
<file path=[Content_Types].xml><?xml version="1.0" encoding="utf-8"?>
<Types xmlns="http://schemas.openxmlformats.org/package/2006/content-types">
  <Default Extension="jpeg" ContentType="image/jpeg"/>
  <Default Extension="rels" ContentType="application/vnd.openxmlformats-package.relationships+xml"/>
  <Default Extension="xml" ContentType="application/xml"/>
  <Default Extension="jpg" ContentType="image/jpe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theme/theme2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handoutMasterIdLst>
    <p:handoutMasterId r:id="rId18"/>
  </p:handoutMasterIdLst>
  <p:sldIdLst>
    <p:sldId id="258" r:id="rId2"/>
    <p:sldId id="276" r:id="rId3"/>
    <p:sldId id="262" r:id="rId4"/>
    <p:sldId id="260" r:id="rId5"/>
    <p:sldId id="263" r:id="rId6"/>
    <p:sldId id="264" r:id="rId7"/>
    <p:sldId id="265" r:id="rId8"/>
    <p:sldId id="268" r:id="rId9"/>
    <p:sldId id="269" r:id="rId10"/>
    <p:sldId id="266" r:id="rId11"/>
    <p:sldId id="270" r:id="rId12"/>
    <p:sldId id="271" r:id="rId13"/>
    <p:sldId id="272" r:id="rId14"/>
    <p:sldId id="273" r:id="rId15"/>
    <p:sldId id="261" r:id="rId16"/>
    <p:sldId id="267" r:id="rId17"/>
  </p:sldIdLst>
  <p:sldSz cx="12192000" cy="6858000"/>
  <p:notesSz cx="6858000" cy="9144000"/>
  <p:defaultTextStyle>
    <a:defPPr>
      <a:defRPr lang="uk-UA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2" pos="166" userDrawn="1">
          <p15:clr>
            <a:srgbClr val="A4A3A4"/>
          </p15:clr>
        </p15:guide>
        <p15:guide id="3" orient="horz" pos="2160">
          <p15:clr>
            <a:srgbClr val="A4A3A4"/>
          </p15:clr>
        </p15:guide>
      </p15:sldGuideLst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FFFFFF"/>
    <a:srgbClr val="83C143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8025" autoAdjust="0"/>
    <p:restoredTop sz="94660"/>
  </p:normalViewPr>
  <p:slideViewPr>
    <p:cSldViewPr snapToGrid="0" showGuides="1">
      <p:cViewPr>
        <p:scale>
          <a:sx n="73" d="100"/>
          <a:sy n="73" d="100"/>
        </p:scale>
        <p:origin x="1074" y="1314"/>
      </p:cViewPr>
      <p:guideLst>
        <p:guide pos="166"/>
        <p:guide orient="horz" pos="2160"/>
      </p:guideLst>
    </p:cSldViewPr>
  </p:slideViewPr>
  <p:notesTextViewPr>
    <p:cViewPr>
      <p:scale>
        <a:sx n="1" d="1"/>
        <a:sy n="1" d="1"/>
      </p:scale>
      <p:origin x="0" y="0"/>
    </p:cViewPr>
  </p:notesTextViewPr>
  <p:notesViewPr>
    <p:cSldViewPr snapToGrid="0" showGuides="1">
      <p:cViewPr varScale="1">
        <p:scale>
          <a:sx n="98" d="100"/>
          <a:sy n="98" d="100"/>
        </p:scale>
        <p:origin x="2658" y="78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handoutMaster" Target="handoutMasters/handoutMaster1.xml"/><Relationship Id="rId3" Type="http://schemas.openxmlformats.org/officeDocument/2006/relationships/slide" Target="slides/slide2.xml"/><Relationship Id="rId21" Type="http://schemas.openxmlformats.org/officeDocument/2006/relationships/theme" Target="theme/theme1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viewProps" Target="viewProps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10" Type="http://schemas.openxmlformats.org/officeDocument/2006/relationships/slide" Target="slides/slide9.xml"/><Relationship Id="rId19" Type="http://schemas.openxmlformats.org/officeDocument/2006/relationships/presProps" Target="presProps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tableStyles" Target="tableStyles.xml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uk-UA"/>
          </a:p>
        </p:txBody>
      </p:sp>
      <p:sp>
        <p:nvSpPr>
          <p:cNvPr id="3" name="Date Placeholder 2"/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C8836646-069B-4DD9-931B-FA23C3CF3A38}" type="datetimeFigureOut">
              <a:rPr lang="uk-UA" smtClean="0"/>
              <a:t>30.12.2015</a:t>
            </a:fld>
            <a:endParaRPr lang="uk-UA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uk-UA"/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757AE6F9-C680-4731-AE6F-D1F152998AAB}" type="slidenum">
              <a:rPr lang="uk-UA" smtClean="0"/>
              <a:t>‹#›</a:t>
            </a:fld>
            <a:endParaRPr lang="uk-UA"/>
          </a:p>
        </p:txBody>
      </p:sp>
    </p:spTree>
    <p:extLst>
      <p:ext uri="{BB962C8B-B14F-4D97-AF65-F5344CB8AC3E}">
        <p14:creationId xmlns:p14="http://schemas.microsoft.com/office/powerpoint/2010/main" val="402453658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uk-UA"/>
          </a:p>
        </p:txBody>
      </p:sp>
      <p:sp>
        <p:nvSpPr>
          <p:cNvPr id="4" name="Text Placeholder 3"/>
          <p:cNvSpPr>
            <a:spLocks noGrp="1"/>
          </p:cNvSpPr>
          <p:nvPr>
            <p:ph type="body" sz="quarter" idx="10"/>
          </p:nvPr>
        </p:nvSpPr>
        <p:spPr>
          <a:xfrm>
            <a:off x="838200" y="1267052"/>
            <a:ext cx="10515600" cy="365805"/>
          </a:xfrm>
        </p:spPr>
        <p:txBody>
          <a:bodyPr>
            <a:normAutofit/>
          </a:bodyPr>
          <a:lstStyle>
            <a:lvl1pPr marL="0" indent="0" algn="ctr">
              <a:buNone/>
              <a:defRPr sz="1400" i="1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dirty="0" smtClean="0"/>
              <a:t>Click to edit Master text styles</a:t>
            </a:r>
            <a:endParaRPr lang="uk-UA" dirty="0"/>
          </a:p>
        </p:txBody>
      </p:sp>
    </p:spTree>
    <p:extLst>
      <p:ext uri="{BB962C8B-B14F-4D97-AF65-F5344CB8AC3E}">
        <p14:creationId xmlns:p14="http://schemas.microsoft.com/office/powerpoint/2010/main" val="270264748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 dir="in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/>
      </p:par>
    </p:tnLst>
  </p:timing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uk-UA"/>
          </a:p>
        </p:txBody>
      </p:sp>
      <p:sp>
        <p:nvSpPr>
          <p:cNvPr id="4" name="Text Placeholder 3"/>
          <p:cNvSpPr>
            <a:spLocks noGrp="1"/>
          </p:cNvSpPr>
          <p:nvPr>
            <p:ph type="body" sz="quarter" idx="10"/>
          </p:nvPr>
        </p:nvSpPr>
        <p:spPr>
          <a:xfrm>
            <a:off x="838200" y="1267052"/>
            <a:ext cx="10515600" cy="365805"/>
          </a:xfrm>
        </p:spPr>
        <p:txBody>
          <a:bodyPr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spcAft>
                <a:spcPts val="1000"/>
              </a:spcAft>
              <a:buNone/>
              <a:defRPr sz="1400" i="1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dirty="0" smtClean="0"/>
              <a:t>Click to edit Master text styles</a:t>
            </a:r>
            <a:endParaRPr lang="uk-UA" dirty="0"/>
          </a:p>
        </p:txBody>
      </p:sp>
      <p:sp>
        <p:nvSpPr>
          <p:cNvPr id="5" name="Picture Placeholder 4"/>
          <p:cNvSpPr>
            <a:spLocks noGrp="1"/>
          </p:cNvSpPr>
          <p:nvPr>
            <p:ph type="pic" sz="quarter" idx="11"/>
          </p:nvPr>
        </p:nvSpPr>
        <p:spPr>
          <a:xfrm>
            <a:off x="838200" y="2717030"/>
            <a:ext cx="3956050" cy="3265759"/>
          </a:xfrm>
          <a:solidFill>
            <a:schemeClr val="bg1">
              <a:lumMod val="95000"/>
            </a:schemeClr>
          </a:solidFill>
        </p:spPr>
        <p:txBody>
          <a:bodyPr/>
          <a:lstStyle/>
          <a:p>
            <a:endParaRPr lang="uk-UA"/>
          </a:p>
        </p:txBody>
      </p:sp>
      <p:sp>
        <p:nvSpPr>
          <p:cNvPr id="6" name="Text Placeholder 3"/>
          <p:cNvSpPr>
            <a:spLocks noGrp="1"/>
          </p:cNvSpPr>
          <p:nvPr>
            <p:ph type="body" sz="quarter" idx="12"/>
          </p:nvPr>
        </p:nvSpPr>
        <p:spPr>
          <a:xfrm>
            <a:off x="1214846" y="1763441"/>
            <a:ext cx="9762308" cy="823005"/>
          </a:xfrm>
        </p:spPr>
        <p:txBody>
          <a:bodyPr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spcAft>
                <a:spcPts val="1000"/>
              </a:spcAft>
              <a:buNone/>
              <a:defRPr sz="1600" i="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dirty="0" smtClean="0"/>
              <a:t>Click to edit Master text styles</a:t>
            </a:r>
            <a:endParaRPr lang="uk-UA" dirty="0"/>
          </a:p>
        </p:txBody>
      </p:sp>
      <p:sp>
        <p:nvSpPr>
          <p:cNvPr id="7" name="Picture Placeholder 4"/>
          <p:cNvSpPr>
            <a:spLocks noGrp="1"/>
          </p:cNvSpPr>
          <p:nvPr>
            <p:ph type="pic" sz="quarter" idx="13"/>
          </p:nvPr>
        </p:nvSpPr>
        <p:spPr>
          <a:xfrm>
            <a:off x="2922665" y="4950823"/>
            <a:ext cx="1867230" cy="1541417"/>
          </a:xfrm>
          <a:solidFill>
            <a:schemeClr val="bg1">
              <a:lumMod val="95000"/>
            </a:schemeClr>
          </a:solidFill>
        </p:spPr>
        <p:txBody>
          <a:bodyPr/>
          <a:lstStyle/>
          <a:p>
            <a:endParaRPr lang="uk-UA"/>
          </a:p>
        </p:txBody>
      </p:sp>
      <p:sp>
        <p:nvSpPr>
          <p:cNvPr id="8" name="Picture Placeholder 4"/>
          <p:cNvSpPr>
            <a:spLocks noGrp="1"/>
          </p:cNvSpPr>
          <p:nvPr>
            <p:ph type="pic" sz="quarter" idx="14"/>
          </p:nvPr>
        </p:nvSpPr>
        <p:spPr>
          <a:xfrm>
            <a:off x="8957704" y="3644537"/>
            <a:ext cx="2396095" cy="2338252"/>
          </a:xfrm>
          <a:solidFill>
            <a:schemeClr val="bg1">
              <a:lumMod val="95000"/>
            </a:schemeClr>
          </a:solidFill>
        </p:spPr>
        <p:txBody>
          <a:bodyPr/>
          <a:lstStyle/>
          <a:p>
            <a:endParaRPr lang="uk-UA"/>
          </a:p>
        </p:txBody>
      </p:sp>
    </p:spTree>
    <p:extLst>
      <p:ext uri="{BB962C8B-B14F-4D97-AF65-F5344CB8AC3E}">
        <p14:creationId xmlns:p14="http://schemas.microsoft.com/office/powerpoint/2010/main" val="305887642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 dir="in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500"/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5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750"/>
                                        <p:tgtEl>
                                          <p:spTgt spid="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8" dur="750" fill="hold"/>
                                        <p:tgtEl>
                                          <p:spTgt spid="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750" fill="hold"/>
                                        <p:tgtEl>
                                          <p:spTgt spid="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7" dur="6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6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9" dur="6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2" dur="7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7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4" dur="7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/>
      <p:bldP spid="4" grpId="0" build="p">
        <p:tmplLst>
          <p:tmpl lvl="1">
            <p:tnLst>
              <p:par>
                <p:cTn presetID="42" presetClass="entr" presetSubtype="0" fill="hold" nodeType="withEffect">
                  <p:stCondLst>
                    <p:cond delay="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4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Effect transition="in" filter="fade">
                      <p:cBhvr>
                        <p:cTn dur="500"/>
                        <p:tgtEl>
                          <p:spTgt spid="4"/>
                        </p:tgtEl>
                      </p:cBhvr>
                    </p:animEffect>
                    <p:anim calcmode="lin" valueType="num">
                      <p:cBhvr>
                        <p:cTn dur="500" fill="hold"/>
                        <p:tgtEl>
                          <p:spTgt spid="4"/>
                        </p:tgtEl>
                        <p:attrNameLst>
                          <p:attrName>ppt_x</p:attrName>
                        </p:attrNameLst>
                      </p:cBhvr>
                      <p:tavLst>
                        <p:tav tm="0">
                          <p:val>
                            <p:strVal val="#ppt_x"/>
                          </p:val>
                        </p:tav>
                        <p:tav tm="100000">
                          <p:val>
                            <p:strVal val="#ppt_x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4"/>
                        </p:tgtEl>
                        <p:attrNameLst>
                          <p:attrName>ppt_y</p:attrName>
                        </p:attrNameLst>
                      </p:cBhvr>
                      <p:tavLst>
                        <p:tav tm="0">
                          <p:val>
                            <p:strVal val="#ppt_y+.1"/>
                          </p:val>
                        </p:tav>
                        <p:tav tm="100000">
                          <p:val>
                            <p:strVal val="#ppt_y"/>
                          </p:val>
                        </p:tav>
                      </p:tavLst>
                    </p:anim>
                  </p:childTnLst>
                </p:cTn>
              </p:par>
            </p:tnLst>
          </p:tmpl>
        </p:tmplLst>
      </p:bldP>
      <p:bldP spid="5" grpId="0" animBg="1"/>
      <p:bldP spid="6" grpId="0" build="p">
        <p:tmplLst>
          <p:tmpl lvl="1">
            <p:tnLst>
              <p:par>
                <p:cTn presetID="42" presetClass="entr" presetSubtype="0" fill="hold" nodeType="withEffect">
                  <p:stCondLst>
                    <p:cond delay="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6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Effect transition="in" filter="fade">
                      <p:cBhvr>
                        <p:cTn dur="750"/>
                        <p:tgtEl>
                          <p:spTgt spid="6"/>
                        </p:tgtEl>
                      </p:cBhvr>
                    </p:animEffect>
                    <p:anim calcmode="lin" valueType="num">
                      <p:cBhvr>
                        <p:cTn dur="750" fill="hold"/>
                        <p:tgtEl>
                          <p:spTgt spid="6"/>
                        </p:tgtEl>
                        <p:attrNameLst>
                          <p:attrName>ppt_x</p:attrName>
                        </p:attrNameLst>
                      </p:cBhvr>
                      <p:tavLst>
                        <p:tav tm="0">
                          <p:val>
                            <p:strVal val="#ppt_x"/>
                          </p:val>
                        </p:tav>
                        <p:tav tm="100000">
                          <p:val>
                            <p:strVal val="#ppt_x"/>
                          </p:val>
                        </p:tav>
                      </p:tavLst>
                    </p:anim>
                    <p:anim calcmode="lin" valueType="num">
                      <p:cBhvr>
                        <p:cTn dur="750" fill="hold"/>
                        <p:tgtEl>
                          <p:spTgt spid="6"/>
                        </p:tgtEl>
                        <p:attrNameLst>
                          <p:attrName>ppt_y</p:attrName>
                        </p:attrNameLst>
                      </p:cBhvr>
                      <p:tavLst>
                        <p:tav tm="0">
                          <p:val>
                            <p:strVal val="#ppt_y+.1"/>
                          </p:val>
                        </p:tav>
                        <p:tav tm="100000">
                          <p:val>
                            <p:strVal val="#ppt_y"/>
                          </p:val>
                        </p:tav>
                      </p:tavLst>
                    </p:anim>
                  </p:childTnLst>
                </p:cTn>
              </p:par>
            </p:tnLst>
          </p:tmpl>
        </p:tmplLst>
      </p:bldP>
      <p:bldP spid="7" grpId="0" animBg="1"/>
      <p:bldP spid="8" grpId="0" animBg="1"/>
    </p:bldLst>
  </p:timing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7_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>
            <a:lvl1pPr algn="l">
              <a:defRPr/>
            </a:lvl1pPr>
          </a:lstStyle>
          <a:p>
            <a:r>
              <a:rPr lang="en-US" smtClean="0"/>
              <a:t>Click to edit Master title style</a:t>
            </a:r>
            <a:endParaRPr lang="uk-UA"/>
          </a:p>
        </p:txBody>
      </p:sp>
      <p:sp>
        <p:nvSpPr>
          <p:cNvPr id="4" name="Text Placeholder 3"/>
          <p:cNvSpPr>
            <a:spLocks noGrp="1"/>
          </p:cNvSpPr>
          <p:nvPr>
            <p:ph type="body" sz="quarter" idx="10"/>
          </p:nvPr>
        </p:nvSpPr>
        <p:spPr>
          <a:xfrm>
            <a:off x="838200" y="1267052"/>
            <a:ext cx="10515600" cy="365805"/>
          </a:xfrm>
        </p:spPr>
        <p:txBody>
          <a:bodyPr>
            <a:normAutofit/>
          </a:bodyPr>
          <a:lstStyle>
            <a:lvl1pPr marL="0" indent="0" algn="l">
              <a:buNone/>
              <a:defRPr sz="1400" i="1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dirty="0" smtClean="0"/>
              <a:t>Click to edit Master text styles</a:t>
            </a:r>
            <a:endParaRPr lang="uk-UA" dirty="0"/>
          </a:p>
        </p:txBody>
      </p:sp>
      <p:sp>
        <p:nvSpPr>
          <p:cNvPr id="5" name="Picture Placeholder 4"/>
          <p:cNvSpPr>
            <a:spLocks noGrp="1"/>
          </p:cNvSpPr>
          <p:nvPr>
            <p:ph type="pic" sz="quarter" idx="11"/>
          </p:nvPr>
        </p:nvSpPr>
        <p:spPr>
          <a:xfrm>
            <a:off x="1214846" y="1844834"/>
            <a:ext cx="9762308" cy="2488016"/>
          </a:xfrm>
          <a:solidFill>
            <a:schemeClr val="bg1">
              <a:lumMod val="95000"/>
            </a:schemeClr>
          </a:solidFill>
        </p:spPr>
        <p:txBody>
          <a:bodyPr/>
          <a:lstStyle/>
          <a:p>
            <a:endParaRPr lang="uk-UA"/>
          </a:p>
        </p:txBody>
      </p:sp>
      <p:sp>
        <p:nvSpPr>
          <p:cNvPr id="6" name="Text Placeholder 3"/>
          <p:cNvSpPr>
            <a:spLocks noGrp="1"/>
          </p:cNvSpPr>
          <p:nvPr>
            <p:ph type="body" sz="quarter" idx="12"/>
          </p:nvPr>
        </p:nvSpPr>
        <p:spPr>
          <a:xfrm>
            <a:off x="838200" y="4544828"/>
            <a:ext cx="10515600" cy="1827838"/>
          </a:xfrm>
        </p:spPr>
        <p:txBody>
          <a:bodyPr>
            <a:normAutofit/>
          </a:bodyPr>
          <a:lstStyle>
            <a:lvl1pPr marL="0" indent="0" algn="l">
              <a:lnSpc>
                <a:spcPct val="100000"/>
              </a:lnSpc>
              <a:spcBef>
                <a:spcPts val="0"/>
              </a:spcBef>
              <a:spcAft>
                <a:spcPts val="1000"/>
              </a:spcAft>
              <a:buNone/>
              <a:defRPr sz="1600" i="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dirty="0" smtClean="0"/>
              <a:t>Click to edit Master text styles</a:t>
            </a:r>
            <a:endParaRPr lang="uk-UA" dirty="0"/>
          </a:p>
        </p:txBody>
      </p:sp>
    </p:spTree>
    <p:extLst>
      <p:ext uri="{BB962C8B-B14F-4D97-AF65-F5344CB8AC3E}">
        <p14:creationId xmlns:p14="http://schemas.microsoft.com/office/powerpoint/2010/main" val="275594198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 dir="in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500"/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5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1000"/>
                                        <p:tgtEl>
                                          <p:spTgt spid="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8" dur="1000" fill="hold"/>
                                        <p:tgtEl>
                                          <p:spTgt spid="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1000" fill="hold"/>
                                        <p:tgtEl>
                                          <p:spTgt spid="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75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3" dur="75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75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/>
      <p:bldP spid="4" grpId="0" build="p">
        <p:tmplLst>
          <p:tmpl lvl="1">
            <p:tnLst>
              <p:par>
                <p:cTn presetID="42" presetClass="entr" presetSubtype="0" fill="hold" nodeType="withEffect">
                  <p:stCondLst>
                    <p:cond delay="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4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Effect transition="in" filter="fade">
                      <p:cBhvr>
                        <p:cTn dur="500"/>
                        <p:tgtEl>
                          <p:spTgt spid="4"/>
                        </p:tgtEl>
                      </p:cBhvr>
                    </p:animEffect>
                    <p:anim calcmode="lin" valueType="num">
                      <p:cBhvr>
                        <p:cTn dur="500" fill="hold"/>
                        <p:tgtEl>
                          <p:spTgt spid="4"/>
                        </p:tgtEl>
                        <p:attrNameLst>
                          <p:attrName>ppt_x</p:attrName>
                        </p:attrNameLst>
                      </p:cBhvr>
                      <p:tavLst>
                        <p:tav tm="0">
                          <p:val>
                            <p:strVal val="#ppt_x"/>
                          </p:val>
                        </p:tav>
                        <p:tav tm="100000">
                          <p:val>
                            <p:strVal val="#ppt_x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4"/>
                        </p:tgtEl>
                        <p:attrNameLst>
                          <p:attrName>ppt_y</p:attrName>
                        </p:attrNameLst>
                      </p:cBhvr>
                      <p:tavLst>
                        <p:tav tm="0">
                          <p:val>
                            <p:strVal val="#ppt_y+.1"/>
                          </p:val>
                        </p:tav>
                        <p:tav tm="100000">
                          <p:val>
                            <p:strVal val="#ppt_y"/>
                          </p:val>
                        </p:tav>
                      </p:tavLst>
                    </p:anim>
                  </p:childTnLst>
                </p:cTn>
              </p:par>
            </p:tnLst>
          </p:tmpl>
        </p:tmplLst>
      </p:bldP>
      <p:bldP spid="5" grpId="0" animBg="1"/>
      <p:bldP spid="6" grpId="0" build="p">
        <p:tmplLst>
          <p:tmpl lvl="1">
            <p:tnLst>
              <p:par>
                <p:cTn presetID="42" presetClass="entr" presetSubtype="0" fill="hold" nodeType="withEffect">
                  <p:stCondLst>
                    <p:cond delay="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6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Effect transition="in" filter="fade">
                      <p:cBhvr>
                        <p:cTn dur="1000"/>
                        <p:tgtEl>
                          <p:spTgt spid="6"/>
                        </p:tgtEl>
                      </p:cBhvr>
                    </p:animEffect>
                    <p:anim calcmode="lin" valueType="num">
                      <p:cBhvr>
                        <p:cTn dur="1000" fill="hold"/>
                        <p:tgtEl>
                          <p:spTgt spid="6"/>
                        </p:tgtEl>
                        <p:attrNameLst>
                          <p:attrName>ppt_x</p:attrName>
                        </p:attrNameLst>
                      </p:cBhvr>
                      <p:tavLst>
                        <p:tav tm="0">
                          <p:val>
                            <p:strVal val="#ppt_x"/>
                          </p:val>
                        </p:tav>
                        <p:tav tm="100000">
                          <p:val>
                            <p:strVal val="#ppt_x"/>
                          </p:val>
                        </p:tav>
                      </p:tavLst>
                    </p:anim>
                    <p:anim calcmode="lin" valueType="num">
                      <p:cBhvr>
                        <p:cTn dur="1000" fill="hold"/>
                        <p:tgtEl>
                          <p:spTgt spid="6"/>
                        </p:tgtEl>
                        <p:attrNameLst>
                          <p:attrName>ppt_y</p:attrName>
                        </p:attrNameLst>
                      </p:cBhvr>
                      <p:tavLst>
                        <p:tav tm="0">
                          <p:val>
                            <p:strVal val="#ppt_y+.1"/>
                          </p:val>
                        </p:tav>
                        <p:tav tm="100000">
                          <p:val>
                            <p:strVal val="#ppt_y"/>
                          </p:val>
                        </p:tav>
                      </p:tavLst>
                    </p:anim>
                  </p:childTnLst>
                </p:cTn>
              </p:par>
            </p:tnLst>
          </p:tmpl>
        </p:tmplLst>
      </p:bldP>
    </p:bldLst>
  </p:timing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8_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6077242" y="365126"/>
            <a:ext cx="5276557" cy="836657"/>
          </a:xfrm>
        </p:spPr>
        <p:txBody>
          <a:bodyPr/>
          <a:lstStyle>
            <a:lvl1pPr algn="r">
              <a:defRPr/>
            </a:lvl1pPr>
          </a:lstStyle>
          <a:p>
            <a:r>
              <a:rPr lang="en-US" smtClean="0"/>
              <a:t>Click to edit Master title style</a:t>
            </a:r>
            <a:endParaRPr lang="uk-UA"/>
          </a:p>
        </p:txBody>
      </p:sp>
      <p:sp>
        <p:nvSpPr>
          <p:cNvPr id="4" name="Text Placeholder 3"/>
          <p:cNvSpPr>
            <a:spLocks noGrp="1"/>
          </p:cNvSpPr>
          <p:nvPr>
            <p:ph type="body" sz="quarter" idx="10"/>
          </p:nvPr>
        </p:nvSpPr>
        <p:spPr>
          <a:xfrm>
            <a:off x="6077242" y="1267052"/>
            <a:ext cx="5276557" cy="618019"/>
          </a:xfrm>
        </p:spPr>
        <p:txBody>
          <a:bodyPr>
            <a:normAutofit/>
          </a:bodyPr>
          <a:lstStyle>
            <a:lvl1pPr marL="0" indent="0" algn="r">
              <a:buNone/>
              <a:defRPr sz="1400" i="1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dirty="0" smtClean="0"/>
              <a:t>Click to edit Master text styles</a:t>
            </a:r>
            <a:endParaRPr lang="uk-UA" dirty="0"/>
          </a:p>
        </p:txBody>
      </p:sp>
      <p:sp>
        <p:nvSpPr>
          <p:cNvPr id="5" name="Picture Placeholder 4"/>
          <p:cNvSpPr>
            <a:spLocks noGrp="1"/>
          </p:cNvSpPr>
          <p:nvPr>
            <p:ph type="pic" sz="quarter" idx="11"/>
          </p:nvPr>
        </p:nvSpPr>
        <p:spPr>
          <a:xfrm>
            <a:off x="838200" y="365126"/>
            <a:ext cx="4901418" cy="6007540"/>
          </a:xfrm>
          <a:solidFill>
            <a:schemeClr val="bg1">
              <a:lumMod val="95000"/>
            </a:schemeClr>
          </a:solidFill>
        </p:spPr>
        <p:txBody>
          <a:bodyPr/>
          <a:lstStyle/>
          <a:p>
            <a:endParaRPr lang="uk-UA"/>
          </a:p>
        </p:txBody>
      </p:sp>
      <p:sp>
        <p:nvSpPr>
          <p:cNvPr id="6" name="Text Placeholder 3"/>
          <p:cNvSpPr>
            <a:spLocks noGrp="1"/>
          </p:cNvSpPr>
          <p:nvPr>
            <p:ph type="body" sz="quarter" idx="12"/>
          </p:nvPr>
        </p:nvSpPr>
        <p:spPr>
          <a:xfrm>
            <a:off x="6077242" y="2250830"/>
            <a:ext cx="5276558" cy="4121835"/>
          </a:xfrm>
        </p:spPr>
        <p:txBody>
          <a:bodyPr>
            <a:normAutofit/>
          </a:bodyPr>
          <a:lstStyle>
            <a:lvl1pPr marL="0" indent="0" algn="l">
              <a:lnSpc>
                <a:spcPct val="100000"/>
              </a:lnSpc>
              <a:spcBef>
                <a:spcPts val="0"/>
              </a:spcBef>
              <a:spcAft>
                <a:spcPts val="1000"/>
              </a:spcAft>
              <a:buNone/>
              <a:defRPr sz="1600" i="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dirty="0" smtClean="0"/>
              <a:t>Click to edit Master text styles</a:t>
            </a:r>
            <a:endParaRPr lang="uk-UA" dirty="0"/>
          </a:p>
        </p:txBody>
      </p:sp>
    </p:spTree>
    <p:extLst>
      <p:ext uri="{BB962C8B-B14F-4D97-AF65-F5344CB8AC3E}">
        <p14:creationId xmlns:p14="http://schemas.microsoft.com/office/powerpoint/2010/main" val="14307164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 dir="in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500"/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5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1000"/>
                                        <p:tgtEl>
                                          <p:spTgt spid="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8" dur="1000" fill="hold"/>
                                        <p:tgtEl>
                                          <p:spTgt spid="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1000" fill="hold"/>
                                        <p:tgtEl>
                                          <p:spTgt spid="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75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3" dur="75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75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/>
      <p:bldP spid="4" grpId="0" build="p">
        <p:tmplLst>
          <p:tmpl lvl="1">
            <p:tnLst>
              <p:par>
                <p:cTn presetID="42" presetClass="entr" presetSubtype="0" fill="hold" nodeType="withEffect">
                  <p:stCondLst>
                    <p:cond delay="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4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Effect transition="in" filter="fade">
                      <p:cBhvr>
                        <p:cTn dur="500"/>
                        <p:tgtEl>
                          <p:spTgt spid="4"/>
                        </p:tgtEl>
                      </p:cBhvr>
                    </p:animEffect>
                    <p:anim calcmode="lin" valueType="num">
                      <p:cBhvr>
                        <p:cTn dur="500" fill="hold"/>
                        <p:tgtEl>
                          <p:spTgt spid="4"/>
                        </p:tgtEl>
                        <p:attrNameLst>
                          <p:attrName>ppt_x</p:attrName>
                        </p:attrNameLst>
                      </p:cBhvr>
                      <p:tavLst>
                        <p:tav tm="0">
                          <p:val>
                            <p:strVal val="#ppt_x"/>
                          </p:val>
                        </p:tav>
                        <p:tav tm="100000">
                          <p:val>
                            <p:strVal val="#ppt_x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4"/>
                        </p:tgtEl>
                        <p:attrNameLst>
                          <p:attrName>ppt_y</p:attrName>
                        </p:attrNameLst>
                      </p:cBhvr>
                      <p:tavLst>
                        <p:tav tm="0">
                          <p:val>
                            <p:strVal val="#ppt_y+.1"/>
                          </p:val>
                        </p:tav>
                        <p:tav tm="100000">
                          <p:val>
                            <p:strVal val="#ppt_y"/>
                          </p:val>
                        </p:tav>
                      </p:tavLst>
                    </p:anim>
                  </p:childTnLst>
                </p:cTn>
              </p:par>
            </p:tnLst>
          </p:tmpl>
        </p:tmplLst>
      </p:bldP>
      <p:bldP spid="5" grpId="0" animBg="1"/>
      <p:bldP spid="6" grpId="0" build="p">
        <p:tmplLst>
          <p:tmpl lvl="1">
            <p:tnLst>
              <p:par>
                <p:cTn presetID="42" presetClass="entr" presetSubtype="0" fill="hold" nodeType="withEffect">
                  <p:stCondLst>
                    <p:cond delay="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6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Effect transition="in" filter="fade">
                      <p:cBhvr>
                        <p:cTn dur="1000"/>
                        <p:tgtEl>
                          <p:spTgt spid="6"/>
                        </p:tgtEl>
                      </p:cBhvr>
                    </p:animEffect>
                    <p:anim calcmode="lin" valueType="num">
                      <p:cBhvr>
                        <p:cTn dur="1000" fill="hold"/>
                        <p:tgtEl>
                          <p:spTgt spid="6"/>
                        </p:tgtEl>
                        <p:attrNameLst>
                          <p:attrName>ppt_x</p:attrName>
                        </p:attrNameLst>
                      </p:cBhvr>
                      <p:tavLst>
                        <p:tav tm="0">
                          <p:val>
                            <p:strVal val="#ppt_x"/>
                          </p:val>
                        </p:tav>
                        <p:tav tm="100000">
                          <p:val>
                            <p:strVal val="#ppt_x"/>
                          </p:val>
                        </p:tav>
                      </p:tavLst>
                    </p:anim>
                    <p:anim calcmode="lin" valueType="num">
                      <p:cBhvr>
                        <p:cTn dur="1000" fill="hold"/>
                        <p:tgtEl>
                          <p:spTgt spid="6"/>
                        </p:tgtEl>
                        <p:attrNameLst>
                          <p:attrName>ppt_y</p:attrName>
                        </p:attrNameLst>
                      </p:cBhvr>
                      <p:tavLst>
                        <p:tav tm="0">
                          <p:val>
                            <p:strVal val="#ppt_y+.1"/>
                          </p:val>
                        </p:tav>
                        <p:tav tm="100000">
                          <p:val>
                            <p:strVal val="#ppt_y"/>
                          </p:val>
                        </p:tav>
                      </p:tavLst>
                    </p:anim>
                  </p:childTnLst>
                </p:cTn>
              </p:par>
            </p:tnLst>
          </p:tmpl>
        </p:tmplLst>
      </p:bldP>
    </p:bldLst>
  </p:timing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9_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815926" y="365126"/>
            <a:ext cx="5276557" cy="836657"/>
          </a:xfrm>
        </p:spPr>
        <p:txBody>
          <a:bodyPr/>
          <a:lstStyle>
            <a:lvl1pPr algn="l">
              <a:defRPr/>
            </a:lvl1pPr>
          </a:lstStyle>
          <a:p>
            <a:r>
              <a:rPr lang="en-US" dirty="0" smtClean="0"/>
              <a:t>Click to edit Master title style</a:t>
            </a:r>
            <a:endParaRPr lang="uk-UA" dirty="0"/>
          </a:p>
        </p:txBody>
      </p:sp>
      <p:sp>
        <p:nvSpPr>
          <p:cNvPr id="4" name="Text Placeholder 3"/>
          <p:cNvSpPr>
            <a:spLocks noGrp="1"/>
          </p:cNvSpPr>
          <p:nvPr>
            <p:ph type="body" sz="quarter" idx="10"/>
          </p:nvPr>
        </p:nvSpPr>
        <p:spPr>
          <a:xfrm>
            <a:off x="815926" y="1267052"/>
            <a:ext cx="5276557" cy="618019"/>
          </a:xfrm>
        </p:spPr>
        <p:txBody>
          <a:bodyPr>
            <a:normAutofit/>
          </a:bodyPr>
          <a:lstStyle>
            <a:lvl1pPr marL="0" indent="0" algn="l">
              <a:buNone/>
              <a:defRPr sz="1400" i="1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dirty="0" smtClean="0"/>
              <a:t>Click to edit Master text styles</a:t>
            </a:r>
            <a:endParaRPr lang="uk-UA" dirty="0"/>
          </a:p>
        </p:txBody>
      </p:sp>
      <p:sp>
        <p:nvSpPr>
          <p:cNvPr id="5" name="Picture Placeholder 4"/>
          <p:cNvSpPr>
            <a:spLocks noGrp="1"/>
          </p:cNvSpPr>
          <p:nvPr>
            <p:ph type="pic" sz="quarter" idx="11"/>
          </p:nvPr>
        </p:nvSpPr>
        <p:spPr>
          <a:xfrm>
            <a:off x="6452381" y="365126"/>
            <a:ext cx="4901418" cy="6007540"/>
          </a:xfrm>
          <a:solidFill>
            <a:schemeClr val="bg1">
              <a:lumMod val="95000"/>
            </a:schemeClr>
          </a:solidFill>
        </p:spPr>
        <p:txBody>
          <a:bodyPr/>
          <a:lstStyle/>
          <a:p>
            <a:endParaRPr lang="uk-UA"/>
          </a:p>
        </p:txBody>
      </p:sp>
      <p:sp>
        <p:nvSpPr>
          <p:cNvPr id="6" name="Text Placeholder 3"/>
          <p:cNvSpPr>
            <a:spLocks noGrp="1"/>
          </p:cNvSpPr>
          <p:nvPr>
            <p:ph type="body" sz="quarter" idx="12"/>
          </p:nvPr>
        </p:nvSpPr>
        <p:spPr>
          <a:xfrm>
            <a:off x="815926" y="2250830"/>
            <a:ext cx="5276558" cy="4121835"/>
          </a:xfrm>
        </p:spPr>
        <p:txBody>
          <a:bodyPr>
            <a:normAutofit/>
          </a:bodyPr>
          <a:lstStyle>
            <a:lvl1pPr marL="0" indent="0" algn="l">
              <a:lnSpc>
                <a:spcPct val="100000"/>
              </a:lnSpc>
              <a:spcBef>
                <a:spcPts val="0"/>
              </a:spcBef>
              <a:spcAft>
                <a:spcPts val="1000"/>
              </a:spcAft>
              <a:buNone/>
              <a:defRPr sz="1600" i="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lvl="0"/>
            <a:r>
              <a:rPr lang="en-US" dirty="0" smtClean="0"/>
              <a:t>Click to edit Master text styles</a:t>
            </a:r>
            <a:endParaRPr lang="uk-UA" dirty="0"/>
          </a:p>
        </p:txBody>
      </p:sp>
    </p:spTree>
    <p:extLst>
      <p:ext uri="{BB962C8B-B14F-4D97-AF65-F5344CB8AC3E}">
        <p14:creationId xmlns:p14="http://schemas.microsoft.com/office/powerpoint/2010/main" val="248923144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 dir="in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500"/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5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1000"/>
                                        <p:tgtEl>
                                          <p:spTgt spid="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8" dur="1000" fill="hold"/>
                                        <p:tgtEl>
                                          <p:spTgt spid="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1000" fill="hold"/>
                                        <p:tgtEl>
                                          <p:spTgt spid="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75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3" dur="75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75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/>
      <p:bldP spid="4" grpId="0" build="p">
        <p:tmplLst>
          <p:tmpl lvl="1">
            <p:tnLst>
              <p:par>
                <p:cTn presetID="42" presetClass="entr" presetSubtype="0" fill="hold" nodeType="withEffect">
                  <p:stCondLst>
                    <p:cond delay="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4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Effect transition="in" filter="fade">
                      <p:cBhvr>
                        <p:cTn dur="500"/>
                        <p:tgtEl>
                          <p:spTgt spid="4"/>
                        </p:tgtEl>
                      </p:cBhvr>
                    </p:animEffect>
                    <p:anim calcmode="lin" valueType="num">
                      <p:cBhvr>
                        <p:cTn dur="500" fill="hold"/>
                        <p:tgtEl>
                          <p:spTgt spid="4"/>
                        </p:tgtEl>
                        <p:attrNameLst>
                          <p:attrName>ppt_x</p:attrName>
                        </p:attrNameLst>
                      </p:cBhvr>
                      <p:tavLst>
                        <p:tav tm="0">
                          <p:val>
                            <p:strVal val="#ppt_x"/>
                          </p:val>
                        </p:tav>
                        <p:tav tm="100000">
                          <p:val>
                            <p:strVal val="#ppt_x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4"/>
                        </p:tgtEl>
                        <p:attrNameLst>
                          <p:attrName>ppt_y</p:attrName>
                        </p:attrNameLst>
                      </p:cBhvr>
                      <p:tavLst>
                        <p:tav tm="0">
                          <p:val>
                            <p:strVal val="#ppt_y+.1"/>
                          </p:val>
                        </p:tav>
                        <p:tav tm="100000">
                          <p:val>
                            <p:strVal val="#ppt_y"/>
                          </p:val>
                        </p:tav>
                      </p:tavLst>
                    </p:anim>
                  </p:childTnLst>
                </p:cTn>
              </p:par>
            </p:tnLst>
          </p:tmpl>
        </p:tmplLst>
      </p:bldP>
      <p:bldP spid="5" grpId="0" animBg="1"/>
      <p:bldP spid="6" grpId="0" build="p">
        <p:tmplLst>
          <p:tmpl lvl="1">
            <p:tnLst>
              <p:par>
                <p:cTn presetID="42" presetClass="entr" presetSubtype="0" fill="hold" nodeType="withEffect">
                  <p:stCondLst>
                    <p:cond delay="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6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Effect transition="in" filter="fade">
                      <p:cBhvr>
                        <p:cTn dur="1000"/>
                        <p:tgtEl>
                          <p:spTgt spid="6"/>
                        </p:tgtEl>
                      </p:cBhvr>
                    </p:animEffect>
                    <p:anim calcmode="lin" valueType="num">
                      <p:cBhvr>
                        <p:cTn dur="1000" fill="hold"/>
                        <p:tgtEl>
                          <p:spTgt spid="6"/>
                        </p:tgtEl>
                        <p:attrNameLst>
                          <p:attrName>ppt_x</p:attrName>
                        </p:attrNameLst>
                      </p:cBhvr>
                      <p:tavLst>
                        <p:tav tm="0">
                          <p:val>
                            <p:strVal val="#ppt_x"/>
                          </p:val>
                        </p:tav>
                        <p:tav tm="100000">
                          <p:val>
                            <p:strVal val="#ppt_x"/>
                          </p:val>
                        </p:tav>
                      </p:tavLst>
                    </p:anim>
                    <p:anim calcmode="lin" valueType="num">
                      <p:cBhvr>
                        <p:cTn dur="1000" fill="hold"/>
                        <p:tgtEl>
                          <p:spTgt spid="6"/>
                        </p:tgtEl>
                        <p:attrNameLst>
                          <p:attrName>ppt_y</p:attrName>
                        </p:attrNameLst>
                      </p:cBhvr>
                      <p:tavLst>
                        <p:tav tm="0">
                          <p:val>
                            <p:strVal val="#ppt_y+.1"/>
                          </p:val>
                        </p:tav>
                        <p:tav tm="100000">
                          <p:val>
                            <p:strVal val="#ppt_y"/>
                          </p:val>
                        </p:tav>
                      </p:tavLst>
                    </p:anim>
                  </p:childTnLst>
                </p:cTn>
              </p:par>
            </p:tnLst>
          </p:tmpl>
        </p:tmplLst>
      </p:bldP>
    </p:bldLst>
  </p:timing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uk-UA"/>
          </a:p>
        </p:txBody>
      </p:sp>
      <p:sp>
        <p:nvSpPr>
          <p:cNvPr id="4" name="Text Placeholder 3"/>
          <p:cNvSpPr>
            <a:spLocks noGrp="1"/>
          </p:cNvSpPr>
          <p:nvPr>
            <p:ph type="body" sz="quarter" idx="10"/>
          </p:nvPr>
        </p:nvSpPr>
        <p:spPr>
          <a:xfrm>
            <a:off x="838200" y="1267052"/>
            <a:ext cx="10515600" cy="365805"/>
          </a:xfrm>
        </p:spPr>
        <p:txBody>
          <a:bodyPr>
            <a:normAutofit/>
          </a:bodyPr>
          <a:lstStyle>
            <a:lvl1pPr marL="0" indent="0" algn="ctr">
              <a:buNone/>
              <a:defRPr sz="1400" i="1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dirty="0" smtClean="0"/>
              <a:t>Click to edit Master text styles</a:t>
            </a:r>
            <a:endParaRPr lang="uk-UA" dirty="0"/>
          </a:p>
        </p:txBody>
      </p:sp>
      <p:sp>
        <p:nvSpPr>
          <p:cNvPr id="5" name="Picture Placeholder 3"/>
          <p:cNvSpPr>
            <a:spLocks noGrp="1"/>
          </p:cNvSpPr>
          <p:nvPr>
            <p:ph type="pic" sz="quarter" idx="11"/>
          </p:nvPr>
        </p:nvSpPr>
        <p:spPr>
          <a:xfrm>
            <a:off x="1780511" y="1855015"/>
            <a:ext cx="1253944" cy="1253944"/>
          </a:xfrm>
          <a:prstGeom prst="ellipse">
            <a:avLst/>
          </a:prstGeom>
          <a:solidFill>
            <a:schemeClr val="bg1">
              <a:lumMod val="95000"/>
            </a:schemeClr>
          </a:solidFill>
        </p:spPr>
        <p:txBody>
          <a:bodyPr>
            <a:normAutofit/>
          </a:bodyPr>
          <a:lstStyle>
            <a:lvl1pPr marL="0" indent="0">
              <a:buNone/>
              <a:defRPr sz="1600"/>
            </a:lvl1pPr>
          </a:lstStyle>
          <a:p>
            <a:endParaRPr lang="uk-UA" dirty="0"/>
          </a:p>
        </p:txBody>
      </p:sp>
      <p:sp>
        <p:nvSpPr>
          <p:cNvPr id="6" name="Picture Placeholder 3"/>
          <p:cNvSpPr>
            <a:spLocks noGrp="1"/>
          </p:cNvSpPr>
          <p:nvPr>
            <p:ph type="pic" sz="quarter" idx="12"/>
          </p:nvPr>
        </p:nvSpPr>
        <p:spPr>
          <a:xfrm>
            <a:off x="4236328" y="1855015"/>
            <a:ext cx="1253944" cy="1253944"/>
          </a:xfrm>
          <a:prstGeom prst="ellipse">
            <a:avLst/>
          </a:prstGeom>
          <a:solidFill>
            <a:schemeClr val="bg1">
              <a:lumMod val="95000"/>
            </a:schemeClr>
          </a:solidFill>
        </p:spPr>
        <p:txBody>
          <a:bodyPr>
            <a:normAutofit/>
          </a:bodyPr>
          <a:lstStyle>
            <a:lvl1pPr marL="0" indent="0">
              <a:buNone/>
              <a:defRPr sz="1600"/>
            </a:lvl1pPr>
          </a:lstStyle>
          <a:p>
            <a:endParaRPr lang="uk-UA" dirty="0"/>
          </a:p>
        </p:txBody>
      </p:sp>
      <p:sp>
        <p:nvSpPr>
          <p:cNvPr id="7" name="Picture Placeholder 3"/>
          <p:cNvSpPr>
            <a:spLocks noGrp="1"/>
          </p:cNvSpPr>
          <p:nvPr>
            <p:ph type="pic" sz="quarter" idx="13"/>
          </p:nvPr>
        </p:nvSpPr>
        <p:spPr>
          <a:xfrm>
            <a:off x="6692145" y="1855015"/>
            <a:ext cx="1253944" cy="1253944"/>
          </a:xfrm>
          <a:prstGeom prst="ellipse">
            <a:avLst/>
          </a:prstGeom>
          <a:solidFill>
            <a:schemeClr val="bg1">
              <a:lumMod val="95000"/>
            </a:schemeClr>
          </a:solidFill>
        </p:spPr>
        <p:txBody>
          <a:bodyPr>
            <a:normAutofit/>
          </a:bodyPr>
          <a:lstStyle>
            <a:lvl1pPr marL="0" indent="0">
              <a:buNone/>
              <a:defRPr sz="1600"/>
            </a:lvl1pPr>
          </a:lstStyle>
          <a:p>
            <a:endParaRPr lang="uk-UA" dirty="0"/>
          </a:p>
        </p:txBody>
      </p:sp>
      <p:sp>
        <p:nvSpPr>
          <p:cNvPr id="8" name="Picture Placeholder 3"/>
          <p:cNvSpPr>
            <a:spLocks noGrp="1"/>
          </p:cNvSpPr>
          <p:nvPr>
            <p:ph type="pic" sz="quarter" idx="14"/>
          </p:nvPr>
        </p:nvSpPr>
        <p:spPr>
          <a:xfrm>
            <a:off x="9147962" y="1855015"/>
            <a:ext cx="1253944" cy="1253944"/>
          </a:xfrm>
          <a:prstGeom prst="ellipse">
            <a:avLst/>
          </a:prstGeom>
          <a:solidFill>
            <a:schemeClr val="bg1">
              <a:lumMod val="95000"/>
            </a:schemeClr>
          </a:solidFill>
        </p:spPr>
        <p:txBody>
          <a:bodyPr>
            <a:normAutofit/>
          </a:bodyPr>
          <a:lstStyle>
            <a:lvl1pPr marL="0" indent="0">
              <a:buNone/>
              <a:defRPr sz="1600"/>
            </a:lvl1pPr>
          </a:lstStyle>
          <a:p>
            <a:endParaRPr lang="uk-UA" dirty="0"/>
          </a:p>
        </p:txBody>
      </p:sp>
      <p:sp>
        <p:nvSpPr>
          <p:cNvPr id="9" name="Picture Placeholder 3"/>
          <p:cNvSpPr>
            <a:spLocks noGrp="1"/>
          </p:cNvSpPr>
          <p:nvPr>
            <p:ph type="pic" sz="quarter" idx="15"/>
          </p:nvPr>
        </p:nvSpPr>
        <p:spPr>
          <a:xfrm>
            <a:off x="1780511" y="4180204"/>
            <a:ext cx="1253944" cy="1253944"/>
          </a:xfrm>
          <a:prstGeom prst="ellipse">
            <a:avLst/>
          </a:prstGeom>
          <a:solidFill>
            <a:schemeClr val="bg1">
              <a:lumMod val="95000"/>
            </a:schemeClr>
          </a:solidFill>
        </p:spPr>
        <p:txBody>
          <a:bodyPr>
            <a:normAutofit/>
          </a:bodyPr>
          <a:lstStyle>
            <a:lvl1pPr marL="0" indent="0">
              <a:buNone/>
              <a:defRPr sz="1600"/>
            </a:lvl1pPr>
          </a:lstStyle>
          <a:p>
            <a:endParaRPr lang="uk-UA" dirty="0"/>
          </a:p>
        </p:txBody>
      </p:sp>
      <p:sp>
        <p:nvSpPr>
          <p:cNvPr id="10" name="Picture Placeholder 3"/>
          <p:cNvSpPr>
            <a:spLocks noGrp="1"/>
          </p:cNvSpPr>
          <p:nvPr>
            <p:ph type="pic" sz="quarter" idx="16"/>
          </p:nvPr>
        </p:nvSpPr>
        <p:spPr>
          <a:xfrm>
            <a:off x="4236328" y="4180204"/>
            <a:ext cx="1253944" cy="1253944"/>
          </a:xfrm>
          <a:prstGeom prst="ellipse">
            <a:avLst/>
          </a:prstGeom>
          <a:solidFill>
            <a:schemeClr val="bg1">
              <a:lumMod val="95000"/>
            </a:schemeClr>
          </a:solidFill>
        </p:spPr>
        <p:txBody>
          <a:bodyPr>
            <a:normAutofit/>
          </a:bodyPr>
          <a:lstStyle>
            <a:lvl1pPr marL="0" indent="0">
              <a:buNone/>
              <a:defRPr sz="1600"/>
            </a:lvl1pPr>
          </a:lstStyle>
          <a:p>
            <a:endParaRPr lang="uk-UA" dirty="0"/>
          </a:p>
        </p:txBody>
      </p:sp>
      <p:sp>
        <p:nvSpPr>
          <p:cNvPr id="11" name="Picture Placeholder 3"/>
          <p:cNvSpPr>
            <a:spLocks noGrp="1"/>
          </p:cNvSpPr>
          <p:nvPr>
            <p:ph type="pic" sz="quarter" idx="17"/>
          </p:nvPr>
        </p:nvSpPr>
        <p:spPr>
          <a:xfrm>
            <a:off x="6692145" y="4180204"/>
            <a:ext cx="1253944" cy="1253944"/>
          </a:xfrm>
          <a:prstGeom prst="ellipse">
            <a:avLst/>
          </a:prstGeom>
          <a:solidFill>
            <a:schemeClr val="bg1">
              <a:lumMod val="95000"/>
            </a:schemeClr>
          </a:solidFill>
        </p:spPr>
        <p:txBody>
          <a:bodyPr>
            <a:normAutofit/>
          </a:bodyPr>
          <a:lstStyle>
            <a:lvl1pPr marL="0" indent="0">
              <a:buNone/>
              <a:defRPr sz="1600"/>
            </a:lvl1pPr>
          </a:lstStyle>
          <a:p>
            <a:endParaRPr lang="uk-UA" dirty="0"/>
          </a:p>
        </p:txBody>
      </p:sp>
      <p:sp>
        <p:nvSpPr>
          <p:cNvPr id="12" name="Picture Placeholder 3"/>
          <p:cNvSpPr>
            <a:spLocks noGrp="1"/>
          </p:cNvSpPr>
          <p:nvPr>
            <p:ph type="pic" sz="quarter" idx="18"/>
          </p:nvPr>
        </p:nvSpPr>
        <p:spPr>
          <a:xfrm>
            <a:off x="9147962" y="4180204"/>
            <a:ext cx="1253944" cy="1253944"/>
          </a:xfrm>
          <a:prstGeom prst="ellipse">
            <a:avLst/>
          </a:prstGeom>
          <a:solidFill>
            <a:schemeClr val="bg1">
              <a:lumMod val="95000"/>
            </a:schemeClr>
          </a:solidFill>
        </p:spPr>
        <p:txBody>
          <a:bodyPr>
            <a:normAutofit/>
          </a:bodyPr>
          <a:lstStyle>
            <a:lvl1pPr marL="0" indent="0">
              <a:buNone/>
              <a:defRPr sz="1600"/>
            </a:lvl1pPr>
          </a:lstStyle>
          <a:p>
            <a:endParaRPr lang="uk-UA" dirty="0"/>
          </a:p>
        </p:txBody>
      </p:sp>
    </p:spTree>
    <p:extLst>
      <p:ext uri="{BB962C8B-B14F-4D97-AF65-F5344CB8AC3E}">
        <p14:creationId xmlns:p14="http://schemas.microsoft.com/office/powerpoint/2010/main" val="70365686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 dir="in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500"/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" dur="6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6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4" dur="6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7" dur="7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7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9" dur="7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2" dur="8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8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4" dur="8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7" dur="8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8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9" dur="8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2" dur="7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3" dur="7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4" dur="7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7" dur="6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6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9" dur="6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/>
      <p:bldP spid="4" grpId="0" build="p">
        <p:tmplLst>
          <p:tmpl lvl="1">
            <p:tnLst>
              <p:par>
                <p:cTn presetID="42" presetClass="entr" presetSubtype="0" fill="hold" nodeType="withEffect">
                  <p:stCondLst>
                    <p:cond delay="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4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Effect transition="in" filter="fade">
                      <p:cBhvr>
                        <p:cTn dur="500"/>
                        <p:tgtEl>
                          <p:spTgt spid="4"/>
                        </p:tgtEl>
                      </p:cBhvr>
                    </p:animEffect>
                    <p:anim calcmode="lin" valueType="num">
                      <p:cBhvr>
                        <p:cTn dur="500" fill="hold"/>
                        <p:tgtEl>
                          <p:spTgt spid="4"/>
                        </p:tgtEl>
                        <p:attrNameLst>
                          <p:attrName>ppt_x</p:attrName>
                        </p:attrNameLst>
                      </p:cBhvr>
                      <p:tavLst>
                        <p:tav tm="0">
                          <p:val>
                            <p:strVal val="#ppt_x"/>
                          </p:val>
                        </p:tav>
                        <p:tav tm="100000">
                          <p:val>
                            <p:strVal val="#ppt_x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4"/>
                        </p:tgtEl>
                        <p:attrNameLst>
                          <p:attrName>ppt_y</p:attrName>
                        </p:attrNameLst>
                      </p:cBhvr>
                      <p:tavLst>
                        <p:tav tm="0">
                          <p:val>
                            <p:strVal val="#ppt_y+.1"/>
                          </p:val>
                        </p:tav>
                        <p:tav tm="100000">
                          <p:val>
                            <p:strVal val="#ppt_y"/>
                          </p:val>
                        </p:tav>
                      </p:tavLst>
                    </p:anim>
                  </p:childTnLst>
                </p:cTn>
              </p:par>
            </p:tnLst>
          </p:tmpl>
        </p:tmplLst>
      </p:bldP>
      <p:bldP spid="5" grpId="0" animBg="1"/>
      <p:bldP spid="6" grpId="0" animBg="1"/>
      <p:bldP spid="7" grpId="0" animBg="1"/>
      <p:bldP spid="8" grpId="0" animBg="1"/>
      <p:bldP spid="9" grpId="0" animBg="1"/>
      <p:bldP spid="10" grpId="0" animBg="1"/>
      <p:bldP spid="11" grpId="0" animBg="1"/>
      <p:bldP spid="12" grpId="0" animBg="1"/>
    </p:bldLst>
  </p:timing>
  <p:extLst mod="1">
    <p:ext uri="{DCECCB84-F9BA-43D5-87BE-67443E8EF086}">
      <p15:sldGuideLst xmlns:p15="http://schemas.microsoft.com/office/powerpoint/2012/main">
        <p15:guide id="1" pos="3840" userDrawn="1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uk-UA"/>
          </a:p>
        </p:txBody>
      </p:sp>
      <p:sp>
        <p:nvSpPr>
          <p:cNvPr id="4" name="Text Placeholder 3"/>
          <p:cNvSpPr>
            <a:spLocks noGrp="1"/>
          </p:cNvSpPr>
          <p:nvPr>
            <p:ph type="body" sz="quarter" idx="10"/>
          </p:nvPr>
        </p:nvSpPr>
        <p:spPr>
          <a:xfrm>
            <a:off x="838200" y="1267052"/>
            <a:ext cx="10515600" cy="365805"/>
          </a:xfrm>
        </p:spPr>
        <p:txBody>
          <a:bodyPr>
            <a:normAutofit/>
          </a:bodyPr>
          <a:lstStyle>
            <a:lvl1pPr marL="0" indent="0" algn="ctr">
              <a:buNone/>
              <a:defRPr sz="1400" i="1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lvl="0"/>
            <a:r>
              <a:rPr lang="en-US" dirty="0" smtClean="0"/>
              <a:t>Click to edit Master text styles</a:t>
            </a:r>
            <a:endParaRPr lang="uk-UA" dirty="0"/>
          </a:p>
        </p:txBody>
      </p:sp>
      <p:sp>
        <p:nvSpPr>
          <p:cNvPr id="5" name="Picture Placeholder 3"/>
          <p:cNvSpPr>
            <a:spLocks noGrp="1"/>
          </p:cNvSpPr>
          <p:nvPr>
            <p:ph type="pic" sz="quarter" idx="11"/>
          </p:nvPr>
        </p:nvSpPr>
        <p:spPr>
          <a:xfrm>
            <a:off x="1467001" y="1998706"/>
            <a:ext cx="1645832" cy="1645832"/>
          </a:xfrm>
          <a:prstGeom prst="ellipse">
            <a:avLst/>
          </a:prstGeom>
          <a:solidFill>
            <a:schemeClr val="bg1">
              <a:lumMod val="95000"/>
            </a:schemeClr>
          </a:solidFill>
        </p:spPr>
        <p:txBody>
          <a:bodyPr>
            <a:normAutofit/>
          </a:bodyPr>
          <a:lstStyle>
            <a:lvl1pPr marL="0" indent="0">
              <a:buNone/>
              <a:defRPr sz="1600"/>
            </a:lvl1pPr>
          </a:lstStyle>
          <a:p>
            <a:endParaRPr lang="uk-UA" dirty="0"/>
          </a:p>
        </p:txBody>
      </p:sp>
      <p:sp>
        <p:nvSpPr>
          <p:cNvPr id="6" name="Picture Placeholder 3"/>
          <p:cNvSpPr>
            <a:spLocks noGrp="1"/>
          </p:cNvSpPr>
          <p:nvPr>
            <p:ph type="pic" sz="quarter" idx="12"/>
          </p:nvPr>
        </p:nvSpPr>
        <p:spPr>
          <a:xfrm>
            <a:off x="4014258" y="1998706"/>
            <a:ext cx="1645832" cy="1645832"/>
          </a:xfrm>
          <a:prstGeom prst="ellipse">
            <a:avLst/>
          </a:prstGeom>
          <a:solidFill>
            <a:schemeClr val="bg1">
              <a:lumMod val="95000"/>
            </a:schemeClr>
          </a:solidFill>
        </p:spPr>
        <p:txBody>
          <a:bodyPr>
            <a:normAutofit/>
          </a:bodyPr>
          <a:lstStyle>
            <a:lvl1pPr marL="0" indent="0">
              <a:buNone/>
              <a:defRPr sz="1600"/>
            </a:lvl1pPr>
          </a:lstStyle>
          <a:p>
            <a:endParaRPr lang="uk-UA" dirty="0"/>
          </a:p>
        </p:txBody>
      </p:sp>
      <p:sp>
        <p:nvSpPr>
          <p:cNvPr id="7" name="Picture Placeholder 3"/>
          <p:cNvSpPr>
            <a:spLocks noGrp="1"/>
          </p:cNvSpPr>
          <p:nvPr>
            <p:ph type="pic" sz="quarter" idx="13"/>
          </p:nvPr>
        </p:nvSpPr>
        <p:spPr>
          <a:xfrm>
            <a:off x="6561515" y="1998706"/>
            <a:ext cx="1645832" cy="1645832"/>
          </a:xfrm>
          <a:prstGeom prst="ellipse">
            <a:avLst/>
          </a:prstGeom>
          <a:solidFill>
            <a:schemeClr val="bg1">
              <a:lumMod val="95000"/>
            </a:schemeClr>
          </a:solidFill>
        </p:spPr>
        <p:txBody>
          <a:bodyPr>
            <a:normAutofit/>
          </a:bodyPr>
          <a:lstStyle>
            <a:lvl1pPr marL="0" indent="0">
              <a:buNone/>
              <a:defRPr sz="1600"/>
            </a:lvl1pPr>
          </a:lstStyle>
          <a:p>
            <a:endParaRPr lang="uk-UA" dirty="0"/>
          </a:p>
        </p:txBody>
      </p:sp>
      <p:sp>
        <p:nvSpPr>
          <p:cNvPr id="8" name="Picture Placeholder 3"/>
          <p:cNvSpPr>
            <a:spLocks noGrp="1"/>
          </p:cNvSpPr>
          <p:nvPr>
            <p:ph type="pic" sz="quarter" idx="14"/>
          </p:nvPr>
        </p:nvSpPr>
        <p:spPr>
          <a:xfrm>
            <a:off x="9108772" y="1998706"/>
            <a:ext cx="1645832" cy="1645832"/>
          </a:xfrm>
          <a:prstGeom prst="ellipse">
            <a:avLst/>
          </a:prstGeom>
          <a:solidFill>
            <a:schemeClr val="bg1">
              <a:lumMod val="95000"/>
            </a:schemeClr>
          </a:solidFill>
        </p:spPr>
        <p:txBody>
          <a:bodyPr>
            <a:normAutofit/>
          </a:bodyPr>
          <a:lstStyle>
            <a:lvl1pPr marL="0" indent="0">
              <a:buNone/>
              <a:defRPr sz="1600"/>
            </a:lvl1pPr>
          </a:lstStyle>
          <a:p>
            <a:endParaRPr lang="uk-UA" dirty="0"/>
          </a:p>
        </p:txBody>
      </p:sp>
    </p:spTree>
    <p:extLst>
      <p:ext uri="{BB962C8B-B14F-4D97-AF65-F5344CB8AC3E}">
        <p14:creationId xmlns:p14="http://schemas.microsoft.com/office/powerpoint/2010/main" val="395512048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 dir="in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500"/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" dur="6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6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4" dur="6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7" dur="7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7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9" dur="7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2" dur="8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3" dur="8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4" dur="8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/>
      <p:bldP spid="4" grpId="0" build="p">
        <p:tmplLst>
          <p:tmpl lvl="1">
            <p:tnLst>
              <p:par>
                <p:cTn presetID="42" presetClass="entr" presetSubtype="0" fill="hold" nodeType="withEffect">
                  <p:stCondLst>
                    <p:cond delay="0"/>
                  </p:stCondLst>
                  <p:childTnLst>
                    <p:set>
                      <p:cBhvr>
                        <p:cTn dur="1" fill="hold">
                          <p:stCondLst>
                            <p:cond delay="0"/>
                          </p:stCondLst>
                        </p:cTn>
                        <p:tgtEl>
                          <p:spTgt spid="4"/>
                        </p:tgtEl>
                        <p:attrNameLst>
                          <p:attrName>style.visibility</p:attrName>
                        </p:attrNameLst>
                      </p:cBhvr>
                      <p:to>
                        <p:strVal val="visible"/>
                      </p:to>
                    </p:set>
                    <p:animEffect transition="in" filter="fade">
                      <p:cBhvr>
                        <p:cTn dur="500"/>
                        <p:tgtEl>
                          <p:spTgt spid="4"/>
                        </p:tgtEl>
                      </p:cBhvr>
                    </p:animEffect>
                    <p:anim calcmode="lin" valueType="num">
                      <p:cBhvr>
                        <p:cTn dur="500" fill="hold"/>
                        <p:tgtEl>
                          <p:spTgt spid="4"/>
                        </p:tgtEl>
                        <p:attrNameLst>
                          <p:attrName>ppt_x</p:attrName>
                        </p:attrNameLst>
                      </p:cBhvr>
                      <p:tavLst>
                        <p:tav tm="0">
                          <p:val>
                            <p:strVal val="#ppt_x"/>
                          </p:val>
                        </p:tav>
                        <p:tav tm="100000">
                          <p:val>
                            <p:strVal val="#ppt_x"/>
                          </p:val>
                        </p:tav>
                      </p:tavLst>
                    </p:anim>
                    <p:anim calcmode="lin" valueType="num">
                      <p:cBhvr>
                        <p:cTn dur="500" fill="hold"/>
                        <p:tgtEl>
                          <p:spTgt spid="4"/>
                        </p:tgtEl>
                        <p:attrNameLst>
                          <p:attrName>ppt_y</p:attrName>
                        </p:attrNameLst>
                      </p:cBhvr>
                      <p:tavLst>
                        <p:tav tm="0">
                          <p:val>
                            <p:strVal val="#ppt_y+.1"/>
                          </p:val>
                        </p:tav>
                        <p:tav tm="100000">
                          <p:val>
                            <p:strVal val="#ppt_y"/>
                          </p:val>
                        </p:tav>
                      </p:tavLst>
                    </p:anim>
                  </p:childTnLst>
                </p:cTn>
              </p:par>
            </p:tnLst>
          </p:tmpl>
        </p:tmplLst>
      </p:bldP>
      <p:bldP spid="5" grpId="0" animBg="1"/>
      <p:bldP spid="6" grpId="0" animBg="1"/>
      <p:bldP spid="7" grpId="0" animBg="1"/>
      <p:bldP spid="8" grpId="0" animBg="1"/>
    </p:bldLst>
  </p:timing>
  <p:extLst mod="1">
    <p:ext uri="{DCECCB84-F9BA-43D5-87BE-67443E8EF086}">
      <p15:sldGuideLst xmlns:p15="http://schemas.microsoft.com/office/powerpoint/2012/main">
        <p15:guide id="1" pos="3840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28614044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 dir="in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/>
      </p:par>
    </p:tnLst>
  </p:timing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3"/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12192000" cy="6858000"/>
          </a:xfrm>
          <a:solidFill>
            <a:schemeClr val="bg1">
              <a:lumMod val="95000"/>
              <a:alpha val="45000"/>
            </a:schemeClr>
          </a:solidFill>
        </p:spPr>
        <p:txBody>
          <a:bodyPr/>
          <a:lstStyle/>
          <a:p>
            <a:endParaRPr lang="uk-UA"/>
          </a:p>
        </p:txBody>
      </p:sp>
    </p:spTree>
    <p:extLst>
      <p:ext uri="{BB962C8B-B14F-4D97-AF65-F5344CB8AC3E}">
        <p14:creationId xmlns:p14="http://schemas.microsoft.com/office/powerpoint/2010/main" val="186335182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 dir="in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0" presetClass="entr" presetSubtype="0" decel="10000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w+.3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h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1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" presetID="6" presetClass="emph" presetSubtype="0" fill="hold" grpId="1" nodeType="withEffect">
                                  <p:stCondLst>
                                    <p:cond delay="0"/>
                                  </p:stCondLst>
                                  <p:childTnLst>
                                    <p:animScale>
                                      <p:cBhvr>
                                        <p:cTn id="11" dur="2000" fill="hold"/>
                                        <p:tgtEl>
                                          <p:spTgt spid="2"/>
                                        </p:tgtEl>
                                      </p:cBhvr>
                                      <p:by x="150000" y="150000"/>
                                    </p:animScale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2" grpId="1" animBg="1"/>
    </p:bldLst>
  </p:timing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3"/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4506686" cy="3696789"/>
          </a:xfrm>
          <a:solidFill>
            <a:schemeClr val="bg1">
              <a:lumMod val="95000"/>
            </a:schemeClr>
          </a:solidFill>
        </p:spPr>
        <p:txBody>
          <a:bodyPr/>
          <a:lstStyle/>
          <a:p>
            <a:endParaRPr lang="uk-UA"/>
          </a:p>
        </p:txBody>
      </p:sp>
      <p:sp>
        <p:nvSpPr>
          <p:cNvPr id="3" name="Picture Placeholder 3"/>
          <p:cNvSpPr>
            <a:spLocks noGrp="1"/>
          </p:cNvSpPr>
          <p:nvPr>
            <p:ph type="pic" sz="quarter" idx="11"/>
          </p:nvPr>
        </p:nvSpPr>
        <p:spPr>
          <a:xfrm>
            <a:off x="588723" y="3494762"/>
            <a:ext cx="3917963" cy="2617939"/>
          </a:xfrm>
          <a:solidFill>
            <a:schemeClr val="bg1">
              <a:lumMod val="95000"/>
            </a:schemeClr>
          </a:solidFill>
        </p:spPr>
        <p:txBody>
          <a:bodyPr/>
          <a:lstStyle/>
          <a:p>
            <a:endParaRPr lang="uk-UA"/>
          </a:p>
        </p:txBody>
      </p:sp>
      <p:sp>
        <p:nvSpPr>
          <p:cNvPr id="4" name="Picture Placeholder 3"/>
          <p:cNvSpPr>
            <a:spLocks noGrp="1"/>
          </p:cNvSpPr>
          <p:nvPr>
            <p:ph type="pic" sz="quarter" idx="12"/>
          </p:nvPr>
        </p:nvSpPr>
        <p:spPr>
          <a:xfrm>
            <a:off x="4754878" y="313508"/>
            <a:ext cx="5434151" cy="3944983"/>
          </a:xfrm>
          <a:solidFill>
            <a:schemeClr val="bg1">
              <a:lumMod val="95000"/>
            </a:schemeClr>
          </a:solidFill>
        </p:spPr>
        <p:txBody>
          <a:bodyPr/>
          <a:lstStyle/>
          <a:p>
            <a:endParaRPr lang="uk-UA"/>
          </a:p>
        </p:txBody>
      </p:sp>
      <p:sp>
        <p:nvSpPr>
          <p:cNvPr id="5" name="Picture Placeholder 3"/>
          <p:cNvSpPr>
            <a:spLocks noGrp="1"/>
          </p:cNvSpPr>
          <p:nvPr>
            <p:ph type="pic" sz="quarter" idx="13"/>
          </p:nvPr>
        </p:nvSpPr>
        <p:spPr>
          <a:xfrm>
            <a:off x="7550331" y="4140926"/>
            <a:ext cx="4402180" cy="2468880"/>
          </a:xfrm>
          <a:solidFill>
            <a:schemeClr val="bg1">
              <a:lumMod val="95000"/>
            </a:schemeClr>
          </a:solidFill>
        </p:spPr>
        <p:txBody>
          <a:bodyPr/>
          <a:lstStyle/>
          <a:p>
            <a:endParaRPr lang="uk-UA"/>
          </a:p>
        </p:txBody>
      </p:sp>
    </p:spTree>
    <p:extLst>
      <p:ext uri="{BB962C8B-B14F-4D97-AF65-F5344CB8AC3E}">
        <p14:creationId xmlns:p14="http://schemas.microsoft.com/office/powerpoint/2010/main" val="134793171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 dir="in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75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75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75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5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75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3" dur="75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75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3" grpId="0" animBg="1"/>
      <p:bldP spid="4" grpId="0" animBg="1"/>
      <p:bldP spid="5" grpId="0" animBg="1"/>
    </p:bldLst>
  </p:timing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3"/>
          <p:cNvSpPr>
            <a:spLocks noGrp="1"/>
          </p:cNvSpPr>
          <p:nvPr>
            <p:ph type="pic" sz="quarter" idx="10"/>
          </p:nvPr>
        </p:nvSpPr>
        <p:spPr>
          <a:xfrm>
            <a:off x="-1" y="0"/>
            <a:ext cx="7695841" cy="4494882"/>
          </a:xfrm>
          <a:solidFill>
            <a:schemeClr val="bg1">
              <a:lumMod val="95000"/>
            </a:schemeClr>
          </a:solidFill>
        </p:spPr>
        <p:txBody>
          <a:bodyPr/>
          <a:lstStyle/>
          <a:p>
            <a:endParaRPr lang="uk-UA"/>
          </a:p>
        </p:txBody>
      </p:sp>
      <p:sp>
        <p:nvSpPr>
          <p:cNvPr id="3" name="Picture Placeholder 3"/>
          <p:cNvSpPr>
            <a:spLocks noGrp="1"/>
          </p:cNvSpPr>
          <p:nvPr>
            <p:ph type="pic" sz="quarter" idx="11"/>
          </p:nvPr>
        </p:nvSpPr>
        <p:spPr>
          <a:xfrm>
            <a:off x="4533999" y="4126859"/>
            <a:ext cx="3161841" cy="2468880"/>
          </a:xfrm>
          <a:solidFill>
            <a:schemeClr val="bg1">
              <a:lumMod val="95000"/>
            </a:schemeClr>
          </a:solidFill>
        </p:spPr>
        <p:txBody>
          <a:bodyPr/>
          <a:lstStyle/>
          <a:p>
            <a:endParaRPr lang="uk-UA"/>
          </a:p>
        </p:txBody>
      </p:sp>
      <p:sp>
        <p:nvSpPr>
          <p:cNvPr id="5" name="Picture Placeholder 3"/>
          <p:cNvSpPr>
            <a:spLocks noGrp="1"/>
          </p:cNvSpPr>
          <p:nvPr>
            <p:ph type="pic" sz="quarter" idx="13"/>
          </p:nvPr>
        </p:nvSpPr>
        <p:spPr>
          <a:xfrm>
            <a:off x="7810958" y="1476262"/>
            <a:ext cx="3722911" cy="3436948"/>
          </a:xfrm>
          <a:solidFill>
            <a:schemeClr val="bg1">
              <a:lumMod val="95000"/>
            </a:schemeClr>
          </a:solidFill>
        </p:spPr>
        <p:txBody>
          <a:bodyPr/>
          <a:lstStyle/>
          <a:p>
            <a:endParaRPr lang="uk-UA"/>
          </a:p>
        </p:txBody>
      </p:sp>
      <p:sp>
        <p:nvSpPr>
          <p:cNvPr id="6" name="Picture Placeholder 3"/>
          <p:cNvSpPr>
            <a:spLocks noGrp="1"/>
          </p:cNvSpPr>
          <p:nvPr>
            <p:ph type="pic" sz="quarter" idx="14"/>
          </p:nvPr>
        </p:nvSpPr>
        <p:spPr>
          <a:xfrm>
            <a:off x="7810959" y="4684541"/>
            <a:ext cx="2444390" cy="1911197"/>
          </a:xfrm>
          <a:solidFill>
            <a:schemeClr val="bg1">
              <a:lumMod val="95000"/>
            </a:schemeClr>
          </a:solidFill>
        </p:spPr>
        <p:txBody>
          <a:bodyPr/>
          <a:lstStyle/>
          <a:p>
            <a:endParaRPr lang="uk-UA"/>
          </a:p>
        </p:txBody>
      </p:sp>
    </p:spTree>
    <p:extLst>
      <p:ext uri="{BB962C8B-B14F-4D97-AF65-F5344CB8AC3E}">
        <p14:creationId xmlns:p14="http://schemas.microsoft.com/office/powerpoint/2010/main" val="133917700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 dir="in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7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75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75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75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5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75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3" dur="75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75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3" grpId="0" animBg="1"/>
      <p:bldP spid="5" grpId="0" animBg="1"/>
      <p:bldP spid="6" grpId="0" animBg="1"/>
    </p:bldLst>
  </p:timing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theme" Target="../theme/theme1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0" Type="http://schemas.openxmlformats.org/officeDocument/2006/relationships/slideLayout" Target="../slideLayouts/slideLayout10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6"/>
            <a:ext cx="10515600" cy="836657"/>
          </a:xfrm>
          <a:prstGeom prst="rect">
            <a:avLst/>
          </a:prstGeom>
        </p:spPr>
        <p:txBody>
          <a:bodyPr vert="horz" lIns="91440" tIns="45720" rIns="91440" bIns="45720" rtlCol="0" anchor="b">
            <a:normAutofit/>
          </a:bodyPr>
          <a:lstStyle/>
          <a:p>
            <a:r>
              <a:rPr lang="en-US" dirty="0" smtClean="0"/>
              <a:t>Click to edit Master title style</a:t>
            </a:r>
            <a:endParaRPr lang="uk-UA" dirty="0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uk-UA"/>
          </a:p>
        </p:txBody>
      </p:sp>
    </p:spTree>
    <p:extLst>
      <p:ext uri="{BB962C8B-B14F-4D97-AF65-F5344CB8AC3E}">
        <p14:creationId xmlns:p14="http://schemas.microsoft.com/office/powerpoint/2010/main" val="3746994526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4" r:id="rId1"/>
    <p:sldLayoutId id="2147483670" r:id="rId2"/>
    <p:sldLayoutId id="2147483675" r:id="rId3"/>
    <p:sldLayoutId id="2147483676" r:id="rId4"/>
    <p:sldLayoutId id="2147483677" r:id="rId5"/>
    <p:sldLayoutId id="2147483669" r:id="rId6"/>
    <p:sldLayoutId id="2147483671" r:id="rId7"/>
    <p:sldLayoutId id="2147483655" r:id="rId8"/>
    <p:sldLayoutId id="2147483668" r:id="rId9"/>
    <p:sldLayoutId id="2147483672" r:id="rId10"/>
    <p:sldLayoutId id="2147483674" r:id="rId11"/>
  </p:sldLayoutIdLst>
  <mc:AlternateContent xmlns:mc="http://schemas.openxmlformats.org/markup-compatibility/2006" xmlns:p14="http://schemas.microsoft.com/office/powerpoint/2010/main">
    <mc:Choice Requires="p14">
      <p:transition spd="slow" p14:dur="900">
        <p14:warp dir="in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/>
      </p:par>
    </p:tnLst>
  </p:timing>
  <p:txStyles>
    <p:titleStyle>
      <a:lvl1pPr algn="ctr" defTabSz="914400" rtl="0" eaLnBrk="1" latinLnBrk="0" hangingPunct="1">
        <a:lnSpc>
          <a:spcPct val="90000"/>
        </a:lnSpc>
        <a:spcBef>
          <a:spcPct val="0"/>
        </a:spcBef>
        <a:buNone/>
        <a:defRPr sz="4400" b="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6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4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2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2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uk-UA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eg"/><Relationship Id="rId1" Type="http://schemas.openxmlformats.org/officeDocument/2006/relationships/slideLayout" Target="../slideLayouts/slideLayout9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jpeg"/><Relationship Id="rId1" Type="http://schemas.openxmlformats.org/officeDocument/2006/relationships/slideLayout" Target="../slideLayouts/slideLayout9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1.xml"/></Relationships>
</file>

<file path=ppt/slides/_rels/slide1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16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jpg"/><Relationship Id="rId1" Type="http://schemas.openxmlformats.org/officeDocument/2006/relationships/slideLayout" Target="../slideLayouts/slideLayout9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Rectangle 5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tx1">
              <a:alpha val="7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uk-UA"/>
          </a:p>
        </p:txBody>
      </p:sp>
      <p:grpSp>
        <p:nvGrpSpPr>
          <p:cNvPr id="4" name="Group 3"/>
          <p:cNvGrpSpPr/>
          <p:nvPr/>
        </p:nvGrpSpPr>
        <p:grpSpPr>
          <a:xfrm>
            <a:off x="3780263" y="1190006"/>
            <a:ext cx="4266116" cy="4179852"/>
            <a:chOff x="3780263" y="1190006"/>
            <a:chExt cx="4266116" cy="4179852"/>
          </a:xfrm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grpSpPr>
        <p:sp>
          <p:nvSpPr>
            <p:cNvPr id="41" name="Freeform 5"/>
            <p:cNvSpPr>
              <a:spLocks/>
            </p:cNvSpPr>
            <p:nvPr/>
          </p:nvSpPr>
          <p:spPr bwMode="auto">
            <a:xfrm>
              <a:off x="3813200" y="4584077"/>
              <a:ext cx="663444" cy="453275"/>
            </a:xfrm>
            <a:custGeom>
              <a:avLst/>
              <a:gdLst>
                <a:gd name="T0" fmla="*/ 128 w 423"/>
                <a:gd name="T1" fmla="*/ 4 h 289"/>
                <a:gd name="T2" fmla="*/ 180 w 423"/>
                <a:gd name="T3" fmla="*/ 4 h 289"/>
                <a:gd name="T4" fmla="*/ 212 w 423"/>
                <a:gd name="T5" fmla="*/ 98 h 289"/>
                <a:gd name="T6" fmla="*/ 243 w 423"/>
                <a:gd name="T7" fmla="*/ 4 h 289"/>
                <a:gd name="T8" fmla="*/ 295 w 423"/>
                <a:gd name="T9" fmla="*/ 4 h 289"/>
                <a:gd name="T10" fmla="*/ 246 w 423"/>
                <a:gd name="T11" fmla="*/ 132 h 289"/>
                <a:gd name="T12" fmla="*/ 285 w 423"/>
                <a:gd name="T13" fmla="*/ 223 h 289"/>
                <a:gd name="T14" fmla="*/ 364 w 423"/>
                <a:gd name="T15" fmla="*/ 0 h 289"/>
                <a:gd name="T16" fmla="*/ 423 w 423"/>
                <a:gd name="T17" fmla="*/ 0 h 289"/>
                <a:gd name="T18" fmla="*/ 309 w 423"/>
                <a:gd name="T19" fmla="*/ 289 h 289"/>
                <a:gd name="T20" fmla="*/ 260 w 423"/>
                <a:gd name="T21" fmla="*/ 289 h 289"/>
                <a:gd name="T22" fmla="*/ 212 w 423"/>
                <a:gd name="T23" fmla="*/ 167 h 289"/>
                <a:gd name="T24" fmla="*/ 163 w 423"/>
                <a:gd name="T25" fmla="*/ 289 h 289"/>
                <a:gd name="T26" fmla="*/ 114 w 423"/>
                <a:gd name="T27" fmla="*/ 289 h 289"/>
                <a:gd name="T28" fmla="*/ 0 w 423"/>
                <a:gd name="T29" fmla="*/ 0 h 289"/>
                <a:gd name="T30" fmla="*/ 59 w 423"/>
                <a:gd name="T31" fmla="*/ 0 h 289"/>
                <a:gd name="T32" fmla="*/ 142 w 423"/>
                <a:gd name="T33" fmla="*/ 223 h 289"/>
                <a:gd name="T34" fmla="*/ 177 w 423"/>
                <a:gd name="T35" fmla="*/ 132 h 289"/>
                <a:gd name="T36" fmla="*/ 128 w 423"/>
                <a:gd name="T37" fmla="*/ 4 h 2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423" h="289">
                  <a:moveTo>
                    <a:pt x="128" y="4"/>
                  </a:moveTo>
                  <a:lnTo>
                    <a:pt x="180" y="4"/>
                  </a:lnTo>
                  <a:lnTo>
                    <a:pt x="212" y="98"/>
                  </a:lnTo>
                  <a:lnTo>
                    <a:pt x="243" y="4"/>
                  </a:lnTo>
                  <a:lnTo>
                    <a:pt x="295" y="4"/>
                  </a:lnTo>
                  <a:lnTo>
                    <a:pt x="246" y="132"/>
                  </a:lnTo>
                  <a:lnTo>
                    <a:pt x="285" y="223"/>
                  </a:lnTo>
                  <a:lnTo>
                    <a:pt x="364" y="0"/>
                  </a:lnTo>
                  <a:lnTo>
                    <a:pt x="423" y="0"/>
                  </a:lnTo>
                  <a:lnTo>
                    <a:pt x="309" y="289"/>
                  </a:lnTo>
                  <a:lnTo>
                    <a:pt x="260" y="289"/>
                  </a:lnTo>
                  <a:lnTo>
                    <a:pt x="212" y="167"/>
                  </a:lnTo>
                  <a:lnTo>
                    <a:pt x="163" y="289"/>
                  </a:lnTo>
                  <a:lnTo>
                    <a:pt x="114" y="289"/>
                  </a:lnTo>
                  <a:lnTo>
                    <a:pt x="0" y="0"/>
                  </a:lnTo>
                  <a:lnTo>
                    <a:pt x="59" y="0"/>
                  </a:lnTo>
                  <a:lnTo>
                    <a:pt x="142" y="223"/>
                  </a:lnTo>
                  <a:lnTo>
                    <a:pt x="177" y="132"/>
                  </a:lnTo>
                  <a:lnTo>
                    <a:pt x="128" y="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42" name="Freeform 6"/>
            <p:cNvSpPr>
              <a:spLocks/>
            </p:cNvSpPr>
            <p:nvPr/>
          </p:nvSpPr>
          <p:spPr bwMode="auto">
            <a:xfrm>
              <a:off x="4553497" y="4584077"/>
              <a:ext cx="310548" cy="453275"/>
            </a:xfrm>
            <a:custGeom>
              <a:avLst/>
              <a:gdLst>
                <a:gd name="T0" fmla="*/ 198 w 198"/>
                <a:gd name="T1" fmla="*/ 240 h 289"/>
                <a:gd name="T2" fmla="*/ 198 w 198"/>
                <a:gd name="T3" fmla="*/ 289 h 289"/>
                <a:gd name="T4" fmla="*/ 0 w 198"/>
                <a:gd name="T5" fmla="*/ 289 h 289"/>
                <a:gd name="T6" fmla="*/ 0 w 198"/>
                <a:gd name="T7" fmla="*/ 0 h 289"/>
                <a:gd name="T8" fmla="*/ 195 w 198"/>
                <a:gd name="T9" fmla="*/ 0 h 289"/>
                <a:gd name="T10" fmla="*/ 195 w 198"/>
                <a:gd name="T11" fmla="*/ 49 h 289"/>
                <a:gd name="T12" fmla="*/ 56 w 198"/>
                <a:gd name="T13" fmla="*/ 49 h 289"/>
                <a:gd name="T14" fmla="*/ 56 w 198"/>
                <a:gd name="T15" fmla="*/ 119 h 289"/>
                <a:gd name="T16" fmla="*/ 174 w 198"/>
                <a:gd name="T17" fmla="*/ 119 h 289"/>
                <a:gd name="T18" fmla="*/ 174 w 198"/>
                <a:gd name="T19" fmla="*/ 164 h 289"/>
                <a:gd name="T20" fmla="*/ 56 w 198"/>
                <a:gd name="T21" fmla="*/ 164 h 289"/>
                <a:gd name="T22" fmla="*/ 56 w 198"/>
                <a:gd name="T23" fmla="*/ 240 h 289"/>
                <a:gd name="T24" fmla="*/ 198 w 198"/>
                <a:gd name="T25" fmla="*/ 240 h 2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98" h="289">
                  <a:moveTo>
                    <a:pt x="198" y="240"/>
                  </a:moveTo>
                  <a:lnTo>
                    <a:pt x="198" y="289"/>
                  </a:lnTo>
                  <a:lnTo>
                    <a:pt x="0" y="289"/>
                  </a:lnTo>
                  <a:lnTo>
                    <a:pt x="0" y="0"/>
                  </a:lnTo>
                  <a:lnTo>
                    <a:pt x="195" y="0"/>
                  </a:lnTo>
                  <a:lnTo>
                    <a:pt x="195" y="49"/>
                  </a:lnTo>
                  <a:lnTo>
                    <a:pt x="56" y="49"/>
                  </a:lnTo>
                  <a:lnTo>
                    <a:pt x="56" y="119"/>
                  </a:lnTo>
                  <a:lnTo>
                    <a:pt x="174" y="119"/>
                  </a:lnTo>
                  <a:lnTo>
                    <a:pt x="174" y="164"/>
                  </a:lnTo>
                  <a:lnTo>
                    <a:pt x="56" y="164"/>
                  </a:lnTo>
                  <a:lnTo>
                    <a:pt x="56" y="240"/>
                  </a:lnTo>
                  <a:lnTo>
                    <a:pt x="198" y="24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43" name="Freeform 7"/>
            <p:cNvSpPr>
              <a:spLocks noEditPoints="1"/>
            </p:cNvSpPr>
            <p:nvPr/>
          </p:nvSpPr>
          <p:spPr bwMode="auto">
            <a:xfrm>
              <a:off x="4956582" y="4584077"/>
              <a:ext cx="365444" cy="453275"/>
            </a:xfrm>
            <a:custGeom>
              <a:avLst/>
              <a:gdLst>
                <a:gd name="T0" fmla="*/ 67 w 67"/>
                <a:gd name="T1" fmla="*/ 62 h 83"/>
                <a:gd name="T2" fmla="*/ 64 w 67"/>
                <a:gd name="T3" fmla="*/ 71 h 83"/>
                <a:gd name="T4" fmla="*/ 59 w 67"/>
                <a:gd name="T5" fmla="*/ 77 h 83"/>
                <a:gd name="T6" fmla="*/ 50 w 67"/>
                <a:gd name="T7" fmla="*/ 81 h 83"/>
                <a:gd name="T8" fmla="*/ 40 w 67"/>
                <a:gd name="T9" fmla="*/ 83 h 83"/>
                <a:gd name="T10" fmla="*/ 0 w 67"/>
                <a:gd name="T11" fmla="*/ 83 h 83"/>
                <a:gd name="T12" fmla="*/ 0 w 67"/>
                <a:gd name="T13" fmla="*/ 0 h 83"/>
                <a:gd name="T14" fmla="*/ 44 w 67"/>
                <a:gd name="T15" fmla="*/ 0 h 83"/>
                <a:gd name="T16" fmla="*/ 52 w 67"/>
                <a:gd name="T17" fmla="*/ 2 h 83"/>
                <a:gd name="T18" fmla="*/ 58 w 67"/>
                <a:gd name="T19" fmla="*/ 7 h 83"/>
                <a:gd name="T20" fmla="*/ 62 w 67"/>
                <a:gd name="T21" fmla="*/ 14 h 83"/>
                <a:gd name="T22" fmla="*/ 63 w 67"/>
                <a:gd name="T23" fmla="*/ 21 h 83"/>
                <a:gd name="T24" fmla="*/ 60 w 67"/>
                <a:gd name="T25" fmla="*/ 33 h 83"/>
                <a:gd name="T26" fmla="*/ 51 w 67"/>
                <a:gd name="T27" fmla="*/ 41 h 83"/>
                <a:gd name="T28" fmla="*/ 62 w 67"/>
                <a:gd name="T29" fmla="*/ 48 h 83"/>
                <a:gd name="T30" fmla="*/ 67 w 67"/>
                <a:gd name="T31" fmla="*/ 62 h 83"/>
                <a:gd name="T32" fmla="*/ 16 w 67"/>
                <a:gd name="T33" fmla="*/ 14 h 83"/>
                <a:gd name="T34" fmla="*/ 16 w 67"/>
                <a:gd name="T35" fmla="*/ 35 h 83"/>
                <a:gd name="T36" fmla="*/ 38 w 67"/>
                <a:gd name="T37" fmla="*/ 35 h 83"/>
                <a:gd name="T38" fmla="*/ 44 w 67"/>
                <a:gd name="T39" fmla="*/ 32 h 83"/>
                <a:gd name="T40" fmla="*/ 47 w 67"/>
                <a:gd name="T41" fmla="*/ 24 h 83"/>
                <a:gd name="T42" fmla="*/ 45 w 67"/>
                <a:gd name="T43" fmla="*/ 17 h 83"/>
                <a:gd name="T44" fmla="*/ 38 w 67"/>
                <a:gd name="T45" fmla="*/ 14 h 83"/>
                <a:gd name="T46" fmla="*/ 16 w 67"/>
                <a:gd name="T47" fmla="*/ 14 h 83"/>
                <a:gd name="T48" fmla="*/ 50 w 67"/>
                <a:gd name="T49" fmla="*/ 59 h 83"/>
                <a:gd name="T50" fmla="*/ 50 w 67"/>
                <a:gd name="T51" fmla="*/ 54 h 83"/>
                <a:gd name="T52" fmla="*/ 48 w 67"/>
                <a:gd name="T53" fmla="*/ 51 h 83"/>
                <a:gd name="T54" fmla="*/ 45 w 67"/>
                <a:gd name="T55" fmla="*/ 48 h 83"/>
                <a:gd name="T56" fmla="*/ 41 w 67"/>
                <a:gd name="T57" fmla="*/ 48 h 83"/>
                <a:gd name="T58" fmla="*/ 16 w 67"/>
                <a:gd name="T59" fmla="*/ 48 h 83"/>
                <a:gd name="T60" fmla="*/ 16 w 67"/>
                <a:gd name="T61" fmla="*/ 69 h 83"/>
                <a:gd name="T62" fmla="*/ 40 w 67"/>
                <a:gd name="T63" fmla="*/ 69 h 83"/>
                <a:gd name="T64" fmla="*/ 44 w 67"/>
                <a:gd name="T65" fmla="*/ 68 h 83"/>
                <a:gd name="T66" fmla="*/ 47 w 67"/>
                <a:gd name="T67" fmla="*/ 66 h 83"/>
                <a:gd name="T68" fmla="*/ 50 w 67"/>
                <a:gd name="T69" fmla="*/ 63 h 83"/>
                <a:gd name="T70" fmla="*/ 50 w 67"/>
                <a:gd name="T71" fmla="*/ 59 h 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</a:cxnLst>
              <a:rect l="0" t="0" r="r" b="b"/>
              <a:pathLst>
                <a:path w="67" h="83">
                  <a:moveTo>
                    <a:pt x="67" y="62"/>
                  </a:moveTo>
                  <a:cubicBezTo>
                    <a:pt x="67" y="65"/>
                    <a:pt x="66" y="68"/>
                    <a:pt x="64" y="71"/>
                  </a:cubicBezTo>
                  <a:cubicBezTo>
                    <a:pt x="63" y="73"/>
                    <a:pt x="61" y="76"/>
                    <a:pt x="59" y="77"/>
                  </a:cubicBezTo>
                  <a:cubicBezTo>
                    <a:pt x="56" y="79"/>
                    <a:pt x="53" y="80"/>
                    <a:pt x="50" y="81"/>
                  </a:cubicBezTo>
                  <a:cubicBezTo>
                    <a:pt x="47" y="82"/>
                    <a:pt x="44" y="83"/>
                    <a:pt x="40" y="83"/>
                  </a:cubicBezTo>
                  <a:cubicBezTo>
                    <a:pt x="0" y="83"/>
                    <a:pt x="0" y="83"/>
                    <a:pt x="0" y="8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44" y="0"/>
                    <a:pt x="44" y="0"/>
                    <a:pt x="44" y="0"/>
                  </a:cubicBezTo>
                  <a:cubicBezTo>
                    <a:pt x="47" y="0"/>
                    <a:pt x="50" y="1"/>
                    <a:pt x="52" y="2"/>
                  </a:cubicBezTo>
                  <a:cubicBezTo>
                    <a:pt x="54" y="4"/>
                    <a:pt x="56" y="5"/>
                    <a:pt x="58" y="7"/>
                  </a:cubicBezTo>
                  <a:cubicBezTo>
                    <a:pt x="60" y="9"/>
                    <a:pt x="61" y="11"/>
                    <a:pt x="62" y="14"/>
                  </a:cubicBezTo>
                  <a:cubicBezTo>
                    <a:pt x="63" y="16"/>
                    <a:pt x="63" y="19"/>
                    <a:pt x="63" y="21"/>
                  </a:cubicBezTo>
                  <a:cubicBezTo>
                    <a:pt x="63" y="25"/>
                    <a:pt x="62" y="29"/>
                    <a:pt x="60" y="33"/>
                  </a:cubicBezTo>
                  <a:cubicBezTo>
                    <a:pt x="58" y="36"/>
                    <a:pt x="55" y="39"/>
                    <a:pt x="51" y="41"/>
                  </a:cubicBezTo>
                  <a:cubicBezTo>
                    <a:pt x="56" y="42"/>
                    <a:pt x="60" y="44"/>
                    <a:pt x="62" y="48"/>
                  </a:cubicBezTo>
                  <a:cubicBezTo>
                    <a:pt x="65" y="52"/>
                    <a:pt x="67" y="56"/>
                    <a:pt x="67" y="62"/>
                  </a:cubicBezTo>
                  <a:close/>
                  <a:moveTo>
                    <a:pt x="16" y="14"/>
                  </a:moveTo>
                  <a:cubicBezTo>
                    <a:pt x="16" y="35"/>
                    <a:pt x="16" y="35"/>
                    <a:pt x="16" y="35"/>
                  </a:cubicBezTo>
                  <a:cubicBezTo>
                    <a:pt x="38" y="35"/>
                    <a:pt x="38" y="35"/>
                    <a:pt x="38" y="35"/>
                  </a:cubicBezTo>
                  <a:cubicBezTo>
                    <a:pt x="40" y="35"/>
                    <a:pt x="43" y="34"/>
                    <a:pt x="44" y="32"/>
                  </a:cubicBezTo>
                  <a:cubicBezTo>
                    <a:pt x="46" y="30"/>
                    <a:pt x="47" y="28"/>
                    <a:pt x="47" y="24"/>
                  </a:cubicBezTo>
                  <a:cubicBezTo>
                    <a:pt x="47" y="21"/>
                    <a:pt x="46" y="19"/>
                    <a:pt x="45" y="17"/>
                  </a:cubicBezTo>
                  <a:cubicBezTo>
                    <a:pt x="43" y="15"/>
                    <a:pt x="41" y="14"/>
                    <a:pt x="38" y="14"/>
                  </a:cubicBezTo>
                  <a:lnTo>
                    <a:pt x="16" y="14"/>
                  </a:lnTo>
                  <a:close/>
                  <a:moveTo>
                    <a:pt x="50" y="59"/>
                  </a:moveTo>
                  <a:cubicBezTo>
                    <a:pt x="50" y="57"/>
                    <a:pt x="50" y="56"/>
                    <a:pt x="50" y="54"/>
                  </a:cubicBezTo>
                  <a:cubicBezTo>
                    <a:pt x="49" y="53"/>
                    <a:pt x="48" y="52"/>
                    <a:pt x="48" y="51"/>
                  </a:cubicBezTo>
                  <a:cubicBezTo>
                    <a:pt x="47" y="50"/>
                    <a:pt x="46" y="49"/>
                    <a:pt x="45" y="48"/>
                  </a:cubicBezTo>
                  <a:cubicBezTo>
                    <a:pt x="43" y="48"/>
                    <a:pt x="42" y="48"/>
                    <a:pt x="41" y="48"/>
                  </a:cubicBezTo>
                  <a:cubicBezTo>
                    <a:pt x="16" y="48"/>
                    <a:pt x="16" y="48"/>
                    <a:pt x="16" y="48"/>
                  </a:cubicBezTo>
                  <a:cubicBezTo>
                    <a:pt x="16" y="69"/>
                    <a:pt x="16" y="69"/>
                    <a:pt x="16" y="69"/>
                  </a:cubicBezTo>
                  <a:cubicBezTo>
                    <a:pt x="40" y="69"/>
                    <a:pt x="40" y="69"/>
                    <a:pt x="40" y="69"/>
                  </a:cubicBezTo>
                  <a:cubicBezTo>
                    <a:pt x="41" y="69"/>
                    <a:pt x="43" y="69"/>
                    <a:pt x="44" y="68"/>
                  </a:cubicBezTo>
                  <a:cubicBezTo>
                    <a:pt x="45" y="68"/>
                    <a:pt x="46" y="67"/>
                    <a:pt x="47" y="66"/>
                  </a:cubicBezTo>
                  <a:cubicBezTo>
                    <a:pt x="48" y="65"/>
                    <a:pt x="49" y="64"/>
                    <a:pt x="50" y="63"/>
                  </a:cubicBezTo>
                  <a:cubicBezTo>
                    <a:pt x="50" y="61"/>
                    <a:pt x="50" y="60"/>
                    <a:pt x="50" y="5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44" name="Freeform 8"/>
            <p:cNvSpPr>
              <a:spLocks noEditPoints="1"/>
            </p:cNvSpPr>
            <p:nvPr/>
          </p:nvSpPr>
          <p:spPr bwMode="auto">
            <a:xfrm>
              <a:off x="5359667" y="4584077"/>
              <a:ext cx="425044" cy="453275"/>
            </a:xfrm>
            <a:custGeom>
              <a:avLst/>
              <a:gdLst>
                <a:gd name="T0" fmla="*/ 0 w 271"/>
                <a:gd name="T1" fmla="*/ 289 h 289"/>
                <a:gd name="T2" fmla="*/ 111 w 271"/>
                <a:gd name="T3" fmla="*/ 0 h 289"/>
                <a:gd name="T4" fmla="*/ 157 w 271"/>
                <a:gd name="T5" fmla="*/ 0 h 289"/>
                <a:gd name="T6" fmla="*/ 271 w 271"/>
                <a:gd name="T7" fmla="*/ 289 h 289"/>
                <a:gd name="T8" fmla="*/ 212 w 271"/>
                <a:gd name="T9" fmla="*/ 289 h 289"/>
                <a:gd name="T10" fmla="*/ 184 w 271"/>
                <a:gd name="T11" fmla="*/ 216 h 289"/>
                <a:gd name="T12" fmla="*/ 84 w 271"/>
                <a:gd name="T13" fmla="*/ 216 h 289"/>
                <a:gd name="T14" fmla="*/ 59 w 271"/>
                <a:gd name="T15" fmla="*/ 289 h 289"/>
                <a:gd name="T16" fmla="*/ 0 w 271"/>
                <a:gd name="T17" fmla="*/ 289 h 289"/>
                <a:gd name="T18" fmla="*/ 136 w 271"/>
                <a:gd name="T19" fmla="*/ 63 h 289"/>
                <a:gd name="T20" fmla="*/ 94 w 271"/>
                <a:gd name="T21" fmla="*/ 178 h 289"/>
                <a:gd name="T22" fmla="*/ 174 w 271"/>
                <a:gd name="T23" fmla="*/ 178 h 289"/>
                <a:gd name="T24" fmla="*/ 136 w 271"/>
                <a:gd name="T25" fmla="*/ 63 h 2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271" h="289">
                  <a:moveTo>
                    <a:pt x="0" y="289"/>
                  </a:moveTo>
                  <a:lnTo>
                    <a:pt x="111" y="0"/>
                  </a:lnTo>
                  <a:lnTo>
                    <a:pt x="157" y="0"/>
                  </a:lnTo>
                  <a:lnTo>
                    <a:pt x="271" y="289"/>
                  </a:lnTo>
                  <a:lnTo>
                    <a:pt x="212" y="289"/>
                  </a:lnTo>
                  <a:lnTo>
                    <a:pt x="184" y="216"/>
                  </a:lnTo>
                  <a:lnTo>
                    <a:pt x="84" y="216"/>
                  </a:lnTo>
                  <a:lnTo>
                    <a:pt x="59" y="289"/>
                  </a:lnTo>
                  <a:lnTo>
                    <a:pt x="0" y="289"/>
                  </a:lnTo>
                  <a:close/>
                  <a:moveTo>
                    <a:pt x="136" y="63"/>
                  </a:moveTo>
                  <a:lnTo>
                    <a:pt x="94" y="178"/>
                  </a:lnTo>
                  <a:lnTo>
                    <a:pt x="174" y="178"/>
                  </a:lnTo>
                  <a:lnTo>
                    <a:pt x="136" y="63"/>
                  </a:lnTo>
                  <a:close/>
                </a:path>
              </a:pathLst>
            </a:custGeom>
            <a:solidFill>
              <a:schemeClr val="tx1">
                <a:lumMod val="10000"/>
                <a:lumOff val="90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45" name="Freeform 9"/>
            <p:cNvSpPr>
              <a:spLocks/>
            </p:cNvSpPr>
            <p:nvPr/>
          </p:nvSpPr>
          <p:spPr bwMode="auto">
            <a:xfrm>
              <a:off x="5828626" y="4584077"/>
              <a:ext cx="398380" cy="453275"/>
            </a:xfrm>
            <a:custGeom>
              <a:avLst/>
              <a:gdLst>
                <a:gd name="T0" fmla="*/ 60 w 73"/>
                <a:gd name="T1" fmla="*/ 73 h 83"/>
                <a:gd name="T2" fmla="*/ 38 w 73"/>
                <a:gd name="T3" fmla="*/ 83 h 83"/>
                <a:gd name="T4" fmla="*/ 23 w 73"/>
                <a:gd name="T5" fmla="*/ 80 h 83"/>
                <a:gd name="T6" fmla="*/ 11 w 73"/>
                <a:gd name="T7" fmla="*/ 71 h 83"/>
                <a:gd name="T8" fmla="*/ 3 w 73"/>
                <a:gd name="T9" fmla="*/ 57 h 83"/>
                <a:gd name="T10" fmla="*/ 0 w 73"/>
                <a:gd name="T11" fmla="*/ 41 h 83"/>
                <a:gd name="T12" fmla="*/ 3 w 73"/>
                <a:gd name="T13" fmla="*/ 25 h 83"/>
                <a:gd name="T14" fmla="*/ 11 w 73"/>
                <a:gd name="T15" fmla="*/ 12 h 83"/>
                <a:gd name="T16" fmla="*/ 24 w 73"/>
                <a:gd name="T17" fmla="*/ 3 h 83"/>
                <a:gd name="T18" fmla="*/ 39 w 73"/>
                <a:gd name="T19" fmla="*/ 0 h 83"/>
                <a:gd name="T20" fmla="*/ 59 w 73"/>
                <a:gd name="T21" fmla="*/ 5 h 83"/>
                <a:gd name="T22" fmla="*/ 71 w 73"/>
                <a:gd name="T23" fmla="*/ 18 h 83"/>
                <a:gd name="T24" fmla="*/ 59 w 73"/>
                <a:gd name="T25" fmla="*/ 27 h 83"/>
                <a:gd name="T26" fmla="*/ 50 w 73"/>
                <a:gd name="T27" fmla="*/ 17 h 83"/>
                <a:gd name="T28" fmla="*/ 39 w 73"/>
                <a:gd name="T29" fmla="*/ 14 h 83"/>
                <a:gd name="T30" fmla="*/ 30 w 73"/>
                <a:gd name="T31" fmla="*/ 16 h 83"/>
                <a:gd name="T32" fmla="*/ 23 w 73"/>
                <a:gd name="T33" fmla="*/ 22 h 83"/>
                <a:gd name="T34" fmla="*/ 18 w 73"/>
                <a:gd name="T35" fmla="*/ 31 h 83"/>
                <a:gd name="T36" fmla="*/ 16 w 73"/>
                <a:gd name="T37" fmla="*/ 42 h 83"/>
                <a:gd name="T38" fmla="*/ 18 w 73"/>
                <a:gd name="T39" fmla="*/ 52 h 83"/>
                <a:gd name="T40" fmla="*/ 23 w 73"/>
                <a:gd name="T41" fmla="*/ 61 h 83"/>
                <a:gd name="T42" fmla="*/ 30 w 73"/>
                <a:gd name="T43" fmla="*/ 67 h 83"/>
                <a:gd name="T44" fmla="*/ 40 w 73"/>
                <a:gd name="T45" fmla="*/ 69 h 83"/>
                <a:gd name="T46" fmla="*/ 60 w 73"/>
                <a:gd name="T47" fmla="*/ 58 h 83"/>
                <a:gd name="T48" fmla="*/ 60 w 73"/>
                <a:gd name="T49" fmla="*/ 52 h 83"/>
                <a:gd name="T50" fmla="*/ 44 w 73"/>
                <a:gd name="T51" fmla="*/ 52 h 83"/>
                <a:gd name="T52" fmla="*/ 44 w 73"/>
                <a:gd name="T53" fmla="*/ 40 h 83"/>
                <a:gd name="T54" fmla="*/ 73 w 73"/>
                <a:gd name="T55" fmla="*/ 40 h 83"/>
                <a:gd name="T56" fmla="*/ 73 w 73"/>
                <a:gd name="T57" fmla="*/ 83 h 83"/>
                <a:gd name="T58" fmla="*/ 60 w 73"/>
                <a:gd name="T59" fmla="*/ 83 h 83"/>
                <a:gd name="T60" fmla="*/ 60 w 73"/>
                <a:gd name="T61" fmla="*/ 73 h 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73" h="83">
                  <a:moveTo>
                    <a:pt x="60" y="73"/>
                  </a:moveTo>
                  <a:cubicBezTo>
                    <a:pt x="54" y="80"/>
                    <a:pt x="47" y="83"/>
                    <a:pt x="38" y="83"/>
                  </a:cubicBezTo>
                  <a:cubicBezTo>
                    <a:pt x="33" y="83"/>
                    <a:pt x="28" y="82"/>
                    <a:pt x="23" y="80"/>
                  </a:cubicBezTo>
                  <a:cubicBezTo>
                    <a:pt x="19" y="78"/>
                    <a:pt x="15" y="74"/>
                    <a:pt x="11" y="71"/>
                  </a:cubicBezTo>
                  <a:cubicBezTo>
                    <a:pt x="8" y="67"/>
                    <a:pt x="5" y="62"/>
                    <a:pt x="3" y="57"/>
                  </a:cubicBezTo>
                  <a:cubicBezTo>
                    <a:pt x="1" y="52"/>
                    <a:pt x="0" y="47"/>
                    <a:pt x="0" y="41"/>
                  </a:cubicBezTo>
                  <a:cubicBezTo>
                    <a:pt x="0" y="35"/>
                    <a:pt x="1" y="30"/>
                    <a:pt x="3" y="25"/>
                  </a:cubicBezTo>
                  <a:cubicBezTo>
                    <a:pt x="5" y="20"/>
                    <a:pt x="8" y="16"/>
                    <a:pt x="11" y="12"/>
                  </a:cubicBezTo>
                  <a:cubicBezTo>
                    <a:pt x="15" y="8"/>
                    <a:pt x="19" y="5"/>
                    <a:pt x="24" y="3"/>
                  </a:cubicBezTo>
                  <a:cubicBezTo>
                    <a:pt x="29" y="1"/>
                    <a:pt x="34" y="0"/>
                    <a:pt x="39" y="0"/>
                  </a:cubicBezTo>
                  <a:cubicBezTo>
                    <a:pt x="47" y="0"/>
                    <a:pt x="53" y="1"/>
                    <a:pt x="59" y="5"/>
                  </a:cubicBezTo>
                  <a:cubicBezTo>
                    <a:pt x="64" y="8"/>
                    <a:pt x="68" y="12"/>
                    <a:pt x="71" y="18"/>
                  </a:cubicBezTo>
                  <a:cubicBezTo>
                    <a:pt x="59" y="27"/>
                    <a:pt x="59" y="27"/>
                    <a:pt x="59" y="27"/>
                  </a:cubicBezTo>
                  <a:cubicBezTo>
                    <a:pt x="57" y="23"/>
                    <a:pt x="54" y="19"/>
                    <a:pt x="50" y="17"/>
                  </a:cubicBezTo>
                  <a:cubicBezTo>
                    <a:pt x="47" y="15"/>
                    <a:pt x="43" y="14"/>
                    <a:pt x="39" y="14"/>
                  </a:cubicBezTo>
                  <a:cubicBezTo>
                    <a:pt x="35" y="14"/>
                    <a:pt x="32" y="15"/>
                    <a:pt x="30" y="16"/>
                  </a:cubicBezTo>
                  <a:cubicBezTo>
                    <a:pt x="27" y="18"/>
                    <a:pt x="24" y="20"/>
                    <a:pt x="23" y="22"/>
                  </a:cubicBezTo>
                  <a:cubicBezTo>
                    <a:pt x="21" y="25"/>
                    <a:pt x="19" y="28"/>
                    <a:pt x="18" y="31"/>
                  </a:cubicBezTo>
                  <a:cubicBezTo>
                    <a:pt x="17" y="34"/>
                    <a:pt x="16" y="38"/>
                    <a:pt x="16" y="42"/>
                  </a:cubicBezTo>
                  <a:cubicBezTo>
                    <a:pt x="16" y="45"/>
                    <a:pt x="17" y="49"/>
                    <a:pt x="18" y="52"/>
                  </a:cubicBezTo>
                  <a:cubicBezTo>
                    <a:pt x="19" y="56"/>
                    <a:pt x="21" y="59"/>
                    <a:pt x="23" y="61"/>
                  </a:cubicBezTo>
                  <a:cubicBezTo>
                    <a:pt x="25" y="64"/>
                    <a:pt x="28" y="66"/>
                    <a:pt x="30" y="67"/>
                  </a:cubicBezTo>
                  <a:cubicBezTo>
                    <a:pt x="33" y="68"/>
                    <a:pt x="36" y="69"/>
                    <a:pt x="40" y="69"/>
                  </a:cubicBezTo>
                  <a:cubicBezTo>
                    <a:pt x="47" y="69"/>
                    <a:pt x="54" y="65"/>
                    <a:pt x="60" y="58"/>
                  </a:cubicBezTo>
                  <a:cubicBezTo>
                    <a:pt x="60" y="52"/>
                    <a:pt x="60" y="52"/>
                    <a:pt x="60" y="52"/>
                  </a:cubicBezTo>
                  <a:cubicBezTo>
                    <a:pt x="44" y="52"/>
                    <a:pt x="44" y="52"/>
                    <a:pt x="44" y="52"/>
                  </a:cubicBezTo>
                  <a:cubicBezTo>
                    <a:pt x="44" y="40"/>
                    <a:pt x="44" y="40"/>
                    <a:pt x="44" y="40"/>
                  </a:cubicBezTo>
                  <a:cubicBezTo>
                    <a:pt x="73" y="40"/>
                    <a:pt x="73" y="40"/>
                    <a:pt x="73" y="40"/>
                  </a:cubicBezTo>
                  <a:cubicBezTo>
                    <a:pt x="73" y="83"/>
                    <a:pt x="73" y="83"/>
                    <a:pt x="73" y="83"/>
                  </a:cubicBezTo>
                  <a:cubicBezTo>
                    <a:pt x="60" y="83"/>
                    <a:pt x="60" y="83"/>
                    <a:pt x="60" y="83"/>
                  </a:cubicBezTo>
                  <a:lnTo>
                    <a:pt x="60" y="73"/>
                  </a:lnTo>
                  <a:close/>
                </a:path>
              </a:pathLst>
            </a:custGeom>
            <a:solidFill>
              <a:schemeClr val="tx1">
                <a:lumMod val="10000"/>
                <a:lumOff val="90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46" name="Freeform 10"/>
            <p:cNvSpPr>
              <a:spLocks/>
            </p:cNvSpPr>
            <p:nvPr/>
          </p:nvSpPr>
          <p:spPr bwMode="auto">
            <a:xfrm>
              <a:off x="6330522" y="4584077"/>
              <a:ext cx="310548" cy="453275"/>
            </a:xfrm>
            <a:custGeom>
              <a:avLst/>
              <a:gdLst>
                <a:gd name="T0" fmla="*/ 198 w 198"/>
                <a:gd name="T1" fmla="*/ 240 h 289"/>
                <a:gd name="T2" fmla="*/ 198 w 198"/>
                <a:gd name="T3" fmla="*/ 289 h 289"/>
                <a:gd name="T4" fmla="*/ 0 w 198"/>
                <a:gd name="T5" fmla="*/ 289 h 289"/>
                <a:gd name="T6" fmla="*/ 0 w 198"/>
                <a:gd name="T7" fmla="*/ 0 h 289"/>
                <a:gd name="T8" fmla="*/ 194 w 198"/>
                <a:gd name="T9" fmla="*/ 0 h 289"/>
                <a:gd name="T10" fmla="*/ 194 w 198"/>
                <a:gd name="T11" fmla="*/ 49 h 289"/>
                <a:gd name="T12" fmla="*/ 55 w 198"/>
                <a:gd name="T13" fmla="*/ 49 h 289"/>
                <a:gd name="T14" fmla="*/ 55 w 198"/>
                <a:gd name="T15" fmla="*/ 119 h 289"/>
                <a:gd name="T16" fmla="*/ 177 w 198"/>
                <a:gd name="T17" fmla="*/ 119 h 289"/>
                <a:gd name="T18" fmla="*/ 177 w 198"/>
                <a:gd name="T19" fmla="*/ 164 h 289"/>
                <a:gd name="T20" fmla="*/ 55 w 198"/>
                <a:gd name="T21" fmla="*/ 164 h 289"/>
                <a:gd name="T22" fmla="*/ 55 w 198"/>
                <a:gd name="T23" fmla="*/ 240 h 289"/>
                <a:gd name="T24" fmla="*/ 198 w 198"/>
                <a:gd name="T25" fmla="*/ 240 h 2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98" h="289">
                  <a:moveTo>
                    <a:pt x="198" y="240"/>
                  </a:moveTo>
                  <a:lnTo>
                    <a:pt x="198" y="289"/>
                  </a:lnTo>
                  <a:lnTo>
                    <a:pt x="0" y="289"/>
                  </a:lnTo>
                  <a:lnTo>
                    <a:pt x="0" y="0"/>
                  </a:lnTo>
                  <a:lnTo>
                    <a:pt x="194" y="0"/>
                  </a:lnTo>
                  <a:lnTo>
                    <a:pt x="194" y="49"/>
                  </a:lnTo>
                  <a:lnTo>
                    <a:pt x="55" y="49"/>
                  </a:lnTo>
                  <a:lnTo>
                    <a:pt x="55" y="119"/>
                  </a:lnTo>
                  <a:lnTo>
                    <a:pt x="177" y="119"/>
                  </a:lnTo>
                  <a:lnTo>
                    <a:pt x="177" y="164"/>
                  </a:lnTo>
                  <a:lnTo>
                    <a:pt x="55" y="164"/>
                  </a:lnTo>
                  <a:lnTo>
                    <a:pt x="55" y="240"/>
                  </a:lnTo>
                  <a:lnTo>
                    <a:pt x="198" y="240"/>
                  </a:lnTo>
                  <a:close/>
                </a:path>
              </a:pathLst>
            </a:custGeom>
            <a:solidFill>
              <a:schemeClr val="tx1">
                <a:lumMod val="10000"/>
                <a:lumOff val="90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47" name="Freeform 11"/>
            <p:cNvSpPr>
              <a:spLocks/>
            </p:cNvSpPr>
            <p:nvPr/>
          </p:nvSpPr>
          <p:spPr bwMode="auto">
            <a:xfrm>
              <a:off x="6738313" y="4584077"/>
              <a:ext cx="387401" cy="453275"/>
            </a:xfrm>
            <a:custGeom>
              <a:avLst/>
              <a:gdLst>
                <a:gd name="T0" fmla="*/ 56 w 247"/>
                <a:gd name="T1" fmla="*/ 105 h 289"/>
                <a:gd name="T2" fmla="*/ 56 w 247"/>
                <a:gd name="T3" fmla="*/ 289 h 289"/>
                <a:gd name="T4" fmla="*/ 0 w 247"/>
                <a:gd name="T5" fmla="*/ 289 h 289"/>
                <a:gd name="T6" fmla="*/ 0 w 247"/>
                <a:gd name="T7" fmla="*/ 0 h 289"/>
                <a:gd name="T8" fmla="*/ 42 w 247"/>
                <a:gd name="T9" fmla="*/ 0 h 289"/>
                <a:gd name="T10" fmla="*/ 191 w 247"/>
                <a:gd name="T11" fmla="*/ 188 h 289"/>
                <a:gd name="T12" fmla="*/ 191 w 247"/>
                <a:gd name="T13" fmla="*/ 4 h 289"/>
                <a:gd name="T14" fmla="*/ 247 w 247"/>
                <a:gd name="T15" fmla="*/ 4 h 289"/>
                <a:gd name="T16" fmla="*/ 247 w 247"/>
                <a:gd name="T17" fmla="*/ 289 h 289"/>
                <a:gd name="T18" fmla="*/ 202 w 247"/>
                <a:gd name="T19" fmla="*/ 289 h 289"/>
                <a:gd name="T20" fmla="*/ 56 w 247"/>
                <a:gd name="T21" fmla="*/ 105 h 2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247" h="289">
                  <a:moveTo>
                    <a:pt x="56" y="105"/>
                  </a:moveTo>
                  <a:lnTo>
                    <a:pt x="56" y="289"/>
                  </a:lnTo>
                  <a:lnTo>
                    <a:pt x="0" y="289"/>
                  </a:lnTo>
                  <a:lnTo>
                    <a:pt x="0" y="0"/>
                  </a:lnTo>
                  <a:lnTo>
                    <a:pt x="42" y="0"/>
                  </a:lnTo>
                  <a:lnTo>
                    <a:pt x="191" y="188"/>
                  </a:lnTo>
                  <a:lnTo>
                    <a:pt x="191" y="4"/>
                  </a:lnTo>
                  <a:lnTo>
                    <a:pt x="247" y="4"/>
                  </a:lnTo>
                  <a:lnTo>
                    <a:pt x="247" y="289"/>
                  </a:lnTo>
                  <a:lnTo>
                    <a:pt x="202" y="289"/>
                  </a:lnTo>
                  <a:lnTo>
                    <a:pt x="56" y="105"/>
                  </a:lnTo>
                  <a:close/>
                </a:path>
              </a:pathLst>
            </a:custGeom>
            <a:solidFill>
              <a:schemeClr val="tx1">
                <a:lumMod val="10000"/>
                <a:lumOff val="90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48" name="Freeform 12"/>
            <p:cNvSpPr>
              <a:spLocks/>
            </p:cNvSpPr>
            <p:nvPr/>
          </p:nvSpPr>
          <p:spPr bwMode="auto">
            <a:xfrm>
              <a:off x="7218251" y="4584077"/>
              <a:ext cx="392106" cy="453275"/>
            </a:xfrm>
            <a:custGeom>
              <a:avLst/>
              <a:gdLst>
                <a:gd name="T0" fmla="*/ 0 w 72"/>
                <a:gd name="T1" fmla="*/ 41 h 83"/>
                <a:gd name="T2" fmla="*/ 3 w 72"/>
                <a:gd name="T3" fmla="*/ 26 h 83"/>
                <a:gd name="T4" fmla="*/ 10 w 72"/>
                <a:gd name="T5" fmla="*/ 13 h 83"/>
                <a:gd name="T6" fmla="*/ 23 w 72"/>
                <a:gd name="T7" fmla="*/ 4 h 83"/>
                <a:gd name="T8" fmla="*/ 39 w 72"/>
                <a:gd name="T9" fmla="*/ 0 h 83"/>
                <a:gd name="T10" fmla="*/ 58 w 72"/>
                <a:gd name="T11" fmla="*/ 5 h 83"/>
                <a:gd name="T12" fmla="*/ 70 w 72"/>
                <a:gd name="T13" fmla="*/ 18 h 83"/>
                <a:gd name="T14" fmla="*/ 58 w 72"/>
                <a:gd name="T15" fmla="*/ 26 h 83"/>
                <a:gd name="T16" fmla="*/ 54 w 72"/>
                <a:gd name="T17" fmla="*/ 21 h 83"/>
                <a:gd name="T18" fmla="*/ 50 w 72"/>
                <a:gd name="T19" fmla="*/ 17 h 83"/>
                <a:gd name="T20" fmla="*/ 44 w 72"/>
                <a:gd name="T21" fmla="*/ 15 h 83"/>
                <a:gd name="T22" fmla="*/ 39 w 72"/>
                <a:gd name="T23" fmla="*/ 14 h 83"/>
                <a:gd name="T24" fmla="*/ 29 w 72"/>
                <a:gd name="T25" fmla="*/ 17 h 83"/>
                <a:gd name="T26" fmla="*/ 22 w 72"/>
                <a:gd name="T27" fmla="*/ 23 h 83"/>
                <a:gd name="T28" fmla="*/ 17 w 72"/>
                <a:gd name="T29" fmla="*/ 32 h 83"/>
                <a:gd name="T30" fmla="*/ 16 w 72"/>
                <a:gd name="T31" fmla="*/ 41 h 83"/>
                <a:gd name="T32" fmla="*/ 18 w 72"/>
                <a:gd name="T33" fmla="*/ 52 h 83"/>
                <a:gd name="T34" fmla="*/ 22 w 72"/>
                <a:gd name="T35" fmla="*/ 61 h 83"/>
                <a:gd name="T36" fmla="*/ 30 w 72"/>
                <a:gd name="T37" fmla="*/ 67 h 83"/>
                <a:gd name="T38" fmla="*/ 39 w 72"/>
                <a:gd name="T39" fmla="*/ 69 h 83"/>
                <a:gd name="T40" fmla="*/ 45 w 72"/>
                <a:gd name="T41" fmla="*/ 69 h 83"/>
                <a:gd name="T42" fmla="*/ 50 w 72"/>
                <a:gd name="T43" fmla="*/ 66 h 83"/>
                <a:gd name="T44" fmla="*/ 55 w 72"/>
                <a:gd name="T45" fmla="*/ 63 h 83"/>
                <a:gd name="T46" fmla="*/ 58 w 72"/>
                <a:gd name="T47" fmla="*/ 57 h 83"/>
                <a:gd name="T48" fmla="*/ 72 w 72"/>
                <a:gd name="T49" fmla="*/ 64 h 83"/>
                <a:gd name="T50" fmla="*/ 66 w 72"/>
                <a:gd name="T51" fmla="*/ 73 h 83"/>
                <a:gd name="T52" fmla="*/ 58 w 72"/>
                <a:gd name="T53" fmla="*/ 78 h 83"/>
                <a:gd name="T54" fmla="*/ 49 w 72"/>
                <a:gd name="T55" fmla="*/ 82 h 83"/>
                <a:gd name="T56" fmla="*/ 39 w 72"/>
                <a:gd name="T57" fmla="*/ 83 h 83"/>
                <a:gd name="T58" fmla="*/ 23 w 72"/>
                <a:gd name="T59" fmla="*/ 80 h 83"/>
                <a:gd name="T60" fmla="*/ 11 w 72"/>
                <a:gd name="T61" fmla="*/ 70 h 83"/>
                <a:gd name="T62" fmla="*/ 3 w 72"/>
                <a:gd name="T63" fmla="*/ 56 h 83"/>
                <a:gd name="T64" fmla="*/ 0 w 72"/>
                <a:gd name="T65" fmla="*/ 41 h 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72" h="83">
                  <a:moveTo>
                    <a:pt x="0" y="41"/>
                  </a:moveTo>
                  <a:cubicBezTo>
                    <a:pt x="0" y="36"/>
                    <a:pt x="1" y="31"/>
                    <a:pt x="3" y="26"/>
                  </a:cubicBezTo>
                  <a:cubicBezTo>
                    <a:pt x="4" y="21"/>
                    <a:pt x="7" y="17"/>
                    <a:pt x="10" y="13"/>
                  </a:cubicBezTo>
                  <a:cubicBezTo>
                    <a:pt x="14" y="9"/>
                    <a:pt x="18" y="6"/>
                    <a:pt x="23" y="4"/>
                  </a:cubicBezTo>
                  <a:cubicBezTo>
                    <a:pt x="28" y="1"/>
                    <a:pt x="33" y="0"/>
                    <a:pt x="39" y="0"/>
                  </a:cubicBezTo>
                  <a:cubicBezTo>
                    <a:pt x="47" y="0"/>
                    <a:pt x="53" y="2"/>
                    <a:pt x="58" y="5"/>
                  </a:cubicBezTo>
                  <a:cubicBezTo>
                    <a:pt x="64" y="8"/>
                    <a:pt x="68" y="13"/>
                    <a:pt x="70" y="18"/>
                  </a:cubicBezTo>
                  <a:cubicBezTo>
                    <a:pt x="58" y="26"/>
                    <a:pt x="58" y="26"/>
                    <a:pt x="58" y="26"/>
                  </a:cubicBezTo>
                  <a:cubicBezTo>
                    <a:pt x="57" y="24"/>
                    <a:pt x="56" y="22"/>
                    <a:pt x="54" y="21"/>
                  </a:cubicBezTo>
                  <a:cubicBezTo>
                    <a:pt x="53" y="19"/>
                    <a:pt x="51" y="18"/>
                    <a:pt x="50" y="17"/>
                  </a:cubicBezTo>
                  <a:cubicBezTo>
                    <a:pt x="48" y="16"/>
                    <a:pt x="46" y="15"/>
                    <a:pt x="44" y="15"/>
                  </a:cubicBezTo>
                  <a:cubicBezTo>
                    <a:pt x="42" y="14"/>
                    <a:pt x="41" y="14"/>
                    <a:pt x="39" y="14"/>
                  </a:cubicBezTo>
                  <a:cubicBezTo>
                    <a:pt x="35" y="14"/>
                    <a:pt x="32" y="15"/>
                    <a:pt x="29" y="17"/>
                  </a:cubicBezTo>
                  <a:cubicBezTo>
                    <a:pt x="26" y="18"/>
                    <a:pt x="24" y="20"/>
                    <a:pt x="22" y="23"/>
                  </a:cubicBezTo>
                  <a:cubicBezTo>
                    <a:pt x="20" y="25"/>
                    <a:pt x="18" y="28"/>
                    <a:pt x="17" y="32"/>
                  </a:cubicBezTo>
                  <a:cubicBezTo>
                    <a:pt x="17" y="35"/>
                    <a:pt x="16" y="38"/>
                    <a:pt x="16" y="41"/>
                  </a:cubicBezTo>
                  <a:cubicBezTo>
                    <a:pt x="16" y="45"/>
                    <a:pt x="17" y="49"/>
                    <a:pt x="18" y="52"/>
                  </a:cubicBezTo>
                  <a:cubicBezTo>
                    <a:pt x="19" y="55"/>
                    <a:pt x="20" y="58"/>
                    <a:pt x="22" y="61"/>
                  </a:cubicBezTo>
                  <a:cubicBezTo>
                    <a:pt x="25" y="63"/>
                    <a:pt x="27" y="65"/>
                    <a:pt x="30" y="67"/>
                  </a:cubicBezTo>
                  <a:cubicBezTo>
                    <a:pt x="33" y="69"/>
                    <a:pt x="36" y="69"/>
                    <a:pt x="39" y="69"/>
                  </a:cubicBezTo>
                  <a:cubicBezTo>
                    <a:pt x="41" y="69"/>
                    <a:pt x="43" y="69"/>
                    <a:pt x="45" y="69"/>
                  </a:cubicBezTo>
                  <a:cubicBezTo>
                    <a:pt x="47" y="68"/>
                    <a:pt x="48" y="67"/>
                    <a:pt x="50" y="66"/>
                  </a:cubicBezTo>
                  <a:cubicBezTo>
                    <a:pt x="52" y="65"/>
                    <a:pt x="53" y="64"/>
                    <a:pt x="55" y="63"/>
                  </a:cubicBezTo>
                  <a:cubicBezTo>
                    <a:pt x="56" y="61"/>
                    <a:pt x="58" y="59"/>
                    <a:pt x="58" y="57"/>
                  </a:cubicBezTo>
                  <a:cubicBezTo>
                    <a:pt x="72" y="64"/>
                    <a:pt x="72" y="64"/>
                    <a:pt x="72" y="64"/>
                  </a:cubicBezTo>
                  <a:cubicBezTo>
                    <a:pt x="70" y="67"/>
                    <a:pt x="69" y="70"/>
                    <a:pt x="66" y="73"/>
                  </a:cubicBezTo>
                  <a:cubicBezTo>
                    <a:pt x="64" y="75"/>
                    <a:pt x="61" y="77"/>
                    <a:pt x="58" y="78"/>
                  </a:cubicBezTo>
                  <a:cubicBezTo>
                    <a:pt x="55" y="80"/>
                    <a:pt x="52" y="81"/>
                    <a:pt x="49" y="82"/>
                  </a:cubicBezTo>
                  <a:cubicBezTo>
                    <a:pt x="45" y="83"/>
                    <a:pt x="42" y="83"/>
                    <a:pt x="39" y="83"/>
                  </a:cubicBezTo>
                  <a:cubicBezTo>
                    <a:pt x="33" y="83"/>
                    <a:pt x="28" y="82"/>
                    <a:pt x="23" y="80"/>
                  </a:cubicBezTo>
                  <a:cubicBezTo>
                    <a:pt x="18" y="77"/>
                    <a:pt x="14" y="74"/>
                    <a:pt x="11" y="70"/>
                  </a:cubicBezTo>
                  <a:cubicBezTo>
                    <a:pt x="7" y="66"/>
                    <a:pt x="5" y="62"/>
                    <a:pt x="3" y="56"/>
                  </a:cubicBezTo>
                  <a:cubicBezTo>
                    <a:pt x="1" y="51"/>
                    <a:pt x="0" y="46"/>
                    <a:pt x="0" y="41"/>
                  </a:cubicBezTo>
                  <a:close/>
                </a:path>
              </a:pathLst>
            </a:custGeom>
            <a:solidFill>
              <a:schemeClr val="tx1">
                <a:lumMod val="10000"/>
                <a:lumOff val="90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49" name="Freeform 13"/>
            <p:cNvSpPr>
              <a:spLocks/>
            </p:cNvSpPr>
            <p:nvPr/>
          </p:nvSpPr>
          <p:spPr bwMode="auto">
            <a:xfrm>
              <a:off x="7632315" y="4584077"/>
              <a:ext cx="414064" cy="453275"/>
            </a:xfrm>
            <a:custGeom>
              <a:avLst/>
              <a:gdLst>
                <a:gd name="T0" fmla="*/ 62 w 264"/>
                <a:gd name="T1" fmla="*/ 0 h 289"/>
                <a:gd name="T2" fmla="*/ 132 w 264"/>
                <a:gd name="T3" fmla="*/ 139 h 289"/>
                <a:gd name="T4" fmla="*/ 201 w 264"/>
                <a:gd name="T5" fmla="*/ 0 h 289"/>
                <a:gd name="T6" fmla="*/ 264 w 264"/>
                <a:gd name="T7" fmla="*/ 0 h 289"/>
                <a:gd name="T8" fmla="*/ 160 w 264"/>
                <a:gd name="T9" fmla="*/ 188 h 289"/>
                <a:gd name="T10" fmla="*/ 160 w 264"/>
                <a:gd name="T11" fmla="*/ 289 h 289"/>
                <a:gd name="T12" fmla="*/ 104 w 264"/>
                <a:gd name="T13" fmla="*/ 289 h 289"/>
                <a:gd name="T14" fmla="*/ 104 w 264"/>
                <a:gd name="T15" fmla="*/ 188 h 289"/>
                <a:gd name="T16" fmla="*/ 0 w 264"/>
                <a:gd name="T17" fmla="*/ 0 h 289"/>
                <a:gd name="T18" fmla="*/ 62 w 264"/>
                <a:gd name="T19" fmla="*/ 0 h 2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64" h="289">
                  <a:moveTo>
                    <a:pt x="62" y="0"/>
                  </a:moveTo>
                  <a:lnTo>
                    <a:pt x="132" y="139"/>
                  </a:lnTo>
                  <a:lnTo>
                    <a:pt x="201" y="0"/>
                  </a:lnTo>
                  <a:lnTo>
                    <a:pt x="264" y="0"/>
                  </a:lnTo>
                  <a:lnTo>
                    <a:pt x="160" y="188"/>
                  </a:lnTo>
                  <a:lnTo>
                    <a:pt x="160" y="289"/>
                  </a:lnTo>
                  <a:lnTo>
                    <a:pt x="104" y="289"/>
                  </a:lnTo>
                  <a:lnTo>
                    <a:pt x="104" y="188"/>
                  </a:lnTo>
                  <a:lnTo>
                    <a:pt x="0" y="0"/>
                  </a:lnTo>
                  <a:lnTo>
                    <a:pt x="62" y="0"/>
                  </a:lnTo>
                  <a:close/>
                </a:path>
              </a:pathLst>
            </a:custGeom>
            <a:solidFill>
              <a:schemeClr val="tx1">
                <a:lumMod val="10000"/>
                <a:lumOff val="90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50" name="Freeform 14"/>
            <p:cNvSpPr>
              <a:spLocks/>
            </p:cNvSpPr>
            <p:nvPr/>
          </p:nvSpPr>
          <p:spPr bwMode="auto">
            <a:xfrm>
              <a:off x="3780263" y="5178510"/>
              <a:ext cx="119200" cy="185074"/>
            </a:xfrm>
            <a:custGeom>
              <a:avLst/>
              <a:gdLst>
                <a:gd name="T0" fmla="*/ 0 w 76"/>
                <a:gd name="T1" fmla="*/ 0 h 118"/>
                <a:gd name="T2" fmla="*/ 17 w 76"/>
                <a:gd name="T3" fmla="*/ 0 h 118"/>
                <a:gd name="T4" fmla="*/ 17 w 76"/>
                <a:gd name="T5" fmla="*/ 104 h 118"/>
                <a:gd name="T6" fmla="*/ 76 w 76"/>
                <a:gd name="T7" fmla="*/ 104 h 118"/>
                <a:gd name="T8" fmla="*/ 76 w 76"/>
                <a:gd name="T9" fmla="*/ 118 h 118"/>
                <a:gd name="T10" fmla="*/ 0 w 76"/>
                <a:gd name="T11" fmla="*/ 118 h 118"/>
                <a:gd name="T12" fmla="*/ 0 w 76"/>
                <a:gd name="T13" fmla="*/ 0 h 1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76" h="118">
                  <a:moveTo>
                    <a:pt x="0" y="0"/>
                  </a:moveTo>
                  <a:lnTo>
                    <a:pt x="17" y="0"/>
                  </a:lnTo>
                  <a:lnTo>
                    <a:pt x="17" y="104"/>
                  </a:lnTo>
                  <a:lnTo>
                    <a:pt x="76" y="104"/>
                  </a:lnTo>
                  <a:lnTo>
                    <a:pt x="76" y="118"/>
                  </a:lnTo>
                  <a:lnTo>
                    <a:pt x="0" y="118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tx1">
                <a:lumMod val="25000"/>
                <a:lumOff val="75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51" name="Freeform 15"/>
            <p:cNvSpPr>
              <a:spLocks noEditPoints="1"/>
            </p:cNvSpPr>
            <p:nvPr/>
          </p:nvSpPr>
          <p:spPr bwMode="auto">
            <a:xfrm>
              <a:off x="3998275" y="5173804"/>
              <a:ext cx="185074" cy="196054"/>
            </a:xfrm>
            <a:custGeom>
              <a:avLst/>
              <a:gdLst>
                <a:gd name="T0" fmla="*/ 31 w 34"/>
                <a:gd name="T1" fmla="*/ 6 h 36"/>
                <a:gd name="T2" fmla="*/ 34 w 34"/>
                <a:gd name="T3" fmla="*/ 18 h 36"/>
                <a:gd name="T4" fmla="*/ 30 w 34"/>
                <a:gd name="T5" fmla="*/ 30 h 36"/>
                <a:gd name="T6" fmla="*/ 17 w 34"/>
                <a:gd name="T7" fmla="*/ 36 h 36"/>
                <a:gd name="T8" fmla="*/ 5 w 34"/>
                <a:gd name="T9" fmla="*/ 31 h 36"/>
                <a:gd name="T10" fmla="*/ 0 w 34"/>
                <a:gd name="T11" fmla="*/ 18 h 36"/>
                <a:gd name="T12" fmla="*/ 4 w 34"/>
                <a:gd name="T13" fmla="*/ 6 h 36"/>
                <a:gd name="T14" fmla="*/ 17 w 34"/>
                <a:gd name="T15" fmla="*/ 0 h 36"/>
                <a:gd name="T16" fmla="*/ 31 w 34"/>
                <a:gd name="T17" fmla="*/ 6 h 36"/>
                <a:gd name="T18" fmla="*/ 26 w 34"/>
                <a:gd name="T19" fmla="*/ 28 h 36"/>
                <a:gd name="T20" fmla="*/ 29 w 34"/>
                <a:gd name="T21" fmla="*/ 18 h 36"/>
                <a:gd name="T22" fmla="*/ 26 w 34"/>
                <a:gd name="T23" fmla="*/ 8 h 36"/>
                <a:gd name="T24" fmla="*/ 17 w 34"/>
                <a:gd name="T25" fmla="*/ 4 h 36"/>
                <a:gd name="T26" fmla="*/ 9 w 34"/>
                <a:gd name="T27" fmla="*/ 8 h 36"/>
                <a:gd name="T28" fmla="*/ 5 w 34"/>
                <a:gd name="T29" fmla="*/ 19 h 36"/>
                <a:gd name="T30" fmla="*/ 8 w 34"/>
                <a:gd name="T31" fmla="*/ 28 h 36"/>
                <a:gd name="T32" fmla="*/ 18 w 34"/>
                <a:gd name="T33" fmla="*/ 32 h 36"/>
                <a:gd name="T34" fmla="*/ 26 w 34"/>
                <a:gd name="T35" fmla="*/ 28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34" h="36">
                  <a:moveTo>
                    <a:pt x="31" y="6"/>
                  </a:moveTo>
                  <a:cubicBezTo>
                    <a:pt x="33" y="9"/>
                    <a:pt x="34" y="13"/>
                    <a:pt x="34" y="18"/>
                  </a:cubicBezTo>
                  <a:cubicBezTo>
                    <a:pt x="34" y="23"/>
                    <a:pt x="33" y="27"/>
                    <a:pt x="30" y="30"/>
                  </a:cubicBezTo>
                  <a:cubicBezTo>
                    <a:pt x="27" y="34"/>
                    <a:pt x="23" y="36"/>
                    <a:pt x="17" y="36"/>
                  </a:cubicBezTo>
                  <a:cubicBezTo>
                    <a:pt x="12" y="36"/>
                    <a:pt x="8" y="35"/>
                    <a:pt x="5" y="31"/>
                  </a:cubicBezTo>
                  <a:cubicBezTo>
                    <a:pt x="2" y="28"/>
                    <a:pt x="0" y="24"/>
                    <a:pt x="0" y="18"/>
                  </a:cubicBezTo>
                  <a:cubicBezTo>
                    <a:pt x="0" y="14"/>
                    <a:pt x="2" y="10"/>
                    <a:pt x="4" y="6"/>
                  </a:cubicBezTo>
                  <a:cubicBezTo>
                    <a:pt x="7" y="2"/>
                    <a:pt x="11" y="0"/>
                    <a:pt x="17" y="0"/>
                  </a:cubicBezTo>
                  <a:cubicBezTo>
                    <a:pt x="23" y="0"/>
                    <a:pt x="28" y="2"/>
                    <a:pt x="31" y="6"/>
                  </a:cubicBezTo>
                  <a:close/>
                  <a:moveTo>
                    <a:pt x="26" y="28"/>
                  </a:moveTo>
                  <a:cubicBezTo>
                    <a:pt x="28" y="25"/>
                    <a:pt x="29" y="21"/>
                    <a:pt x="29" y="18"/>
                  </a:cubicBezTo>
                  <a:cubicBezTo>
                    <a:pt x="29" y="14"/>
                    <a:pt x="28" y="10"/>
                    <a:pt x="26" y="8"/>
                  </a:cubicBezTo>
                  <a:cubicBezTo>
                    <a:pt x="24" y="5"/>
                    <a:pt x="21" y="4"/>
                    <a:pt x="17" y="4"/>
                  </a:cubicBezTo>
                  <a:cubicBezTo>
                    <a:pt x="14" y="4"/>
                    <a:pt x="11" y="5"/>
                    <a:pt x="9" y="8"/>
                  </a:cubicBezTo>
                  <a:cubicBezTo>
                    <a:pt x="6" y="10"/>
                    <a:pt x="5" y="14"/>
                    <a:pt x="5" y="19"/>
                  </a:cubicBezTo>
                  <a:cubicBezTo>
                    <a:pt x="5" y="22"/>
                    <a:pt x="6" y="26"/>
                    <a:pt x="8" y="28"/>
                  </a:cubicBezTo>
                  <a:cubicBezTo>
                    <a:pt x="10" y="31"/>
                    <a:pt x="13" y="32"/>
                    <a:pt x="18" y="32"/>
                  </a:cubicBezTo>
                  <a:cubicBezTo>
                    <a:pt x="22" y="32"/>
                    <a:pt x="25" y="31"/>
                    <a:pt x="26" y="28"/>
                  </a:cubicBezTo>
                  <a:close/>
                </a:path>
              </a:pathLst>
            </a:custGeom>
            <a:solidFill>
              <a:schemeClr val="tx1">
                <a:lumMod val="25000"/>
                <a:lumOff val="75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52" name="Freeform 16"/>
            <p:cNvSpPr>
              <a:spLocks noEditPoints="1"/>
            </p:cNvSpPr>
            <p:nvPr/>
          </p:nvSpPr>
          <p:spPr bwMode="auto">
            <a:xfrm>
              <a:off x="4297843" y="5178510"/>
              <a:ext cx="158411" cy="185074"/>
            </a:xfrm>
            <a:custGeom>
              <a:avLst/>
              <a:gdLst>
                <a:gd name="T0" fmla="*/ 0 w 29"/>
                <a:gd name="T1" fmla="*/ 0 h 34"/>
                <a:gd name="T2" fmla="*/ 16 w 29"/>
                <a:gd name="T3" fmla="*/ 0 h 34"/>
                <a:gd name="T4" fmla="*/ 23 w 29"/>
                <a:gd name="T5" fmla="*/ 1 h 34"/>
                <a:gd name="T6" fmla="*/ 27 w 29"/>
                <a:gd name="T7" fmla="*/ 9 h 34"/>
                <a:gd name="T8" fmla="*/ 26 w 29"/>
                <a:gd name="T9" fmla="*/ 14 h 34"/>
                <a:gd name="T10" fmla="*/ 22 w 29"/>
                <a:gd name="T11" fmla="*/ 17 h 34"/>
                <a:gd name="T12" fmla="*/ 25 w 29"/>
                <a:gd name="T13" fmla="*/ 20 h 34"/>
                <a:gd name="T14" fmla="*/ 27 w 29"/>
                <a:gd name="T15" fmla="*/ 24 h 34"/>
                <a:gd name="T16" fmla="*/ 27 w 29"/>
                <a:gd name="T17" fmla="*/ 29 h 34"/>
                <a:gd name="T18" fmla="*/ 27 w 29"/>
                <a:gd name="T19" fmla="*/ 32 h 34"/>
                <a:gd name="T20" fmla="*/ 29 w 29"/>
                <a:gd name="T21" fmla="*/ 34 h 34"/>
                <a:gd name="T22" fmla="*/ 29 w 29"/>
                <a:gd name="T23" fmla="*/ 34 h 34"/>
                <a:gd name="T24" fmla="*/ 23 w 29"/>
                <a:gd name="T25" fmla="*/ 34 h 34"/>
                <a:gd name="T26" fmla="*/ 22 w 29"/>
                <a:gd name="T27" fmla="*/ 33 h 34"/>
                <a:gd name="T28" fmla="*/ 22 w 29"/>
                <a:gd name="T29" fmla="*/ 31 h 34"/>
                <a:gd name="T30" fmla="*/ 22 w 29"/>
                <a:gd name="T31" fmla="*/ 25 h 34"/>
                <a:gd name="T32" fmla="*/ 20 w 29"/>
                <a:gd name="T33" fmla="*/ 20 h 34"/>
                <a:gd name="T34" fmla="*/ 15 w 29"/>
                <a:gd name="T35" fmla="*/ 20 h 34"/>
                <a:gd name="T36" fmla="*/ 5 w 29"/>
                <a:gd name="T37" fmla="*/ 20 h 34"/>
                <a:gd name="T38" fmla="*/ 5 w 29"/>
                <a:gd name="T39" fmla="*/ 34 h 34"/>
                <a:gd name="T40" fmla="*/ 0 w 29"/>
                <a:gd name="T41" fmla="*/ 34 h 34"/>
                <a:gd name="T42" fmla="*/ 0 w 29"/>
                <a:gd name="T43" fmla="*/ 0 h 34"/>
                <a:gd name="T44" fmla="*/ 16 w 29"/>
                <a:gd name="T45" fmla="*/ 16 h 34"/>
                <a:gd name="T46" fmla="*/ 21 w 29"/>
                <a:gd name="T47" fmla="*/ 14 h 34"/>
                <a:gd name="T48" fmla="*/ 23 w 29"/>
                <a:gd name="T49" fmla="*/ 10 h 34"/>
                <a:gd name="T50" fmla="*/ 20 w 29"/>
                <a:gd name="T51" fmla="*/ 5 h 34"/>
                <a:gd name="T52" fmla="*/ 16 w 29"/>
                <a:gd name="T53" fmla="*/ 4 h 34"/>
                <a:gd name="T54" fmla="*/ 5 w 29"/>
                <a:gd name="T55" fmla="*/ 4 h 34"/>
                <a:gd name="T56" fmla="*/ 5 w 29"/>
                <a:gd name="T57" fmla="*/ 16 h 34"/>
                <a:gd name="T58" fmla="*/ 16 w 29"/>
                <a:gd name="T59" fmla="*/ 16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</a:cxnLst>
              <a:rect l="0" t="0" r="r" b="b"/>
              <a:pathLst>
                <a:path w="29" h="34">
                  <a:moveTo>
                    <a:pt x="0" y="0"/>
                  </a:moveTo>
                  <a:cubicBezTo>
                    <a:pt x="16" y="0"/>
                    <a:pt x="16" y="0"/>
                    <a:pt x="16" y="0"/>
                  </a:cubicBezTo>
                  <a:cubicBezTo>
                    <a:pt x="19" y="0"/>
                    <a:pt x="21" y="0"/>
                    <a:pt x="23" y="1"/>
                  </a:cubicBezTo>
                  <a:cubicBezTo>
                    <a:pt x="26" y="3"/>
                    <a:pt x="27" y="5"/>
                    <a:pt x="27" y="9"/>
                  </a:cubicBezTo>
                  <a:cubicBezTo>
                    <a:pt x="27" y="11"/>
                    <a:pt x="27" y="13"/>
                    <a:pt x="26" y="14"/>
                  </a:cubicBezTo>
                  <a:cubicBezTo>
                    <a:pt x="25" y="16"/>
                    <a:pt x="24" y="17"/>
                    <a:pt x="22" y="17"/>
                  </a:cubicBezTo>
                  <a:cubicBezTo>
                    <a:pt x="24" y="18"/>
                    <a:pt x="25" y="19"/>
                    <a:pt x="25" y="20"/>
                  </a:cubicBezTo>
                  <a:cubicBezTo>
                    <a:pt x="26" y="21"/>
                    <a:pt x="27" y="22"/>
                    <a:pt x="27" y="24"/>
                  </a:cubicBezTo>
                  <a:cubicBezTo>
                    <a:pt x="27" y="29"/>
                    <a:pt x="27" y="29"/>
                    <a:pt x="27" y="29"/>
                  </a:cubicBezTo>
                  <a:cubicBezTo>
                    <a:pt x="27" y="30"/>
                    <a:pt x="27" y="31"/>
                    <a:pt x="27" y="32"/>
                  </a:cubicBezTo>
                  <a:cubicBezTo>
                    <a:pt x="27" y="33"/>
                    <a:pt x="28" y="33"/>
                    <a:pt x="29" y="34"/>
                  </a:cubicBezTo>
                  <a:cubicBezTo>
                    <a:pt x="29" y="34"/>
                    <a:pt x="29" y="34"/>
                    <a:pt x="29" y="34"/>
                  </a:cubicBezTo>
                  <a:cubicBezTo>
                    <a:pt x="23" y="34"/>
                    <a:pt x="23" y="34"/>
                    <a:pt x="23" y="34"/>
                  </a:cubicBezTo>
                  <a:cubicBezTo>
                    <a:pt x="23" y="34"/>
                    <a:pt x="23" y="34"/>
                    <a:pt x="22" y="33"/>
                  </a:cubicBezTo>
                  <a:cubicBezTo>
                    <a:pt x="22" y="33"/>
                    <a:pt x="22" y="32"/>
                    <a:pt x="22" y="31"/>
                  </a:cubicBezTo>
                  <a:cubicBezTo>
                    <a:pt x="22" y="25"/>
                    <a:pt x="22" y="25"/>
                    <a:pt x="22" y="25"/>
                  </a:cubicBezTo>
                  <a:cubicBezTo>
                    <a:pt x="22" y="23"/>
                    <a:pt x="21" y="21"/>
                    <a:pt x="20" y="20"/>
                  </a:cubicBezTo>
                  <a:cubicBezTo>
                    <a:pt x="19" y="20"/>
                    <a:pt x="17" y="20"/>
                    <a:pt x="15" y="20"/>
                  </a:cubicBezTo>
                  <a:cubicBezTo>
                    <a:pt x="5" y="20"/>
                    <a:pt x="5" y="20"/>
                    <a:pt x="5" y="20"/>
                  </a:cubicBezTo>
                  <a:cubicBezTo>
                    <a:pt x="5" y="34"/>
                    <a:pt x="5" y="34"/>
                    <a:pt x="5" y="34"/>
                  </a:cubicBezTo>
                  <a:cubicBezTo>
                    <a:pt x="0" y="34"/>
                    <a:pt x="0" y="34"/>
                    <a:pt x="0" y="34"/>
                  </a:cubicBezTo>
                  <a:lnTo>
                    <a:pt x="0" y="0"/>
                  </a:lnTo>
                  <a:close/>
                  <a:moveTo>
                    <a:pt x="16" y="16"/>
                  </a:moveTo>
                  <a:cubicBezTo>
                    <a:pt x="18" y="16"/>
                    <a:pt x="19" y="15"/>
                    <a:pt x="21" y="14"/>
                  </a:cubicBezTo>
                  <a:cubicBezTo>
                    <a:pt x="22" y="14"/>
                    <a:pt x="23" y="12"/>
                    <a:pt x="23" y="10"/>
                  </a:cubicBezTo>
                  <a:cubicBezTo>
                    <a:pt x="23" y="7"/>
                    <a:pt x="22" y="6"/>
                    <a:pt x="20" y="5"/>
                  </a:cubicBezTo>
                  <a:cubicBezTo>
                    <a:pt x="19" y="4"/>
                    <a:pt x="18" y="4"/>
                    <a:pt x="16" y="4"/>
                  </a:cubicBezTo>
                  <a:cubicBezTo>
                    <a:pt x="5" y="4"/>
                    <a:pt x="5" y="4"/>
                    <a:pt x="5" y="4"/>
                  </a:cubicBezTo>
                  <a:cubicBezTo>
                    <a:pt x="5" y="16"/>
                    <a:pt x="5" y="16"/>
                    <a:pt x="5" y="16"/>
                  </a:cubicBezTo>
                  <a:lnTo>
                    <a:pt x="16" y="16"/>
                  </a:lnTo>
                  <a:close/>
                </a:path>
              </a:pathLst>
            </a:custGeom>
            <a:solidFill>
              <a:schemeClr val="tx1">
                <a:lumMod val="25000"/>
                <a:lumOff val="75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53" name="Freeform 17"/>
            <p:cNvSpPr>
              <a:spLocks/>
            </p:cNvSpPr>
            <p:nvPr/>
          </p:nvSpPr>
          <p:spPr bwMode="auto">
            <a:xfrm>
              <a:off x="4570749" y="5178510"/>
              <a:ext cx="141158" cy="185074"/>
            </a:xfrm>
            <a:custGeom>
              <a:avLst/>
              <a:gdLst>
                <a:gd name="T0" fmla="*/ 0 w 90"/>
                <a:gd name="T1" fmla="*/ 0 h 118"/>
                <a:gd name="T2" fmla="*/ 86 w 90"/>
                <a:gd name="T3" fmla="*/ 0 h 118"/>
                <a:gd name="T4" fmla="*/ 86 w 90"/>
                <a:gd name="T5" fmla="*/ 14 h 118"/>
                <a:gd name="T6" fmla="*/ 17 w 90"/>
                <a:gd name="T7" fmla="*/ 14 h 118"/>
                <a:gd name="T8" fmla="*/ 17 w 90"/>
                <a:gd name="T9" fmla="*/ 52 h 118"/>
                <a:gd name="T10" fmla="*/ 83 w 90"/>
                <a:gd name="T11" fmla="*/ 52 h 118"/>
                <a:gd name="T12" fmla="*/ 83 w 90"/>
                <a:gd name="T13" fmla="*/ 66 h 118"/>
                <a:gd name="T14" fmla="*/ 17 w 90"/>
                <a:gd name="T15" fmla="*/ 66 h 118"/>
                <a:gd name="T16" fmla="*/ 17 w 90"/>
                <a:gd name="T17" fmla="*/ 104 h 118"/>
                <a:gd name="T18" fmla="*/ 90 w 90"/>
                <a:gd name="T19" fmla="*/ 104 h 118"/>
                <a:gd name="T20" fmla="*/ 90 w 90"/>
                <a:gd name="T21" fmla="*/ 118 h 118"/>
                <a:gd name="T22" fmla="*/ 0 w 90"/>
                <a:gd name="T23" fmla="*/ 118 h 118"/>
                <a:gd name="T24" fmla="*/ 0 w 90"/>
                <a:gd name="T25" fmla="*/ 0 h 1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90" h="118">
                  <a:moveTo>
                    <a:pt x="0" y="0"/>
                  </a:moveTo>
                  <a:lnTo>
                    <a:pt x="86" y="0"/>
                  </a:lnTo>
                  <a:lnTo>
                    <a:pt x="86" y="14"/>
                  </a:lnTo>
                  <a:lnTo>
                    <a:pt x="17" y="14"/>
                  </a:lnTo>
                  <a:lnTo>
                    <a:pt x="17" y="52"/>
                  </a:lnTo>
                  <a:lnTo>
                    <a:pt x="83" y="52"/>
                  </a:lnTo>
                  <a:lnTo>
                    <a:pt x="83" y="66"/>
                  </a:lnTo>
                  <a:lnTo>
                    <a:pt x="17" y="66"/>
                  </a:lnTo>
                  <a:lnTo>
                    <a:pt x="17" y="104"/>
                  </a:lnTo>
                  <a:lnTo>
                    <a:pt x="90" y="104"/>
                  </a:lnTo>
                  <a:lnTo>
                    <a:pt x="90" y="118"/>
                  </a:lnTo>
                  <a:lnTo>
                    <a:pt x="0" y="118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tx1">
                <a:lumMod val="25000"/>
                <a:lumOff val="75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54" name="Freeform 18"/>
            <p:cNvSpPr>
              <a:spLocks/>
            </p:cNvSpPr>
            <p:nvPr/>
          </p:nvSpPr>
          <p:spPr bwMode="auto">
            <a:xfrm>
              <a:off x="4826403" y="5178510"/>
              <a:ext cx="178800" cy="185074"/>
            </a:xfrm>
            <a:custGeom>
              <a:avLst/>
              <a:gdLst>
                <a:gd name="T0" fmla="*/ 0 w 33"/>
                <a:gd name="T1" fmla="*/ 0 h 34"/>
                <a:gd name="T2" fmla="*/ 7 w 33"/>
                <a:gd name="T3" fmla="*/ 0 h 34"/>
                <a:gd name="T4" fmla="*/ 17 w 33"/>
                <a:gd name="T5" fmla="*/ 29 h 34"/>
                <a:gd name="T6" fmla="*/ 27 w 33"/>
                <a:gd name="T7" fmla="*/ 0 h 34"/>
                <a:gd name="T8" fmla="*/ 33 w 33"/>
                <a:gd name="T9" fmla="*/ 0 h 34"/>
                <a:gd name="T10" fmla="*/ 33 w 33"/>
                <a:gd name="T11" fmla="*/ 34 h 34"/>
                <a:gd name="T12" fmla="*/ 29 w 33"/>
                <a:gd name="T13" fmla="*/ 34 h 34"/>
                <a:gd name="T14" fmla="*/ 29 w 33"/>
                <a:gd name="T15" fmla="*/ 14 h 34"/>
                <a:gd name="T16" fmla="*/ 29 w 33"/>
                <a:gd name="T17" fmla="*/ 11 h 34"/>
                <a:gd name="T18" fmla="*/ 29 w 33"/>
                <a:gd name="T19" fmla="*/ 5 h 34"/>
                <a:gd name="T20" fmla="*/ 19 w 33"/>
                <a:gd name="T21" fmla="*/ 34 h 34"/>
                <a:gd name="T22" fmla="*/ 14 w 33"/>
                <a:gd name="T23" fmla="*/ 34 h 34"/>
                <a:gd name="T24" fmla="*/ 5 w 33"/>
                <a:gd name="T25" fmla="*/ 5 h 34"/>
                <a:gd name="T26" fmla="*/ 5 w 33"/>
                <a:gd name="T27" fmla="*/ 6 h 34"/>
                <a:gd name="T28" fmla="*/ 5 w 33"/>
                <a:gd name="T29" fmla="*/ 10 h 34"/>
                <a:gd name="T30" fmla="*/ 5 w 33"/>
                <a:gd name="T31" fmla="*/ 14 h 34"/>
                <a:gd name="T32" fmla="*/ 5 w 33"/>
                <a:gd name="T33" fmla="*/ 34 h 34"/>
                <a:gd name="T34" fmla="*/ 0 w 33"/>
                <a:gd name="T35" fmla="*/ 34 h 34"/>
                <a:gd name="T36" fmla="*/ 0 w 33"/>
                <a:gd name="T3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33" h="34">
                  <a:moveTo>
                    <a:pt x="0" y="0"/>
                  </a:moveTo>
                  <a:cubicBezTo>
                    <a:pt x="7" y="0"/>
                    <a:pt x="7" y="0"/>
                    <a:pt x="7" y="0"/>
                  </a:cubicBezTo>
                  <a:cubicBezTo>
                    <a:pt x="17" y="29"/>
                    <a:pt x="17" y="29"/>
                    <a:pt x="17" y="29"/>
                  </a:cubicBezTo>
                  <a:cubicBezTo>
                    <a:pt x="27" y="0"/>
                    <a:pt x="27" y="0"/>
                    <a:pt x="27" y="0"/>
                  </a:cubicBezTo>
                  <a:cubicBezTo>
                    <a:pt x="33" y="0"/>
                    <a:pt x="33" y="0"/>
                    <a:pt x="33" y="0"/>
                  </a:cubicBezTo>
                  <a:cubicBezTo>
                    <a:pt x="33" y="34"/>
                    <a:pt x="33" y="34"/>
                    <a:pt x="33" y="34"/>
                  </a:cubicBezTo>
                  <a:cubicBezTo>
                    <a:pt x="29" y="34"/>
                    <a:pt x="29" y="34"/>
                    <a:pt x="29" y="34"/>
                  </a:cubicBezTo>
                  <a:cubicBezTo>
                    <a:pt x="29" y="14"/>
                    <a:pt x="29" y="14"/>
                    <a:pt x="29" y="14"/>
                  </a:cubicBezTo>
                  <a:cubicBezTo>
                    <a:pt x="29" y="13"/>
                    <a:pt x="29" y="12"/>
                    <a:pt x="29" y="11"/>
                  </a:cubicBezTo>
                  <a:cubicBezTo>
                    <a:pt x="29" y="9"/>
                    <a:pt x="29" y="7"/>
                    <a:pt x="29" y="5"/>
                  </a:cubicBezTo>
                  <a:cubicBezTo>
                    <a:pt x="19" y="34"/>
                    <a:pt x="19" y="34"/>
                    <a:pt x="19" y="34"/>
                  </a:cubicBezTo>
                  <a:cubicBezTo>
                    <a:pt x="14" y="34"/>
                    <a:pt x="14" y="34"/>
                    <a:pt x="14" y="34"/>
                  </a:cubicBezTo>
                  <a:cubicBezTo>
                    <a:pt x="5" y="5"/>
                    <a:pt x="5" y="5"/>
                    <a:pt x="5" y="5"/>
                  </a:cubicBezTo>
                  <a:cubicBezTo>
                    <a:pt x="5" y="6"/>
                    <a:pt x="5" y="6"/>
                    <a:pt x="5" y="6"/>
                  </a:cubicBezTo>
                  <a:cubicBezTo>
                    <a:pt x="5" y="7"/>
                    <a:pt x="5" y="9"/>
                    <a:pt x="5" y="10"/>
                  </a:cubicBezTo>
                  <a:cubicBezTo>
                    <a:pt x="5" y="12"/>
                    <a:pt x="5" y="13"/>
                    <a:pt x="5" y="14"/>
                  </a:cubicBezTo>
                  <a:cubicBezTo>
                    <a:pt x="5" y="34"/>
                    <a:pt x="5" y="34"/>
                    <a:pt x="5" y="34"/>
                  </a:cubicBezTo>
                  <a:cubicBezTo>
                    <a:pt x="0" y="34"/>
                    <a:pt x="0" y="34"/>
                    <a:pt x="0" y="34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tx1">
                <a:lumMod val="25000"/>
                <a:lumOff val="75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55" name="Rectangle 19"/>
            <p:cNvSpPr>
              <a:spLocks noChangeArrowheads="1"/>
            </p:cNvSpPr>
            <p:nvPr/>
          </p:nvSpPr>
          <p:spPr bwMode="auto">
            <a:xfrm>
              <a:off x="5289088" y="5178510"/>
              <a:ext cx="26664" cy="185074"/>
            </a:xfrm>
            <a:prstGeom prst="rect">
              <a:avLst/>
            </a:prstGeom>
            <a:solidFill>
              <a:schemeClr val="tx1">
                <a:lumMod val="25000"/>
                <a:lumOff val="75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56" name="Freeform 20"/>
            <p:cNvSpPr>
              <a:spLocks noEditPoints="1"/>
            </p:cNvSpPr>
            <p:nvPr/>
          </p:nvSpPr>
          <p:spPr bwMode="auto">
            <a:xfrm>
              <a:off x="5447499" y="5178510"/>
              <a:ext cx="136453" cy="185074"/>
            </a:xfrm>
            <a:custGeom>
              <a:avLst/>
              <a:gdLst>
                <a:gd name="T0" fmla="*/ 0 w 25"/>
                <a:gd name="T1" fmla="*/ 0 h 34"/>
                <a:gd name="T2" fmla="*/ 15 w 25"/>
                <a:gd name="T3" fmla="*/ 0 h 34"/>
                <a:gd name="T4" fmla="*/ 22 w 25"/>
                <a:gd name="T5" fmla="*/ 3 h 34"/>
                <a:gd name="T6" fmla="*/ 25 w 25"/>
                <a:gd name="T7" fmla="*/ 10 h 34"/>
                <a:gd name="T8" fmla="*/ 23 w 25"/>
                <a:gd name="T9" fmla="*/ 17 h 34"/>
                <a:gd name="T10" fmla="*/ 15 w 25"/>
                <a:gd name="T11" fmla="*/ 20 h 34"/>
                <a:gd name="T12" fmla="*/ 4 w 25"/>
                <a:gd name="T13" fmla="*/ 20 h 34"/>
                <a:gd name="T14" fmla="*/ 4 w 25"/>
                <a:gd name="T15" fmla="*/ 34 h 34"/>
                <a:gd name="T16" fmla="*/ 0 w 25"/>
                <a:gd name="T17" fmla="*/ 34 h 34"/>
                <a:gd name="T18" fmla="*/ 0 w 25"/>
                <a:gd name="T19" fmla="*/ 0 h 34"/>
                <a:gd name="T20" fmla="*/ 18 w 25"/>
                <a:gd name="T21" fmla="*/ 5 h 34"/>
                <a:gd name="T22" fmla="*/ 13 w 25"/>
                <a:gd name="T23" fmla="*/ 4 h 34"/>
                <a:gd name="T24" fmla="*/ 4 w 25"/>
                <a:gd name="T25" fmla="*/ 4 h 34"/>
                <a:gd name="T26" fmla="*/ 4 w 25"/>
                <a:gd name="T27" fmla="*/ 16 h 34"/>
                <a:gd name="T28" fmla="*/ 13 w 25"/>
                <a:gd name="T29" fmla="*/ 16 h 34"/>
                <a:gd name="T30" fmla="*/ 18 w 25"/>
                <a:gd name="T31" fmla="*/ 15 h 34"/>
                <a:gd name="T32" fmla="*/ 20 w 25"/>
                <a:gd name="T33" fmla="*/ 10 h 34"/>
                <a:gd name="T34" fmla="*/ 18 w 25"/>
                <a:gd name="T35" fmla="*/ 5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25" h="34">
                  <a:moveTo>
                    <a:pt x="0" y="0"/>
                  </a:moveTo>
                  <a:cubicBezTo>
                    <a:pt x="15" y="0"/>
                    <a:pt x="15" y="0"/>
                    <a:pt x="15" y="0"/>
                  </a:cubicBezTo>
                  <a:cubicBezTo>
                    <a:pt x="18" y="0"/>
                    <a:pt x="20" y="1"/>
                    <a:pt x="22" y="3"/>
                  </a:cubicBezTo>
                  <a:cubicBezTo>
                    <a:pt x="24" y="4"/>
                    <a:pt x="25" y="7"/>
                    <a:pt x="25" y="10"/>
                  </a:cubicBezTo>
                  <a:cubicBezTo>
                    <a:pt x="25" y="13"/>
                    <a:pt x="24" y="15"/>
                    <a:pt x="23" y="17"/>
                  </a:cubicBezTo>
                  <a:cubicBezTo>
                    <a:pt x="21" y="19"/>
                    <a:pt x="18" y="20"/>
                    <a:pt x="15" y="20"/>
                  </a:cubicBezTo>
                  <a:cubicBezTo>
                    <a:pt x="4" y="20"/>
                    <a:pt x="4" y="20"/>
                    <a:pt x="4" y="20"/>
                  </a:cubicBezTo>
                  <a:cubicBezTo>
                    <a:pt x="4" y="34"/>
                    <a:pt x="4" y="34"/>
                    <a:pt x="4" y="34"/>
                  </a:cubicBezTo>
                  <a:cubicBezTo>
                    <a:pt x="0" y="34"/>
                    <a:pt x="0" y="34"/>
                    <a:pt x="0" y="34"/>
                  </a:cubicBezTo>
                  <a:lnTo>
                    <a:pt x="0" y="0"/>
                  </a:lnTo>
                  <a:close/>
                  <a:moveTo>
                    <a:pt x="18" y="5"/>
                  </a:moveTo>
                  <a:cubicBezTo>
                    <a:pt x="17" y="4"/>
                    <a:pt x="15" y="4"/>
                    <a:pt x="13" y="4"/>
                  </a:cubicBezTo>
                  <a:cubicBezTo>
                    <a:pt x="4" y="4"/>
                    <a:pt x="4" y="4"/>
                    <a:pt x="4" y="4"/>
                  </a:cubicBezTo>
                  <a:cubicBezTo>
                    <a:pt x="4" y="16"/>
                    <a:pt x="4" y="16"/>
                    <a:pt x="4" y="16"/>
                  </a:cubicBezTo>
                  <a:cubicBezTo>
                    <a:pt x="13" y="16"/>
                    <a:pt x="13" y="16"/>
                    <a:pt x="13" y="16"/>
                  </a:cubicBezTo>
                  <a:cubicBezTo>
                    <a:pt x="15" y="16"/>
                    <a:pt x="17" y="15"/>
                    <a:pt x="18" y="15"/>
                  </a:cubicBezTo>
                  <a:cubicBezTo>
                    <a:pt x="20" y="14"/>
                    <a:pt x="20" y="12"/>
                    <a:pt x="20" y="10"/>
                  </a:cubicBezTo>
                  <a:cubicBezTo>
                    <a:pt x="20" y="7"/>
                    <a:pt x="19" y="6"/>
                    <a:pt x="18" y="5"/>
                  </a:cubicBezTo>
                  <a:close/>
                </a:path>
              </a:pathLst>
            </a:custGeom>
            <a:solidFill>
              <a:schemeClr val="tx1">
                <a:lumMod val="25000"/>
                <a:lumOff val="75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57" name="Freeform 21"/>
            <p:cNvSpPr>
              <a:spLocks/>
            </p:cNvSpPr>
            <p:nvPr/>
          </p:nvSpPr>
          <p:spPr bwMode="auto">
            <a:xfrm>
              <a:off x="5692174" y="5173804"/>
              <a:ext cx="147432" cy="196054"/>
            </a:xfrm>
            <a:custGeom>
              <a:avLst/>
              <a:gdLst>
                <a:gd name="T0" fmla="*/ 4 w 27"/>
                <a:gd name="T1" fmla="*/ 24 h 36"/>
                <a:gd name="T2" fmla="*/ 6 w 27"/>
                <a:gd name="T3" fmla="*/ 29 h 36"/>
                <a:gd name="T4" fmla="*/ 14 w 27"/>
                <a:gd name="T5" fmla="*/ 32 h 36"/>
                <a:gd name="T6" fmla="*/ 18 w 27"/>
                <a:gd name="T7" fmla="*/ 32 h 36"/>
                <a:gd name="T8" fmla="*/ 22 w 27"/>
                <a:gd name="T9" fmla="*/ 27 h 36"/>
                <a:gd name="T10" fmla="*/ 21 w 27"/>
                <a:gd name="T11" fmla="*/ 23 h 36"/>
                <a:gd name="T12" fmla="*/ 15 w 27"/>
                <a:gd name="T13" fmla="*/ 20 h 36"/>
                <a:gd name="T14" fmla="*/ 11 w 27"/>
                <a:gd name="T15" fmla="*/ 19 h 36"/>
                <a:gd name="T16" fmla="*/ 4 w 27"/>
                <a:gd name="T17" fmla="*/ 17 h 36"/>
                <a:gd name="T18" fmla="*/ 1 w 27"/>
                <a:gd name="T19" fmla="*/ 11 h 36"/>
                <a:gd name="T20" fmla="*/ 4 w 27"/>
                <a:gd name="T21" fmla="*/ 3 h 36"/>
                <a:gd name="T22" fmla="*/ 13 w 27"/>
                <a:gd name="T23" fmla="*/ 0 h 36"/>
                <a:gd name="T24" fmla="*/ 22 w 27"/>
                <a:gd name="T25" fmla="*/ 3 h 36"/>
                <a:gd name="T26" fmla="*/ 26 w 27"/>
                <a:gd name="T27" fmla="*/ 11 h 36"/>
                <a:gd name="T28" fmla="*/ 21 w 27"/>
                <a:gd name="T29" fmla="*/ 11 h 36"/>
                <a:gd name="T30" fmla="*/ 20 w 27"/>
                <a:gd name="T31" fmla="*/ 7 h 36"/>
                <a:gd name="T32" fmla="*/ 13 w 27"/>
                <a:gd name="T33" fmla="*/ 4 h 36"/>
                <a:gd name="T34" fmla="*/ 7 w 27"/>
                <a:gd name="T35" fmla="*/ 6 h 36"/>
                <a:gd name="T36" fmla="*/ 6 w 27"/>
                <a:gd name="T37" fmla="*/ 10 h 36"/>
                <a:gd name="T38" fmla="*/ 8 w 27"/>
                <a:gd name="T39" fmla="*/ 14 h 36"/>
                <a:gd name="T40" fmla="*/ 14 w 27"/>
                <a:gd name="T41" fmla="*/ 15 h 36"/>
                <a:gd name="T42" fmla="*/ 18 w 27"/>
                <a:gd name="T43" fmla="*/ 17 h 36"/>
                <a:gd name="T44" fmla="*/ 24 w 27"/>
                <a:gd name="T45" fmla="*/ 19 h 36"/>
                <a:gd name="T46" fmla="*/ 27 w 27"/>
                <a:gd name="T47" fmla="*/ 26 h 36"/>
                <a:gd name="T48" fmla="*/ 23 w 27"/>
                <a:gd name="T49" fmla="*/ 34 h 36"/>
                <a:gd name="T50" fmla="*/ 13 w 27"/>
                <a:gd name="T51" fmla="*/ 36 h 36"/>
                <a:gd name="T52" fmla="*/ 4 w 27"/>
                <a:gd name="T53" fmla="*/ 33 h 36"/>
                <a:gd name="T54" fmla="*/ 0 w 27"/>
                <a:gd name="T55" fmla="*/ 24 h 36"/>
                <a:gd name="T56" fmla="*/ 4 w 27"/>
                <a:gd name="T57" fmla="*/ 24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7" h="36">
                  <a:moveTo>
                    <a:pt x="4" y="24"/>
                  </a:moveTo>
                  <a:cubicBezTo>
                    <a:pt x="5" y="26"/>
                    <a:pt x="5" y="28"/>
                    <a:pt x="6" y="29"/>
                  </a:cubicBezTo>
                  <a:cubicBezTo>
                    <a:pt x="7" y="31"/>
                    <a:pt x="10" y="32"/>
                    <a:pt x="14" y="32"/>
                  </a:cubicBezTo>
                  <a:cubicBezTo>
                    <a:pt x="15" y="32"/>
                    <a:pt x="17" y="32"/>
                    <a:pt x="18" y="32"/>
                  </a:cubicBezTo>
                  <a:cubicBezTo>
                    <a:pt x="21" y="31"/>
                    <a:pt x="22" y="29"/>
                    <a:pt x="22" y="27"/>
                  </a:cubicBezTo>
                  <a:cubicBezTo>
                    <a:pt x="22" y="25"/>
                    <a:pt x="22" y="23"/>
                    <a:pt x="21" y="23"/>
                  </a:cubicBezTo>
                  <a:cubicBezTo>
                    <a:pt x="19" y="22"/>
                    <a:pt x="18" y="21"/>
                    <a:pt x="15" y="20"/>
                  </a:cubicBezTo>
                  <a:cubicBezTo>
                    <a:pt x="11" y="19"/>
                    <a:pt x="11" y="19"/>
                    <a:pt x="11" y="19"/>
                  </a:cubicBezTo>
                  <a:cubicBezTo>
                    <a:pt x="8" y="19"/>
                    <a:pt x="6" y="18"/>
                    <a:pt x="4" y="17"/>
                  </a:cubicBezTo>
                  <a:cubicBezTo>
                    <a:pt x="2" y="16"/>
                    <a:pt x="1" y="14"/>
                    <a:pt x="1" y="11"/>
                  </a:cubicBezTo>
                  <a:cubicBezTo>
                    <a:pt x="1" y="8"/>
                    <a:pt x="2" y="5"/>
                    <a:pt x="4" y="3"/>
                  </a:cubicBezTo>
                  <a:cubicBezTo>
                    <a:pt x="6" y="1"/>
                    <a:pt x="9" y="0"/>
                    <a:pt x="13" y="0"/>
                  </a:cubicBezTo>
                  <a:cubicBezTo>
                    <a:pt x="17" y="0"/>
                    <a:pt x="20" y="1"/>
                    <a:pt x="22" y="3"/>
                  </a:cubicBezTo>
                  <a:cubicBezTo>
                    <a:pt x="25" y="4"/>
                    <a:pt x="26" y="7"/>
                    <a:pt x="26" y="11"/>
                  </a:cubicBezTo>
                  <a:cubicBezTo>
                    <a:pt x="21" y="11"/>
                    <a:pt x="21" y="11"/>
                    <a:pt x="21" y="11"/>
                  </a:cubicBezTo>
                  <a:cubicBezTo>
                    <a:pt x="21" y="9"/>
                    <a:pt x="21" y="8"/>
                    <a:pt x="20" y="7"/>
                  </a:cubicBezTo>
                  <a:cubicBezTo>
                    <a:pt x="19" y="5"/>
                    <a:pt x="16" y="4"/>
                    <a:pt x="13" y="4"/>
                  </a:cubicBezTo>
                  <a:cubicBezTo>
                    <a:pt x="10" y="4"/>
                    <a:pt x="9" y="5"/>
                    <a:pt x="7" y="6"/>
                  </a:cubicBezTo>
                  <a:cubicBezTo>
                    <a:pt x="6" y="7"/>
                    <a:pt x="6" y="8"/>
                    <a:pt x="6" y="10"/>
                  </a:cubicBezTo>
                  <a:cubicBezTo>
                    <a:pt x="6" y="12"/>
                    <a:pt x="6" y="13"/>
                    <a:pt x="8" y="14"/>
                  </a:cubicBezTo>
                  <a:cubicBezTo>
                    <a:pt x="9" y="14"/>
                    <a:pt x="11" y="15"/>
                    <a:pt x="14" y="15"/>
                  </a:cubicBezTo>
                  <a:cubicBezTo>
                    <a:pt x="18" y="17"/>
                    <a:pt x="18" y="17"/>
                    <a:pt x="18" y="17"/>
                  </a:cubicBezTo>
                  <a:cubicBezTo>
                    <a:pt x="21" y="17"/>
                    <a:pt x="22" y="18"/>
                    <a:pt x="24" y="19"/>
                  </a:cubicBezTo>
                  <a:cubicBezTo>
                    <a:pt x="26" y="20"/>
                    <a:pt x="27" y="23"/>
                    <a:pt x="27" y="26"/>
                  </a:cubicBezTo>
                  <a:cubicBezTo>
                    <a:pt x="27" y="30"/>
                    <a:pt x="26" y="32"/>
                    <a:pt x="23" y="34"/>
                  </a:cubicBezTo>
                  <a:cubicBezTo>
                    <a:pt x="20" y="36"/>
                    <a:pt x="17" y="36"/>
                    <a:pt x="13" y="36"/>
                  </a:cubicBezTo>
                  <a:cubicBezTo>
                    <a:pt x="9" y="36"/>
                    <a:pt x="6" y="35"/>
                    <a:pt x="4" y="33"/>
                  </a:cubicBezTo>
                  <a:cubicBezTo>
                    <a:pt x="1" y="31"/>
                    <a:pt x="0" y="28"/>
                    <a:pt x="0" y="24"/>
                  </a:cubicBezTo>
                  <a:lnTo>
                    <a:pt x="4" y="24"/>
                  </a:lnTo>
                  <a:close/>
                </a:path>
              </a:pathLst>
            </a:custGeom>
            <a:solidFill>
              <a:schemeClr val="tx1">
                <a:lumMod val="25000"/>
                <a:lumOff val="75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58" name="Freeform 22"/>
            <p:cNvSpPr>
              <a:spLocks/>
            </p:cNvSpPr>
            <p:nvPr/>
          </p:nvSpPr>
          <p:spPr bwMode="auto">
            <a:xfrm>
              <a:off x="5958806" y="5178510"/>
              <a:ext cx="147432" cy="191348"/>
            </a:xfrm>
            <a:custGeom>
              <a:avLst/>
              <a:gdLst>
                <a:gd name="T0" fmla="*/ 5 w 27"/>
                <a:gd name="T1" fmla="*/ 0 h 35"/>
                <a:gd name="T2" fmla="*/ 5 w 27"/>
                <a:gd name="T3" fmla="*/ 21 h 35"/>
                <a:gd name="T4" fmla="*/ 6 w 27"/>
                <a:gd name="T5" fmla="*/ 27 h 35"/>
                <a:gd name="T6" fmla="*/ 13 w 27"/>
                <a:gd name="T7" fmla="*/ 31 h 35"/>
                <a:gd name="T8" fmla="*/ 21 w 27"/>
                <a:gd name="T9" fmla="*/ 27 h 35"/>
                <a:gd name="T10" fmla="*/ 23 w 27"/>
                <a:gd name="T11" fmla="*/ 21 h 35"/>
                <a:gd name="T12" fmla="*/ 23 w 27"/>
                <a:gd name="T13" fmla="*/ 0 h 35"/>
                <a:gd name="T14" fmla="*/ 27 w 27"/>
                <a:gd name="T15" fmla="*/ 0 h 35"/>
                <a:gd name="T16" fmla="*/ 27 w 27"/>
                <a:gd name="T17" fmla="*/ 19 h 35"/>
                <a:gd name="T18" fmla="*/ 26 w 27"/>
                <a:gd name="T19" fmla="*/ 29 h 35"/>
                <a:gd name="T20" fmla="*/ 14 w 27"/>
                <a:gd name="T21" fmla="*/ 35 h 35"/>
                <a:gd name="T22" fmla="*/ 2 w 27"/>
                <a:gd name="T23" fmla="*/ 29 h 35"/>
                <a:gd name="T24" fmla="*/ 0 w 27"/>
                <a:gd name="T25" fmla="*/ 19 h 35"/>
                <a:gd name="T26" fmla="*/ 0 w 27"/>
                <a:gd name="T27" fmla="*/ 0 h 35"/>
                <a:gd name="T28" fmla="*/ 5 w 27"/>
                <a:gd name="T29" fmla="*/ 0 h 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27" h="35">
                  <a:moveTo>
                    <a:pt x="5" y="0"/>
                  </a:moveTo>
                  <a:cubicBezTo>
                    <a:pt x="5" y="21"/>
                    <a:pt x="5" y="21"/>
                    <a:pt x="5" y="21"/>
                  </a:cubicBezTo>
                  <a:cubicBezTo>
                    <a:pt x="5" y="24"/>
                    <a:pt x="5" y="26"/>
                    <a:pt x="6" y="27"/>
                  </a:cubicBezTo>
                  <a:cubicBezTo>
                    <a:pt x="8" y="30"/>
                    <a:pt x="10" y="31"/>
                    <a:pt x="13" y="31"/>
                  </a:cubicBezTo>
                  <a:cubicBezTo>
                    <a:pt x="17" y="31"/>
                    <a:pt x="20" y="30"/>
                    <a:pt x="21" y="27"/>
                  </a:cubicBezTo>
                  <a:cubicBezTo>
                    <a:pt x="22" y="26"/>
                    <a:pt x="23" y="24"/>
                    <a:pt x="23" y="21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7" y="0"/>
                    <a:pt x="27" y="0"/>
                    <a:pt x="27" y="0"/>
                  </a:cubicBezTo>
                  <a:cubicBezTo>
                    <a:pt x="27" y="19"/>
                    <a:pt x="27" y="19"/>
                    <a:pt x="27" y="19"/>
                  </a:cubicBezTo>
                  <a:cubicBezTo>
                    <a:pt x="27" y="24"/>
                    <a:pt x="27" y="27"/>
                    <a:pt x="26" y="29"/>
                  </a:cubicBezTo>
                  <a:cubicBezTo>
                    <a:pt x="24" y="33"/>
                    <a:pt x="20" y="35"/>
                    <a:pt x="14" y="35"/>
                  </a:cubicBezTo>
                  <a:cubicBezTo>
                    <a:pt x="8" y="35"/>
                    <a:pt x="4" y="33"/>
                    <a:pt x="2" y="29"/>
                  </a:cubicBezTo>
                  <a:cubicBezTo>
                    <a:pt x="1" y="27"/>
                    <a:pt x="0" y="24"/>
                    <a:pt x="0" y="19"/>
                  </a:cubicBezTo>
                  <a:cubicBezTo>
                    <a:pt x="0" y="0"/>
                    <a:pt x="0" y="0"/>
                    <a:pt x="0" y="0"/>
                  </a:cubicBezTo>
                  <a:lnTo>
                    <a:pt x="5" y="0"/>
                  </a:lnTo>
                  <a:close/>
                </a:path>
              </a:pathLst>
            </a:custGeom>
            <a:solidFill>
              <a:schemeClr val="tx1">
                <a:lumMod val="25000"/>
                <a:lumOff val="75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59" name="Freeform 23"/>
            <p:cNvSpPr>
              <a:spLocks/>
            </p:cNvSpPr>
            <p:nvPr/>
          </p:nvSpPr>
          <p:spPr bwMode="auto">
            <a:xfrm>
              <a:off x="6231712" y="5178510"/>
              <a:ext cx="180369" cy="185074"/>
            </a:xfrm>
            <a:custGeom>
              <a:avLst/>
              <a:gdLst>
                <a:gd name="T0" fmla="*/ 0 w 33"/>
                <a:gd name="T1" fmla="*/ 0 h 34"/>
                <a:gd name="T2" fmla="*/ 6 w 33"/>
                <a:gd name="T3" fmla="*/ 0 h 34"/>
                <a:gd name="T4" fmla="*/ 16 w 33"/>
                <a:gd name="T5" fmla="*/ 29 h 34"/>
                <a:gd name="T6" fmla="*/ 26 w 33"/>
                <a:gd name="T7" fmla="*/ 0 h 34"/>
                <a:gd name="T8" fmla="*/ 33 w 33"/>
                <a:gd name="T9" fmla="*/ 0 h 34"/>
                <a:gd name="T10" fmla="*/ 33 w 33"/>
                <a:gd name="T11" fmla="*/ 34 h 34"/>
                <a:gd name="T12" fmla="*/ 28 w 33"/>
                <a:gd name="T13" fmla="*/ 34 h 34"/>
                <a:gd name="T14" fmla="*/ 28 w 33"/>
                <a:gd name="T15" fmla="*/ 14 h 34"/>
                <a:gd name="T16" fmla="*/ 28 w 33"/>
                <a:gd name="T17" fmla="*/ 11 h 34"/>
                <a:gd name="T18" fmla="*/ 28 w 33"/>
                <a:gd name="T19" fmla="*/ 5 h 34"/>
                <a:gd name="T20" fmla="*/ 19 w 33"/>
                <a:gd name="T21" fmla="*/ 34 h 34"/>
                <a:gd name="T22" fmla="*/ 14 w 33"/>
                <a:gd name="T23" fmla="*/ 34 h 34"/>
                <a:gd name="T24" fmla="*/ 4 w 33"/>
                <a:gd name="T25" fmla="*/ 5 h 34"/>
                <a:gd name="T26" fmla="*/ 4 w 33"/>
                <a:gd name="T27" fmla="*/ 6 h 34"/>
                <a:gd name="T28" fmla="*/ 4 w 33"/>
                <a:gd name="T29" fmla="*/ 10 h 34"/>
                <a:gd name="T30" fmla="*/ 4 w 33"/>
                <a:gd name="T31" fmla="*/ 14 h 34"/>
                <a:gd name="T32" fmla="*/ 4 w 33"/>
                <a:gd name="T33" fmla="*/ 34 h 34"/>
                <a:gd name="T34" fmla="*/ 0 w 33"/>
                <a:gd name="T35" fmla="*/ 34 h 34"/>
                <a:gd name="T36" fmla="*/ 0 w 33"/>
                <a:gd name="T3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33" h="34">
                  <a:moveTo>
                    <a:pt x="0" y="0"/>
                  </a:moveTo>
                  <a:cubicBezTo>
                    <a:pt x="6" y="0"/>
                    <a:pt x="6" y="0"/>
                    <a:pt x="6" y="0"/>
                  </a:cubicBezTo>
                  <a:cubicBezTo>
                    <a:pt x="16" y="29"/>
                    <a:pt x="16" y="29"/>
                    <a:pt x="16" y="29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33" y="0"/>
                    <a:pt x="33" y="0"/>
                    <a:pt x="33" y="0"/>
                  </a:cubicBezTo>
                  <a:cubicBezTo>
                    <a:pt x="33" y="34"/>
                    <a:pt x="33" y="34"/>
                    <a:pt x="33" y="34"/>
                  </a:cubicBezTo>
                  <a:cubicBezTo>
                    <a:pt x="28" y="34"/>
                    <a:pt x="28" y="34"/>
                    <a:pt x="28" y="34"/>
                  </a:cubicBezTo>
                  <a:cubicBezTo>
                    <a:pt x="28" y="14"/>
                    <a:pt x="28" y="14"/>
                    <a:pt x="28" y="14"/>
                  </a:cubicBezTo>
                  <a:cubicBezTo>
                    <a:pt x="28" y="13"/>
                    <a:pt x="28" y="12"/>
                    <a:pt x="28" y="11"/>
                  </a:cubicBezTo>
                  <a:cubicBezTo>
                    <a:pt x="28" y="9"/>
                    <a:pt x="28" y="7"/>
                    <a:pt x="28" y="5"/>
                  </a:cubicBezTo>
                  <a:cubicBezTo>
                    <a:pt x="19" y="34"/>
                    <a:pt x="19" y="34"/>
                    <a:pt x="19" y="34"/>
                  </a:cubicBezTo>
                  <a:cubicBezTo>
                    <a:pt x="14" y="34"/>
                    <a:pt x="14" y="34"/>
                    <a:pt x="14" y="34"/>
                  </a:cubicBezTo>
                  <a:cubicBezTo>
                    <a:pt x="4" y="5"/>
                    <a:pt x="4" y="5"/>
                    <a:pt x="4" y="5"/>
                  </a:cubicBezTo>
                  <a:cubicBezTo>
                    <a:pt x="4" y="6"/>
                    <a:pt x="4" y="6"/>
                    <a:pt x="4" y="6"/>
                  </a:cubicBezTo>
                  <a:cubicBezTo>
                    <a:pt x="4" y="7"/>
                    <a:pt x="4" y="9"/>
                    <a:pt x="4" y="10"/>
                  </a:cubicBezTo>
                  <a:cubicBezTo>
                    <a:pt x="4" y="12"/>
                    <a:pt x="4" y="13"/>
                    <a:pt x="4" y="14"/>
                  </a:cubicBezTo>
                  <a:cubicBezTo>
                    <a:pt x="4" y="34"/>
                    <a:pt x="4" y="34"/>
                    <a:pt x="4" y="34"/>
                  </a:cubicBezTo>
                  <a:cubicBezTo>
                    <a:pt x="0" y="34"/>
                    <a:pt x="0" y="34"/>
                    <a:pt x="0" y="34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tx1">
                <a:lumMod val="25000"/>
                <a:lumOff val="75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60" name="Freeform 24"/>
            <p:cNvSpPr>
              <a:spLocks/>
            </p:cNvSpPr>
            <p:nvPr/>
          </p:nvSpPr>
          <p:spPr bwMode="auto">
            <a:xfrm>
              <a:off x="6526576" y="5173804"/>
              <a:ext cx="145864" cy="196054"/>
            </a:xfrm>
            <a:custGeom>
              <a:avLst/>
              <a:gdLst>
                <a:gd name="T0" fmla="*/ 4 w 27"/>
                <a:gd name="T1" fmla="*/ 24 h 36"/>
                <a:gd name="T2" fmla="*/ 6 w 27"/>
                <a:gd name="T3" fmla="*/ 29 h 36"/>
                <a:gd name="T4" fmla="*/ 13 w 27"/>
                <a:gd name="T5" fmla="*/ 32 h 36"/>
                <a:gd name="T6" fmla="*/ 18 w 27"/>
                <a:gd name="T7" fmla="*/ 32 h 36"/>
                <a:gd name="T8" fmla="*/ 22 w 27"/>
                <a:gd name="T9" fmla="*/ 27 h 36"/>
                <a:gd name="T10" fmla="*/ 20 w 27"/>
                <a:gd name="T11" fmla="*/ 23 h 36"/>
                <a:gd name="T12" fmla="*/ 15 w 27"/>
                <a:gd name="T13" fmla="*/ 20 h 36"/>
                <a:gd name="T14" fmla="*/ 10 w 27"/>
                <a:gd name="T15" fmla="*/ 19 h 36"/>
                <a:gd name="T16" fmla="*/ 4 w 27"/>
                <a:gd name="T17" fmla="*/ 17 h 36"/>
                <a:gd name="T18" fmla="*/ 1 w 27"/>
                <a:gd name="T19" fmla="*/ 11 h 36"/>
                <a:gd name="T20" fmla="*/ 4 w 27"/>
                <a:gd name="T21" fmla="*/ 3 h 36"/>
                <a:gd name="T22" fmla="*/ 13 w 27"/>
                <a:gd name="T23" fmla="*/ 0 h 36"/>
                <a:gd name="T24" fmla="*/ 22 w 27"/>
                <a:gd name="T25" fmla="*/ 3 h 36"/>
                <a:gd name="T26" fmla="*/ 26 w 27"/>
                <a:gd name="T27" fmla="*/ 11 h 36"/>
                <a:gd name="T28" fmla="*/ 21 w 27"/>
                <a:gd name="T29" fmla="*/ 11 h 36"/>
                <a:gd name="T30" fmla="*/ 20 w 27"/>
                <a:gd name="T31" fmla="*/ 7 h 36"/>
                <a:gd name="T32" fmla="*/ 13 w 27"/>
                <a:gd name="T33" fmla="*/ 4 h 36"/>
                <a:gd name="T34" fmla="*/ 7 w 27"/>
                <a:gd name="T35" fmla="*/ 6 h 36"/>
                <a:gd name="T36" fmla="*/ 5 w 27"/>
                <a:gd name="T37" fmla="*/ 10 h 36"/>
                <a:gd name="T38" fmla="*/ 7 w 27"/>
                <a:gd name="T39" fmla="*/ 14 h 36"/>
                <a:gd name="T40" fmla="*/ 14 w 27"/>
                <a:gd name="T41" fmla="*/ 15 h 36"/>
                <a:gd name="T42" fmla="*/ 18 w 27"/>
                <a:gd name="T43" fmla="*/ 17 h 36"/>
                <a:gd name="T44" fmla="*/ 23 w 27"/>
                <a:gd name="T45" fmla="*/ 19 h 36"/>
                <a:gd name="T46" fmla="*/ 27 w 27"/>
                <a:gd name="T47" fmla="*/ 26 h 36"/>
                <a:gd name="T48" fmla="*/ 23 w 27"/>
                <a:gd name="T49" fmla="*/ 34 h 36"/>
                <a:gd name="T50" fmla="*/ 13 w 27"/>
                <a:gd name="T51" fmla="*/ 36 h 36"/>
                <a:gd name="T52" fmla="*/ 3 w 27"/>
                <a:gd name="T53" fmla="*/ 33 h 36"/>
                <a:gd name="T54" fmla="*/ 0 w 27"/>
                <a:gd name="T55" fmla="*/ 24 h 36"/>
                <a:gd name="T56" fmla="*/ 4 w 27"/>
                <a:gd name="T57" fmla="*/ 24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7" h="36">
                  <a:moveTo>
                    <a:pt x="4" y="24"/>
                  </a:moveTo>
                  <a:cubicBezTo>
                    <a:pt x="4" y="26"/>
                    <a:pt x="5" y="28"/>
                    <a:pt x="6" y="29"/>
                  </a:cubicBezTo>
                  <a:cubicBezTo>
                    <a:pt x="7" y="31"/>
                    <a:pt x="10" y="32"/>
                    <a:pt x="13" y="32"/>
                  </a:cubicBezTo>
                  <a:cubicBezTo>
                    <a:pt x="15" y="32"/>
                    <a:pt x="17" y="32"/>
                    <a:pt x="18" y="32"/>
                  </a:cubicBezTo>
                  <a:cubicBezTo>
                    <a:pt x="21" y="31"/>
                    <a:pt x="22" y="29"/>
                    <a:pt x="22" y="27"/>
                  </a:cubicBezTo>
                  <a:cubicBezTo>
                    <a:pt x="22" y="25"/>
                    <a:pt x="21" y="23"/>
                    <a:pt x="20" y="23"/>
                  </a:cubicBezTo>
                  <a:cubicBezTo>
                    <a:pt x="19" y="22"/>
                    <a:pt x="17" y="21"/>
                    <a:pt x="15" y="20"/>
                  </a:cubicBezTo>
                  <a:cubicBezTo>
                    <a:pt x="10" y="19"/>
                    <a:pt x="10" y="19"/>
                    <a:pt x="10" y="19"/>
                  </a:cubicBezTo>
                  <a:cubicBezTo>
                    <a:pt x="7" y="19"/>
                    <a:pt x="5" y="18"/>
                    <a:pt x="4" y="17"/>
                  </a:cubicBezTo>
                  <a:cubicBezTo>
                    <a:pt x="2" y="16"/>
                    <a:pt x="1" y="14"/>
                    <a:pt x="1" y="11"/>
                  </a:cubicBezTo>
                  <a:cubicBezTo>
                    <a:pt x="1" y="8"/>
                    <a:pt x="2" y="5"/>
                    <a:pt x="4" y="3"/>
                  </a:cubicBezTo>
                  <a:cubicBezTo>
                    <a:pt x="6" y="1"/>
                    <a:pt x="9" y="0"/>
                    <a:pt x="13" y="0"/>
                  </a:cubicBezTo>
                  <a:cubicBezTo>
                    <a:pt x="16" y="0"/>
                    <a:pt x="19" y="1"/>
                    <a:pt x="22" y="3"/>
                  </a:cubicBezTo>
                  <a:cubicBezTo>
                    <a:pt x="24" y="4"/>
                    <a:pt x="26" y="7"/>
                    <a:pt x="26" y="11"/>
                  </a:cubicBezTo>
                  <a:cubicBezTo>
                    <a:pt x="21" y="11"/>
                    <a:pt x="21" y="11"/>
                    <a:pt x="21" y="11"/>
                  </a:cubicBezTo>
                  <a:cubicBezTo>
                    <a:pt x="21" y="9"/>
                    <a:pt x="21" y="8"/>
                    <a:pt x="20" y="7"/>
                  </a:cubicBezTo>
                  <a:cubicBezTo>
                    <a:pt x="18" y="5"/>
                    <a:pt x="16" y="4"/>
                    <a:pt x="13" y="4"/>
                  </a:cubicBezTo>
                  <a:cubicBezTo>
                    <a:pt x="10" y="4"/>
                    <a:pt x="8" y="5"/>
                    <a:pt x="7" y="6"/>
                  </a:cubicBezTo>
                  <a:cubicBezTo>
                    <a:pt x="6" y="7"/>
                    <a:pt x="5" y="8"/>
                    <a:pt x="5" y="10"/>
                  </a:cubicBezTo>
                  <a:cubicBezTo>
                    <a:pt x="5" y="12"/>
                    <a:pt x="6" y="13"/>
                    <a:pt x="7" y="14"/>
                  </a:cubicBezTo>
                  <a:cubicBezTo>
                    <a:pt x="8" y="14"/>
                    <a:pt x="10" y="15"/>
                    <a:pt x="14" y="15"/>
                  </a:cubicBezTo>
                  <a:cubicBezTo>
                    <a:pt x="18" y="17"/>
                    <a:pt x="18" y="17"/>
                    <a:pt x="18" y="17"/>
                  </a:cubicBezTo>
                  <a:cubicBezTo>
                    <a:pt x="20" y="17"/>
                    <a:pt x="22" y="18"/>
                    <a:pt x="23" y="19"/>
                  </a:cubicBezTo>
                  <a:cubicBezTo>
                    <a:pt x="26" y="20"/>
                    <a:pt x="27" y="23"/>
                    <a:pt x="27" y="26"/>
                  </a:cubicBezTo>
                  <a:cubicBezTo>
                    <a:pt x="27" y="30"/>
                    <a:pt x="25" y="32"/>
                    <a:pt x="23" y="34"/>
                  </a:cubicBezTo>
                  <a:cubicBezTo>
                    <a:pt x="20" y="36"/>
                    <a:pt x="17" y="36"/>
                    <a:pt x="13" y="36"/>
                  </a:cubicBezTo>
                  <a:cubicBezTo>
                    <a:pt x="9" y="36"/>
                    <a:pt x="6" y="35"/>
                    <a:pt x="3" y="33"/>
                  </a:cubicBezTo>
                  <a:cubicBezTo>
                    <a:pt x="1" y="31"/>
                    <a:pt x="0" y="28"/>
                    <a:pt x="0" y="24"/>
                  </a:cubicBezTo>
                  <a:lnTo>
                    <a:pt x="4" y="24"/>
                  </a:lnTo>
                  <a:close/>
                </a:path>
              </a:pathLst>
            </a:custGeom>
            <a:solidFill>
              <a:schemeClr val="tx1">
                <a:lumMod val="25000"/>
                <a:lumOff val="75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61" name="Rectangle 25"/>
            <p:cNvSpPr>
              <a:spLocks noChangeArrowheads="1"/>
            </p:cNvSpPr>
            <p:nvPr/>
          </p:nvSpPr>
          <p:spPr bwMode="auto">
            <a:xfrm>
              <a:off x="6797913" y="5178510"/>
              <a:ext cx="21958" cy="185074"/>
            </a:xfrm>
            <a:prstGeom prst="rect">
              <a:avLst/>
            </a:prstGeom>
            <a:solidFill>
              <a:schemeClr val="tx1">
                <a:lumMod val="25000"/>
                <a:lumOff val="75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62" name="Freeform 26"/>
            <p:cNvSpPr>
              <a:spLocks noEditPoints="1"/>
            </p:cNvSpPr>
            <p:nvPr/>
          </p:nvSpPr>
          <p:spPr bwMode="auto">
            <a:xfrm>
              <a:off x="7070819" y="5178510"/>
              <a:ext cx="169390" cy="185074"/>
            </a:xfrm>
            <a:custGeom>
              <a:avLst/>
              <a:gdLst>
                <a:gd name="T0" fmla="*/ 45 w 108"/>
                <a:gd name="T1" fmla="*/ 0 h 118"/>
                <a:gd name="T2" fmla="*/ 66 w 108"/>
                <a:gd name="T3" fmla="*/ 0 h 118"/>
                <a:gd name="T4" fmla="*/ 108 w 108"/>
                <a:gd name="T5" fmla="*/ 118 h 118"/>
                <a:gd name="T6" fmla="*/ 90 w 108"/>
                <a:gd name="T7" fmla="*/ 118 h 118"/>
                <a:gd name="T8" fmla="*/ 76 w 108"/>
                <a:gd name="T9" fmla="*/ 83 h 118"/>
                <a:gd name="T10" fmla="*/ 31 w 108"/>
                <a:gd name="T11" fmla="*/ 83 h 118"/>
                <a:gd name="T12" fmla="*/ 17 w 108"/>
                <a:gd name="T13" fmla="*/ 118 h 118"/>
                <a:gd name="T14" fmla="*/ 0 w 108"/>
                <a:gd name="T15" fmla="*/ 118 h 118"/>
                <a:gd name="T16" fmla="*/ 45 w 108"/>
                <a:gd name="T17" fmla="*/ 0 h 118"/>
                <a:gd name="T18" fmla="*/ 73 w 108"/>
                <a:gd name="T19" fmla="*/ 70 h 118"/>
                <a:gd name="T20" fmla="*/ 56 w 108"/>
                <a:gd name="T21" fmla="*/ 17 h 118"/>
                <a:gd name="T22" fmla="*/ 35 w 108"/>
                <a:gd name="T23" fmla="*/ 70 h 118"/>
                <a:gd name="T24" fmla="*/ 73 w 108"/>
                <a:gd name="T25" fmla="*/ 70 h 1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08" h="118">
                  <a:moveTo>
                    <a:pt x="45" y="0"/>
                  </a:moveTo>
                  <a:lnTo>
                    <a:pt x="66" y="0"/>
                  </a:lnTo>
                  <a:lnTo>
                    <a:pt x="108" y="118"/>
                  </a:lnTo>
                  <a:lnTo>
                    <a:pt x="90" y="118"/>
                  </a:lnTo>
                  <a:lnTo>
                    <a:pt x="76" y="83"/>
                  </a:lnTo>
                  <a:lnTo>
                    <a:pt x="31" y="83"/>
                  </a:lnTo>
                  <a:lnTo>
                    <a:pt x="17" y="118"/>
                  </a:lnTo>
                  <a:lnTo>
                    <a:pt x="0" y="118"/>
                  </a:lnTo>
                  <a:lnTo>
                    <a:pt x="45" y="0"/>
                  </a:lnTo>
                  <a:close/>
                  <a:moveTo>
                    <a:pt x="73" y="70"/>
                  </a:moveTo>
                  <a:lnTo>
                    <a:pt x="56" y="17"/>
                  </a:lnTo>
                  <a:lnTo>
                    <a:pt x="35" y="70"/>
                  </a:lnTo>
                  <a:lnTo>
                    <a:pt x="73" y="70"/>
                  </a:lnTo>
                  <a:close/>
                </a:path>
              </a:pathLst>
            </a:custGeom>
            <a:solidFill>
              <a:schemeClr val="tx1">
                <a:lumMod val="25000"/>
                <a:lumOff val="75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63" name="Freeform 27"/>
            <p:cNvSpPr>
              <a:spLocks/>
            </p:cNvSpPr>
            <p:nvPr/>
          </p:nvSpPr>
          <p:spPr bwMode="auto">
            <a:xfrm>
              <a:off x="7348430" y="5178510"/>
              <a:ext cx="180369" cy="185074"/>
            </a:xfrm>
            <a:custGeom>
              <a:avLst/>
              <a:gdLst>
                <a:gd name="T0" fmla="*/ 0 w 33"/>
                <a:gd name="T1" fmla="*/ 0 h 34"/>
                <a:gd name="T2" fmla="*/ 6 w 33"/>
                <a:gd name="T3" fmla="*/ 0 h 34"/>
                <a:gd name="T4" fmla="*/ 16 w 33"/>
                <a:gd name="T5" fmla="*/ 29 h 34"/>
                <a:gd name="T6" fmla="*/ 26 w 33"/>
                <a:gd name="T7" fmla="*/ 0 h 34"/>
                <a:gd name="T8" fmla="*/ 33 w 33"/>
                <a:gd name="T9" fmla="*/ 0 h 34"/>
                <a:gd name="T10" fmla="*/ 33 w 33"/>
                <a:gd name="T11" fmla="*/ 34 h 34"/>
                <a:gd name="T12" fmla="*/ 28 w 33"/>
                <a:gd name="T13" fmla="*/ 34 h 34"/>
                <a:gd name="T14" fmla="*/ 28 w 33"/>
                <a:gd name="T15" fmla="*/ 14 h 34"/>
                <a:gd name="T16" fmla="*/ 28 w 33"/>
                <a:gd name="T17" fmla="*/ 11 h 34"/>
                <a:gd name="T18" fmla="*/ 28 w 33"/>
                <a:gd name="T19" fmla="*/ 5 h 34"/>
                <a:gd name="T20" fmla="*/ 18 w 33"/>
                <a:gd name="T21" fmla="*/ 34 h 34"/>
                <a:gd name="T22" fmla="*/ 14 w 33"/>
                <a:gd name="T23" fmla="*/ 34 h 34"/>
                <a:gd name="T24" fmla="*/ 4 w 33"/>
                <a:gd name="T25" fmla="*/ 5 h 34"/>
                <a:gd name="T26" fmla="*/ 4 w 33"/>
                <a:gd name="T27" fmla="*/ 6 h 34"/>
                <a:gd name="T28" fmla="*/ 4 w 33"/>
                <a:gd name="T29" fmla="*/ 10 h 34"/>
                <a:gd name="T30" fmla="*/ 4 w 33"/>
                <a:gd name="T31" fmla="*/ 14 h 34"/>
                <a:gd name="T32" fmla="*/ 4 w 33"/>
                <a:gd name="T33" fmla="*/ 34 h 34"/>
                <a:gd name="T34" fmla="*/ 0 w 33"/>
                <a:gd name="T35" fmla="*/ 34 h 34"/>
                <a:gd name="T36" fmla="*/ 0 w 33"/>
                <a:gd name="T3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33" h="34">
                  <a:moveTo>
                    <a:pt x="0" y="0"/>
                  </a:moveTo>
                  <a:cubicBezTo>
                    <a:pt x="6" y="0"/>
                    <a:pt x="6" y="0"/>
                    <a:pt x="6" y="0"/>
                  </a:cubicBezTo>
                  <a:cubicBezTo>
                    <a:pt x="16" y="29"/>
                    <a:pt x="16" y="29"/>
                    <a:pt x="16" y="29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33" y="0"/>
                    <a:pt x="33" y="0"/>
                    <a:pt x="33" y="0"/>
                  </a:cubicBezTo>
                  <a:cubicBezTo>
                    <a:pt x="33" y="34"/>
                    <a:pt x="33" y="34"/>
                    <a:pt x="33" y="34"/>
                  </a:cubicBezTo>
                  <a:cubicBezTo>
                    <a:pt x="28" y="34"/>
                    <a:pt x="28" y="34"/>
                    <a:pt x="28" y="34"/>
                  </a:cubicBezTo>
                  <a:cubicBezTo>
                    <a:pt x="28" y="14"/>
                    <a:pt x="28" y="14"/>
                    <a:pt x="28" y="14"/>
                  </a:cubicBezTo>
                  <a:cubicBezTo>
                    <a:pt x="28" y="13"/>
                    <a:pt x="28" y="12"/>
                    <a:pt x="28" y="11"/>
                  </a:cubicBezTo>
                  <a:cubicBezTo>
                    <a:pt x="28" y="9"/>
                    <a:pt x="28" y="7"/>
                    <a:pt x="28" y="5"/>
                  </a:cubicBezTo>
                  <a:cubicBezTo>
                    <a:pt x="18" y="34"/>
                    <a:pt x="18" y="34"/>
                    <a:pt x="18" y="34"/>
                  </a:cubicBezTo>
                  <a:cubicBezTo>
                    <a:pt x="14" y="34"/>
                    <a:pt x="14" y="34"/>
                    <a:pt x="14" y="34"/>
                  </a:cubicBezTo>
                  <a:cubicBezTo>
                    <a:pt x="4" y="5"/>
                    <a:pt x="4" y="5"/>
                    <a:pt x="4" y="5"/>
                  </a:cubicBezTo>
                  <a:cubicBezTo>
                    <a:pt x="4" y="6"/>
                    <a:pt x="4" y="6"/>
                    <a:pt x="4" y="6"/>
                  </a:cubicBezTo>
                  <a:cubicBezTo>
                    <a:pt x="4" y="7"/>
                    <a:pt x="4" y="9"/>
                    <a:pt x="4" y="10"/>
                  </a:cubicBezTo>
                  <a:cubicBezTo>
                    <a:pt x="4" y="12"/>
                    <a:pt x="4" y="13"/>
                    <a:pt x="4" y="14"/>
                  </a:cubicBezTo>
                  <a:cubicBezTo>
                    <a:pt x="4" y="34"/>
                    <a:pt x="4" y="34"/>
                    <a:pt x="4" y="34"/>
                  </a:cubicBezTo>
                  <a:cubicBezTo>
                    <a:pt x="0" y="34"/>
                    <a:pt x="0" y="34"/>
                    <a:pt x="0" y="34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tx1">
                <a:lumMod val="25000"/>
                <a:lumOff val="75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64" name="Freeform 28"/>
            <p:cNvSpPr>
              <a:spLocks/>
            </p:cNvSpPr>
            <p:nvPr/>
          </p:nvSpPr>
          <p:spPr bwMode="auto">
            <a:xfrm>
              <a:off x="7647999" y="5178510"/>
              <a:ext cx="142727" cy="185074"/>
            </a:xfrm>
            <a:custGeom>
              <a:avLst/>
              <a:gdLst>
                <a:gd name="T0" fmla="*/ 0 w 91"/>
                <a:gd name="T1" fmla="*/ 0 h 118"/>
                <a:gd name="T2" fmla="*/ 87 w 91"/>
                <a:gd name="T3" fmla="*/ 0 h 118"/>
                <a:gd name="T4" fmla="*/ 87 w 91"/>
                <a:gd name="T5" fmla="*/ 14 h 118"/>
                <a:gd name="T6" fmla="*/ 18 w 91"/>
                <a:gd name="T7" fmla="*/ 14 h 118"/>
                <a:gd name="T8" fmla="*/ 18 w 91"/>
                <a:gd name="T9" fmla="*/ 52 h 118"/>
                <a:gd name="T10" fmla="*/ 84 w 91"/>
                <a:gd name="T11" fmla="*/ 52 h 118"/>
                <a:gd name="T12" fmla="*/ 84 w 91"/>
                <a:gd name="T13" fmla="*/ 66 h 118"/>
                <a:gd name="T14" fmla="*/ 18 w 91"/>
                <a:gd name="T15" fmla="*/ 66 h 118"/>
                <a:gd name="T16" fmla="*/ 18 w 91"/>
                <a:gd name="T17" fmla="*/ 104 h 118"/>
                <a:gd name="T18" fmla="*/ 91 w 91"/>
                <a:gd name="T19" fmla="*/ 104 h 118"/>
                <a:gd name="T20" fmla="*/ 91 w 91"/>
                <a:gd name="T21" fmla="*/ 118 h 118"/>
                <a:gd name="T22" fmla="*/ 0 w 91"/>
                <a:gd name="T23" fmla="*/ 118 h 118"/>
                <a:gd name="T24" fmla="*/ 0 w 91"/>
                <a:gd name="T25" fmla="*/ 0 h 1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91" h="118">
                  <a:moveTo>
                    <a:pt x="0" y="0"/>
                  </a:moveTo>
                  <a:lnTo>
                    <a:pt x="87" y="0"/>
                  </a:lnTo>
                  <a:lnTo>
                    <a:pt x="87" y="14"/>
                  </a:lnTo>
                  <a:lnTo>
                    <a:pt x="18" y="14"/>
                  </a:lnTo>
                  <a:lnTo>
                    <a:pt x="18" y="52"/>
                  </a:lnTo>
                  <a:lnTo>
                    <a:pt x="84" y="52"/>
                  </a:lnTo>
                  <a:lnTo>
                    <a:pt x="84" y="66"/>
                  </a:lnTo>
                  <a:lnTo>
                    <a:pt x="18" y="66"/>
                  </a:lnTo>
                  <a:lnTo>
                    <a:pt x="18" y="104"/>
                  </a:lnTo>
                  <a:lnTo>
                    <a:pt x="91" y="104"/>
                  </a:lnTo>
                  <a:lnTo>
                    <a:pt x="91" y="118"/>
                  </a:lnTo>
                  <a:lnTo>
                    <a:pt x="0" y="118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tx1">
                <a:lumMod val="25000"/>
                <a:lumOff val="75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65" name="Freeform 29"/>
            <p:cNvSpPr>
              <a:spLocks/>
            </p:cNvSpPr>
            <p:nvPr/>
          </p:nvSpPr>
          <p:spPr bwMode="auto">
            <a:xfrm>
              <a:off x="7894242" y="5178510"/>
              <a:ext cx="145864" cy="185074"/>
            </a:xfrm>
            <a:custGeom>
              <a:avLst/>
              <a:gdLst>
                <a:gd name="T0" fmla="*/ 93 w 93"/>
                <a:gd name="T1" fmla="*/ 0 h 118"/>
                <a:gd name="T2" fmla="*/ 93 w 93"/>
                <a:gd name="T3" fmla="*/ 14 h 118"/>
                <a:gd name="T4" fmla="*/ 55 w 93"/>
                <a:gd name="T5" fmla="*/ 14 h 118"/>
                <a:gd name="T6" fmla="*/ 55 w 93"/>
                <a:gd name="T7" fmla="*/ 118 h 118"/>
                <a:gd name="T8" fmla="*/ 38 w 93"/>
                <a:gd name="T9" fmla="*/ 118 h 118"/>
                <a:gd name="T10" fmla="*/ 38 w 93"/>
                <a:gd name="T11" fmla="*/ 14 h 118"/>
                <a:gd name="T12" fmla="*/ 0 w 93"/>
                <a:gd name="T13" fmla="*/ 14 h 118"/>
                <a:gd name="T14" fmla="*/ 0 w 93"/>
                <a:gd name="T15" fmla="*/ 0 h 118"/>
                <a:gd name="T16" fmla="*/ 93 w 93"/>
                <a:gd name="T17" fmla="*/ 0 h 1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93" h="118">
                  <a:moveTo>
                    <a:pt x="93" y="0"/>
                  </a:moveTo>
                  <a:lnTo>
                    <a:pt x="93" y="14"/>
                  </a:lnTo>
                  <a:lnTo>
                    <a:pt x="55" y="14"/>
                  </a:lnTo>
                  <a:lnTo>
                    <a:pt x="55" y="118"/>
                  </a:lnTo>
                  <a:lnTo>
                    <a:pt x="38" y="118"/>
                  </a:lnTo>
                  <a:lnTo>
                    <a:pt x="38" y="14"/>
                  </a:lnTo>
                  <a:lnTo>
                    <a:pt x="0" y="14"/>
                  </a:lnTo>
                  <a:lnTo>
                    <a:pt x="0" y="0"/>
                  </a:lnTo>
                  <a:lnTo>
                    <a:pt x="93" y="0"/>
                  </a:lnTo>
                  <a:close/>
                </a:path>
              </a:pathLst>
            </a:custGeom>
            <a:solidFill>
              <a:schemeClr val="tx1">
                <a:lumMod val="25000"/>
                <a:lumOff val="75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66" name="Freeform 30"/>
            <p:cNvSpPr>
              <a:spLocks/>
            </p:cNvSpPr>
            <p:nvPr/>
          </p:nvSpPr>
          <p:spPr bwMode="auto">
            <a:xfrm>
              <a:off x="5965080" y="1696608"/>
              <a:ext cx="1061824" cy="1902500"/>
            </a:xfrm>
            <a:custGeom>
              <a:avLst/>
              <a:gdLst>
                <a:gd name="T0" fmla="*/ 195 w 195"/>
                <a:gd name="T1" fmla="*/ 122 h 349"/>
                <a:gd name="T2" fmla="*/ 177 w 195"/>
                <a:gd name="T3" fmla="*/ 93 h 349"/>
                <a:gd name="T4" fmla="*/ 128 w 195"/>
                <a:gd name="T5" fmla="*/ 67 h 349"/>
                <a:gd name="T6" fmla="*/ 128 w 195"/>
                <a:gd name="T7" fmla="*/ 199 h 349"/>
                <a:gd name="T8" fmla="*/ 118 w 195"/>
                <a:gd name="T9" fmla="*/ 205 h 349"/>
                <a:gd name="T10" fmla="*/ 78 w 195"/>
                <a:gd name="T11" fmla="*/ 184 h 349"/>
                <a:gd name="T12" fmla="*/ 67 w 195"/>
                <a:gd name="T13" fmla="*/ 167 h 349"/>
                <a:gd name="T14" fmla="*/ 67 w 195"/>
                <a:gd name="T15" fmla="*/ 55 h 349"/>
                <a:gd name="T16" fmla="*/ 49 w 195"/>
                <a:gd name="T17" fmla="*/ 26 h 349"/>
                <a:gd name="T18" fmla="*/ 0 w 195"/>
                <a:gd name="T19" fmla="*/ 0 h 349"/>
                <a:gd name="T20" fmla="*/ 0 w 195"/>
                <a:gd name="T21" fmla="*/ 251 h 349"/>
                <a:gd name="T22" fmla="*/ 177 w 195"/>
                <a:gd name="T23" fmla="*/ 344 h 349"/>
                <a:gd name="T24" fmla="*/ 195 w 195"/>
                <a:gd name="T25" fmla="*/ 333 h 349"/>
                <a:gd name="T26" fmla="*/ 195 w 195"/>
                <a:gd name="T27" fmla="*/ 122 h 3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95" h="349">
                  <a:moveTo>
                    <a:pt x="195" y="122"/>
                  </a:moveTo>
                  <a:cubicBezTo>
                    <a:pt x="195" y="111"/>
                    <a:pt x="187" y="98"/>
                    <a:pt x="177" y="93"/>
                  </a:cubicBezTo>
                  <a:cubicBezTo>
                    <a:pt x="128" y="67"/>
                    <a:pt x="128" y="67"/>
                    <a:pt x="128" y="67"/>
                  </a:cubicBezTo>
                  <a:cubicBezTo>
                    <a:pt x="128" y="199"/>
                    <a:pt x="128" y="199"/>
                    <a:pt x="128" y="199"/>
                  </a:cubicBezTo>
                  <a:cubicBezTo>
                    <a:pt x="128" y="206"/>
                    <a:pt x="123" y="208"/>
                    <a:pt x="118" y="205"/>
                  </a:cubicBezTo>
                  <a:cubicBezTo>
                    <a:pt x="78" y="184"/>
                    <a:pt x="78" y="184"/>
                    <a:pt x="78" y="184"/>
                  </a:cubicBezTo>
                  <a:cubicBezTo>
                    <a:pt x="72" y="181"/>
                    <a:pt x="67" y="173"/>
                    <a:pt x="67" y="167"/>
                  </a:cubicBezTo>
                  <a:cubicBezTo>
                    <a:pt x="67" y="55"/>
                    <a:pt x="67" y="55"/>
                    <a:pt x="67" y="55"/>
                  </a:cubicBezTo>
                  <a:cubicBezTo>
                    <a:pt x="67" y="44"/>
                    <a:pt x="59" y="31"/>
                    <a:pt x="49" y="2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251"/>
                    <a:pt x="0" y="251"/>
                    <a:pt x="0" y="251"/>
                  </a:cubicBezTo>
                  <a:cubicBezTo>
                    <a:pt x="177" y="344"/>
                    <a:pt x="177" y="344"/>
                    <a:pt x="177" y="344"/>
                  </a:cubicBezTo>
                  <a:cubicBezTo>
                    <a:pt x="187" y="349"/>
                    <a:pt x="195" y="345"/>
                    <a:pt x="195" y="333"/>
                  </a:cubicBezTo>
                  <a:lnTo>
                    <a:pt x="195" y="122"/>
                  </a:lnTo>
                  <a:close/>
                </a:path>
              </a:pathLst>
            </a:custGeom>
            <a:solidFill>
              <a:schemeClr val="tx1">
                <a:lumMod val="10000"/>
                <a:lumOff val="90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67" name="Freeform 31"/>
            <p:cNvSpPr>
              <a:spLocks/>
            </p:cNvSpPr>
            <p:nvPr/>
          </p:nvSpPr>
          <p:spPr bwMode="auto">
            <a:xfrm>
              <a:off x="4907961" y="1696608"/>
              <a:ext cx="1057118" cy="1902500"/>
            </a:xfrm>
            <a:custGeom>
              <a:avLst/>
              <a:gdLst>
                <a:gd name="T0" fmla="*/ 146 w 194"/>
                <a:gd name="T1" fmla="*/ 26 h 349"/>
                <a:gd name="T2" fmla="*/ 128 w 194"/>
                <a:gd name="T3" fmla="*/ 55 h 349"/>
                <a:gd name="T4" fmla="*/ 128 w 194"/>
                <a:gd name="T5" fmla="*/ 167 h 349"/>
                <a:gd name="T6" fmla="*/ 117 w 194"/>
                <a:gd name="T7" fmla="*/ 184 h 349"/>
                <a:gd name="T8" fmla="*/ 77 w 194"/>
                <a:gd name="T9" fmla="*/ 205 h 349"/>
                <a:gd name="T10" fmla="*/ 67 w 194"/>
                <a:gd name="T11" fmla="*/ 199 h 349"/>
                <a:gd name="T12" fmla="*/ 67 w 194"/>
                <a:gd name="T13" fmla="*/ 67 h 349"/>
                <a:gd name="T14" fmla="*/ 18 w 194"/>
                <a:gd name="T15" fmla="*/ 93 h 349"/>
                <a:gd name="T16" fmla="*/ 0 w 194"/>
                <a:gd name="T17" fmla="*/ 122 h 349"/>
                <a:gd name="T18" fmla="*/ 0 w 194"/>
                <a:gd name="T19" fmla="*/ 333 h 349"/>
                <a:gd name="T20" fmla="*/ 18 w 194"/>
                <a:gd name="T21" fmla="*/ 344 h 349"/>
                <a:gd name="T22" fmla="*/ 194 w 194"/>
                <a:gd name="T23" fmla="*/ 251 h 349"/>
                <a:gd name="T24" fmla="*/ 194 w 194"/>
                <a:gd name="T25" fmla="*/ 0 h 349"/>
                <a:gd name="T26" fmla="*/ 146 w 194"/>
                <a:gd name="T27" fmla="*/ 26 h 3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94" h="349">
                  <a:moveTo>
                    <a:pt x="146" y="26"/>
                  </a:moveTo>
                  <a:cubicBezTo>
                    <a:pt x="136" y="31"/>
                    <a:pt x="128" y="44"/>
                    <a:pt x="128" y="55"/>
                  </a:cubicBezTo>
                  <a:cubicBezTo>
                    <a:pt x="128" y="167"/>
                    <a:pt x="128" y="167"/>
                    <a:pt x="128" y="167"/>
                  </a:cubicBezTo>
                  <a:cubicBezTo>
                    <a:pt x="128" y="173"/>
                    <a:pt x="123" y="181"/>
                    <a:pt x="117" y="184"/>
                  </a:cubicBezTo>
                  <a:cubicBezTo>
                    <a:pt x="77" y="205"/>
                    <a:pt x="77" y="205"/>
                    <a:pt x="77" y="205"/>
                  </a:cubicBezTo>
                  <a:cubicBezTo>
                    <a:pt x="71" y="208"/>
                    <a:pt x="67" y="206"/>
                    <a:pt x="67" y="199"/>
                  </a:cubicBezTo>
                  <a:cubicBezTo>
                    <a:pt x="67" y="67"/>
                    <a:pt x="67" y="67"/>
                    <a:pt x="67" y="67"/>
                  </a:cubicBezTo>
                  <a:cubicBezTo>
                    <a:pt x="18" y="93"/>
                    <a:pt x="18" y="93"/>
                    <a:pt x="18" y="93"/>
                  </a:cubicBezTo>
                  <a:cubicBezTo>
                    <a:pt x="8" y="98"/>
                    <a:pt x="0" y="111"/>
                    <a:pt x="0" y="122"/>
                  </a:cubicBezTo>
                  <a:cubicBezTo>
                    <a:pt x="0" y="333"/>
                    <a:pt x="0" y="333"/>
                    <a:pt x="0" y="333"/>
                  </a:cubicBezTo>
                  <a:cubicBezTo>
                    <a:pt x="0" y="345"/>
                    <a:pt x="8" y="349"/>
                    <a:pt x="18" y="344"/>
                  </a:cubicBezTo>
                  <a:cubicBezTo>
                    <a:pt x="194" y="251"/>
                    <a:pt x="194" y="251"/>
                    <a:pt x="194" y="251"/>
                  </a:cubicBezTo>
                  <a:cubicBezTo>
                    <a:pt x="194" y="0"/>
                    <a:pt x="194" y="0"/>
                    <a:pt x="194" y="0"/>
                  </a:cubicBezTo>
                  <a:lnTo>
                    <a:pt x="146" y="2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68" name="Freeform 32"/>
            <p:cNvSpPr>
              <a:spLocks noEditPoints="1"/>
            </p:cNvSpPr>
            <p:nvPr/>
          </p:nvSpPr>
          <p:spPr bwMode="auto">
            <a:xfrm>
              <a:off x="4373128" y="1190006"/>
              <a:ext cx="3171355" cy="3176060"/>
            </a:xfrm>
            <a:custGeom>
              <a:avLst/>
              <a:gdLst>
                <a:gd name="T0" fmla="*/ 291 w 582"/>
                <a:gd name="T1" fmla="*/ 583 h 583"/>
                <a:gd name="T2" fmla="*/ 85 w 582"/>
                <a:gd name="T3" fmla="*/ 497 h 583"/>
                <a:gd name="T4" fmla="*/ 0 w 582"/>
                <a:gd name="T5" fmla="*/ 291 h 583"/>
                <a:gd name="T6" fmla="*/ 85 w 582"/>
                <a:gd name="T7" fmla="*/ 85 h 583"/>
                <a:gd name="T8" fmla="*/ 291 w 582"/>
                <a:gd name="T9" fmla="*/ 0 h 583"/>
                <a:gd name="T10" fmla="*/ 497 w 582"/>
                <a:gd name="T11" fmla="*/ 85 h 583"/>
                <a:gd name="T12" fmla="*/ 582 w 582"/>
                <a:gd name="T13" fmla="*/ 291 h 583"/>
                <a:gd name="T14" fmla="*/ 497 w 582"/>
                <a:gd name="T15" fmla="*/ 497 h 583"/>
                <a:gd name="T16" fmla="*/ 291 w 582"/>
                <a:gd name="T17" fmla="*/ 583 h 583"/>
                <a:gd name="T18" fmla="*/ 291 w 582"/>
                <a:gd name="T19" fmla="*/ 13 h 583"/>
                <a:gd name="T20" fmla="*/ 13 w 582"/>
                <a:gd name="T21" fmla="*/ 291 h 583"/>
                <a:gd name="T22" fmla="*/ 291 w 582"/>
                <a:gd name="T23" fmla="*/ 569 h 583"/>
                <a:gd name="T24" fmla="*/ 569 w 582"/>
                <a:gd name="T25" fmla="*/ 291 h 583"/>
                <a:gd name="T26" fmla="*/ 291 w 582"/>
                <a:gd name="T27" fmla="*/ 13 h 5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582" h="583">
                  <a:moveTo>
                    <a:pt x="291" y="583"/>
                  </a:moveTo>
                  <a:cubicBezTo>
                    <a:pt x="213" y="583"/>
                    <a:pt x="140" y="552"/>
                    <a:pt x="85" y="497"/>
                  </a:cubicBezTo>
                  <a:cubicBezTo>
                    <a:pt x="30" y="442"/>
                    <a:pt x="0" y="369"/>
                    <a:pt x="0" y="291"/>
                  </a:cubicBezTo>
                  <a:cubicBezTo>
                    <a:pt x="0" y="214"/>
                    <a:pt x="30" y="140"/>
                    <a:pt x="85" y="85"/>
                  </a:cubicBezTo>
                  <a:cubicBezTo>
                    <a:pt x="140" y="30"/>
                    <a:pt x="213" y="0"/>
                    <a:pt x="291" y="0"/>
                  </a:cubicBezTo>
                  <a:cubicBezTo>
                    <a:pt x="369" y="0"/>
                    <a:pt x="442" y="30"/>
                    <a:pt x="497" y="85"/>
                  </a:cubicBezTo>
                  <a:cubicBezTo>
                    <a:pt x="552" y="140"/>
                    <a:pt x="582" y="214"/>
                    <a:pt x="582" y="291"/>
                  </a:cubicBezTo>
                  <a:cubicBezTo>
                    <a:pt x="582" y="369"/>
                    <a:pt x="552" y="442"/>
                    <a:pt x="497" y="497"/>
                  </a:cubicBezTo>
                  <a:cubicBezTo>
                    <a:pt x="442" y="552"/>
                    <a:pt x="369" y="583"/>
                    <a:pt x="291" y="583"/>
                  </a:cubicBezTo>
                  <a:close/>
                  <a:moveTo>
                    <a:pt x="291" y="13"/>
                  </a:moveTo>
                  <a:cubicBezTo>
                    <a:pt x="138" y="13"/>
                    <a:pt x="13" y="138"/>
                    <a:pt x="13" y="291"/>
                  </a:cubicBezTo>
                  <a:cubicBezTo>
                    <a:pt x="13" y="445"/>
                    <a:pt x="138" y="569"/>
                    <a:pt x="291" y="569"/>
                  </a:cubicBezTo>
                  <a:cubicBezTo>
                    <a:pt x="444" y="569"/>
                    <a:pt x="569" y="445"/>
                    <a:pt x="569" y="291"/>
                  </a:cubicBezTo>
                  <a:cubicBezTo>
                    <a:pt x="569" y="138"/>
                    <a:pt x="444" y="13"/>
                    <a:pt x="291" y="13"/>
                  </a:cubicBezTo>
                  <a:close/>
                </a:path>
              </a:pathLst>
            </a:custGeom>
            <a:solidFill>
              <a:schemeClr val="tx1">
                <a:lumMod val="10000"/>
                <a:lumOff val="90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69" name="Freeform 33"/>
            <p:cNvSpPr>
              <a:spLocks/>
            </p:cNvSpPr>
            <p:nvPr/>
          </p:nvSpPr>
          <p:spPr bwMode="auto">
            <a:xfrm>
              <a:off x="4973835" y="3130148"/>
              <a:ext cx="1949553" cy="506602"/>
            </a:xfrm>
            <a:custGeom>
              <a:avLst/>
              <a:gdLst>
                <a:gd name="T0" fmla="*/ 0 w 1243"/>
                <a:gd name="T1" fmla="*/ 323 h 323"/>
                <a:gd name="T2" fmla="*/ 639 w 1243"/>
                <a:gd name="T3" fmla="*/ 0 h 323"/>
                <a:gd name="T4" fmla="*/ 1243 w 1243"/>
                <a:gd name="T5" fmla="*/ 323 h 323"/>
                <a:gd name="T6" fmla="*/ 0 w 1243"/>
                <a:gd name="T7" fmla="*/ 323 h 3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1243" h="323">
                  <a:moveTo>
                    <a:pt x="0" y="323"/>
                  </a:moveTo>
                  <a:lnTo>
                    <a:pt x="639" y="0"/>
                  </a:lnTo>
                  <a:lnTo>
                    <a:pt x="1243" y="323"/>
                  </a:lnTo>
                  <a:lnTo>
                    <a:pt x="0" y="323"/>
                  </a:lnTo>
                  <a:close/>
                </a:path>
              </a:pathLst>
            </a:custGeom>
            <a:solidFill>
              <a:schemeClr val="tx1">
                <a:lumMod val="25000"/>
                <a:lumOff val="75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</p:grpSp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148753902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" grpId="0" animBg="1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Picture Placeholder 4"/>
          <p:cNvPicPr>
            <a:picLocks noGrp="1" noChangeAspect="1"/>
          </p:cNvPicPr>
          <p:nvPr>
            <p:ph type="pic" sz="quarter" idx="10"/>
          </p:nvPr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1102" b="11102"/>
          <a:stretch>
            <a:fillRect/>
          </a:stretch>
        </p:blipFill>
        <p:spPr/>
      </p:pic>
      <p:sp>
        <p:nvSpPr>
          <p:cNvPr id="6" name="Rectangle 5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tx1">
              <a:alpha val="7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uk-UA"/>
          </a:p>
        </p:txBody>
      </p:sp>
      <p:sp>
        <p:nvSpPr>
          <p:cNvPr id="7" name="TextBox 6"/>
          <p:cNvSpPr txBox="1"/>
          <p:nvPr/>
        </p:nvSpPr>
        <p:spPr>
          <a:xfrm>
            <a:off x="2558716" y="1482042"/>
            <a:ext cx="7074568" cy="2308324"/>
          </a:xfrm>
          <a:prstGeom prst="rect">
            <a:avLst/>
          </a:prstGeom>
          <a:noFill/>
        </p:spPr>
        <p:txBody>
          <a:bodyPr wrap="square" rtlCol="0" anchor="b">
            <a:spAutoFit/>
          </a:bodyPr>
          <a:lstStyle/>
          <a:p>
            <a:pPr algn="ctr"/>
            <a:r>
              <a:rPr lang="en-US" sz="7200" dirty="0" smtClean="0">
                <a:solidFill>
                  <a:srgbClr val="FFFFFF"/>
                </a:solidFill>
                <a:latin typeface="+mj-lt"/>
              </a:rPr>
              <a:t>Innovative</a:t>
            </a:r>
          </a:p>
          <a:p>
            <a:pPr algn="ctr"/>
            <a:r>
              <a:rPr lang="en-US" sz="7200" dirty="0" smtClean="0">
                <a:solidFill>
                  <a:srgbClr val="FFFFFF"/>
                </a:solidFill>
                <a:latin typeface="+mj-lt"/>
              </a:rPr>
              <a:t>Web Agency</a:t>
            </a:r>
            <a:endParaRPr lang="uk-UA" sz="7200" dirty="0">
              <a:solidFill>
                <a:srgbClr val="FFFFFF"/>
              </a:solidFill>
              <a:latin typeface="+mj-lt"/>
            </a:endParaRPr>
          </a:p>
        </p:txBody>
      </p:sp>
      <p:sp>
        <p:nvSpPr>
          <p:cNvPr id="8" name="TextBox 7"/>
          <p:cNvSpPr txBox="1"/>
          <p:nvPr/>
        </p:nvSpPr>
        <p:spPr>
          <a:xfrm>
            <a:off x="1311442" y="3899174"/>
            <a:ext cx="956911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b="1" dirty="0">
                <a:solidFill>
                  <a:schemeClr val="bg1"/>
                </a:solidFill>
              </a:rPr>
              <a:t>Lorem Ipsum</a:t>
            </a:r>
            <a:r>
              <a:rPr lang="en-US" dirty="0">
                <a:solidFill>
                  <a:schemeClr val="bg1"/>
                </a:solidFill>
              </a:rPr>
              <a:t> is simply dummy text of the printing and typesetting industry. </a:t>
            </a:r>
            <a:endParaRPr lang="uk-UA" dirty="0">
              <a:solidFill>
                <a:schemeClr val="bg1"/>
              </a:solidFill>
            </a:endParaRPr>
          </a:p>
        </p:txBody>
      </p:sp>
      <p:sp>
        <p:nvSpPr>
          <p:cNvPr id="9" name="Rounded Rectangle 8"/>
          <p:cNvSpPr/>
          <p:nvPr/>
        </p:nvSpPr>
        <p:spPr>
          <a:xfrm>
            <a:off x="4896853" y="4993105"/>
            <a:ext cx="2398294" cy="577516"/>
          </a:xfrm>
          <a:prstGeom prst="roundRect">
            <a:avLst>
              <a:gd name="adj" fmla="val 50000"/>
            </a:avLst>
          </a:prstGeom>
          <a:ln>
            <a:noFill/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sz="2400" dirty="0" smtClean="0">
                <a:solidFill>
                  <a:srgbClr val="FFFFFF"/>
                </a:solidFill>
                <a:latin typeface="+mj-lt"/>
              </a:rPr>
              <a:t>Best  Choices</a:t>
            </a:r>
            <a:endParaRPr lang="uk-UA" sz="2400" dirty="0">
              <a:solidFill>
                <a:srgbClr val="FFFFFF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424572766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 dir="in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75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5" dur="75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75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75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75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" grpId="0" animBg="1"/>
      <p:bldP spid="7" grpId="0"/>
      <p:bldP spid="8" grpId="0"/>
      <p:bldP spid="9" grpId="0" animBg="1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 smtClean="0"/>
              <a:t>About Us</a:t>
            </a:r>
            <a:endParaRPr lang="uk-UA" dirty="0"/>
          </a:p>
        </p:txBody>
      </p:sp>
      <p:sp>
        <p:nvSpPr>
          <p:cNvPr id="4" name="Text Placeholder 3"/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Lorem Ipsum is simply dummy text of the printing and typesetting </a:t>
            </a:r>
            <a:r>
              <a:rPr lang="en-US" dirty="0" smtClean="0"/>
              <a:t>industry</a:t>
            </a:r>
            <a:endParaRPr lang="uk-UA" dirty="0"/>
          </a:p>
        </p:txBody>
      </p:sp>
      <p:sp>
        <p:nvSpPr>
          <p:cNvPr id="6" name="Text Placeholder 5"/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Lorem Ipsum is simply dummy text of </a:t>
            </a:r>
            <a:r>
              <a:rPr lang="en-US" dirty="0">
                <a:solidFill>
                  <a:schemeClr val="accent1"/>
                </a:solidFill>
              </a:rPr>
              <a:t>the printing </a:t>
            </a:r>
            <a:r>
              <a:rPr lang="en-US" dirty="0"/>
              <a:t>and </a:t>
            </a:r>
            <a:r>
              <a:rPr lang="en-US" dirty="0">
                <a:solidFill>
                  <a:schemeClr val="accent1"/>
                </a:solidFill>
              </a:rPr>
              <a:t>typesetting industry</a:t>
            </a:r>
            <a:r>
              <a:rPr lang="en-US" dirty="0"/>
              <a:t>. Lorem Ipsum has been the industry's standard dummy text ever since the 1500s, when an unknown printer took a </a:t>
            </a:r>
            <a:r>
              <a:rPr lang="en-US" dirty="0" smtClean="0"/>
              <a:t>galley of type and scrambled it to make a type specimen book. </a:t>
            </a:r>
            <a:endParaRPr lang="uk-UA" dirty="0"/>
          </a:p>
        </p:txBody>
      </p:sp>
      <p:sp>
        <p:nvSpPr>
          <p:cNvPr id="14" name="Rectangle 13"/>
          <p:cNvSpPr/>
          <p:nvPr/>
        </p:nvSpPr>
        <p:spPr>
          <a:xfrm>
            <a:off x="5016137" y="2978331"/>
            <a:ext cx="3775166" cy="3409406"/>
          </a:xfrm>
          <a:prstGeom prst="rect">
            <a:avLst/>
          </a:prstGeom>
          <a:solidFill>
            <a:schemeClr val="bg1">
              <a:lumMod val="95000"/>
              <a:alpha val="50000"/>
            </a:schemeClr>
          </a:solidFill>
          <a:ln w="6350">
            <a:solidFill>
              <a:schemeClr val="bg1">
                <a:lumMod val="9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360000" tIns="72000" rIns="360000" bIns="72000" rtlCol="0" anchor="ctr"/>
          <a:lstStyle/>
          <a:p>
            <a:pPr>
              <a:spcAft>
                <a:spcPts val="600"/>
              </a:spcAft>
            </a:pPr>
            <a:r>
              <a:rPr lang="en-US" dirty="0">
                <a:solidFill>
                  <a:schemeClr val="tx1"/>
                </a:solidFill>
              </a:rPr>
              <a:t>Lorem </a:t>
            </a:r>
            <a:r>
              <a:rPr lang="en-US" dirty="0" smtClean="0">
                <a:solidFill>
                  <a:schemeClr val="tx1"/>
                </a:solidFill>
              </a:rPr>
              <a:t>Ipsum.</a:t>
            </a:r>
          </a:p>
          <a:p>
            <a:pPr>
              <a:spcAft>
                <a:spcPts val="600"/>
              </a:spcAft>
            </a:pPr>
            <a:r>
              <a:rPr lang="en-US" b="1" dirty="0" smtClean="0">
                <a:solidFill>
                  <a:schemeClr val="tx1"/>
                </a:solidFill>
              </a:rPr>
              <a:t>The </a:t>
            </a:r>
            <a:r>
              <a:rPr lang="en-US" b="1" dirty="0">
                <a:solidFill>
                  <a:schemeClr val="tx1"/>
                </a:solidFill>
              </a:rPr>
              <a:t>industry's standard dummy </a:t>
            </a:r>
            <a:r>
              <a:rPr lang="en-US" b="1" dirty="0" smtClean="0">
                <a:solidFill>
                  <a:schemeClr val="tx1"/>
                </a:solidFill>
              </a:rPr>
              <a:t>text.</a:t>
            </a:r>
          </a:p>
          <a:p>
            <a:pPr>
              <a:spcAft>
                <a:spcPts val="600"/>
              </a:spcAft>
            </a:pPr>
            <a:r>
              <a:rPr lang="en-US" dirty="0" smtClean="0">
                <a:solidFill>
                  <a:schemeClr val="tx1"/>
                </a:solidFill>
              </a:rPr>
              <a:t>Ever </a:t>
            </a:r>
            <a:r>
              <a:rPr lang="en-US" dirty="0">
                <a:solidFill>
                  <a:schemeClr val="tx1"/>
                </a:solidFill>
              </a:rPr>
              <a:t>since the </a:t>
            </a:r>
            <a:r>
              <a:rPr lang="en-US" dirty="0" smtClean="0">
                <a:solidFill>
                  <a:schemeClr val="tx1"/>
                </a:solidFill>
              </a:rPr>
              <a:t>1500s.</a:t>
            </a:r>
          </a:p>
          <a:p>
            <a:pPr>
              <a:spcAft>
                <a:spcPts val="600"/>
              </a:spcAft>
            </a:pPr>
            <a:r>
              <a:rPr lang="en-US" dirty="0" smtClean="0">
                <a:solidFill>
                  <a:schemeClr val="tx1"/>
                </a:solidFill>
              </a:rPr>
              <a:t>When </a:t>
            </a:r>
            <a:r>
              <a:rPr lang="en-US" dirty="0">
                <a:solidFill>
                  <a:schemeClr val="tx1"/>
                </a:solidFill>
              </a:rPr>
              <a:t>an unknown printer </a:t>
            </a:r>
            <a:r>
              <a:rPr lang="en-US" b="1" dirty="0">
                <a:solidFill>
                  <a:schemeClr val="tx1"/>
                </a:solidFill>
              </a:rPr>
              <a:t>took a galley </a:t>
            </a:r>
            <a:r>
              <a:rPr lang="en-US" dirty="0">
                <a:solidFill>
                  <a:schemeClr val="tx1"/>
                </a:solidFill>
              </a:rPr>
              <a:t>of </a:t>
            </a:r>
            <a:r>
              <a:rPr lang="en-US" dirty="0" smtClean="0">
                <a:solidFill>
                  <a:schemeClr val="tx1"/>
                </a:solidFill>
              </a:rPr>
              <a:t>type.</a:t>
            </a:r>
          </a:p>
          <a:p>
            <a:pPr>
              <a:spcAft>
                <a:spcPts val="600"/>
              </a:spcAft>
            </a:pPr>
            <a:r>
              <a:rPr lang="en-US" dirty="0" smtClean="0">
                <a:solidFill>
                  <a:schemeClr val="tx1"/>
                </a:solidFill>
              </a:rPr>
              <a:t>Scrambled </a:t>
            </a:r>
            <a:r>
              <a:rPr lang="en-US" dirty="0">
                <a:solidFill>
                  <a:schemeClr val="tx1"/>
                </a:solidFill>
              </a:rPr>
              <a:t>it to </a:t>
            </a:r>
            <a:r>
              <a:rPr lang="en-US" b="1" dirty="0">
                <a:solidFill>
                  <a:schemeClr val="accent1"/>
                </a:solidFill>
              </a:rPr>
              <a:t>make a type </a:t>
            </a:r>
            <a:r>
              <a:rPr lang="en-US" dirty="0">
                <a:solidFill>
                  <a:schemeClr val="tx1"/>
                </a:solidFill>
              </a:rPr>
              <a:t>specimen book.</a:t>
            </a:r>
            <a:endParaRPr lang="uk-UA" dirty="0">
              <a:solidFill>
                <a:schemeClr val="tx1"/>
              </a:solidFill>
            </a:endParaRPr>
          </a:p>
        </p:txBody>
      </p:sp>
      <p:sp>
        <p:nvSpPr>
          <p:cNvPr id="2" name="Picture Placeholder 1"/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5" name="Picture Placeholder 4"/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7" name="Picture Placeholder 6"/>
          <p:cNvSpPr>
            <a:spLocks noGrp="1"/>
          </p:cNvSpPr>
          <p:nvPr>
            <p:ph type="pic" sz="quarter" idx="14"/>
          </p:nvPr>
        </p:nvSpPr>
        <p:spPr/>
      </p:sp>
    </p:spTree>
    <p:extLst>
      <p:ext uri="{BB962C8B-B14F-4D97-AF65-F5344CB8AC3E}">
        <p14:creationId xmlns:p14="http://schemas.microsoft.com/office/powerpoint/2010/main" val="306477791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75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75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75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4" grpId="0" animBg="1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 smtClean="0"/>
              <a:t>Web Design Agency</a:t>
            </a:r>
            <a:endParaRPr lang="uk-UA" dirty="0"/>
          </a:p>
        </p:txBody>
      </p:sp>
      <p:sp>
        <p:nvSpPr>
          <p:cNvPr id="4" name="Text Placeholder 3"/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Lorem Ipsum is simply dummy text of the printing and typesetting </a:t>
            </a:r>
            <a:r>
              <a:rPr lang="en-US" dirty="0" smtClean="0"/>
              <a:t>industry</a:t>
            </a:r>
            <a:endParaRPr lang="uk-UA" dirty="0"/>
          </a:p>
        </p:txBody>
      </p:sp>
      <p:sp>
        <p:nvSpPr>
          <p:cNvPr id="5" name="TextBox 4"/>
          <p:cNvSpPr txBox="1"/>
          <p:nvPr/>
        </p:nvSpPr>
        <p:spPr>
          <a:xfrm>
            <a:off x="1323703" y="1658983"/>
            <a:ext cx="954459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spcAft>
                <a:spcPts val="1000"/>
              </a:spcAft>
            </a:pPr>
            <a:r>
              <a:rPr lang="en-US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 is simply dummy text of </a:t>
            </a:r>
            <a:r>
              <a:rPr lang="en-US" sz="1600" dirty="0">
                <a:solidFill>
                  <a:schemeClr val="accent1"/>
                </a:solidFill>
              </a:rPr>
              <a:t>the printing </a:t>
            </a:r>
            <a:r>
              <a:rPr lang="en-US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and </a:t>
            </a:r>
            <a:r>
              <a:rPr lang="en-US" sz="1600" dirty="0">
                <a:solidFill>
                  <a:schemeClr val="accent1"/>
                </a:solidFill>
              </a:rPr>
              <a:t>typesetting industry</a:t>
            </a:r>
            <a:r>
              <a:rPr lang="en-US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. Lorem Ipsum has been the industry's standard dummy text ever since the 1500s, when an unknown printer took a galley of type and scrambled it to make a type specimen book. </a:t>
            </a:r>
            <a:endParaRPr lang="uk-UA" sz="16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cxnSp>
        <p:nvCxnSpPr>
          <p:cNvPr id="7" name="Straight Connector 6"/>
          <p:cNvCxnSpPr/>
          <p:nvPr/>
        </p:nvCxnSpPr>
        <p:spPr>
          <a:xfrm>
            <a:off x="1133203" y="2922879"/>
            <a:ext cx="9925594" cy="0"/>
          </a:xfrm>
          <a:prstGeom prst="line">
            <a:avLst/>
          </a:prstGeom>
          <a:ln>
            <a:solidFill>
              <a:schemeClr val="tx1">
                <a:alpha val="5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" name="Oval 9"/>
          <p:cNvSpPr/>
          <p:nvPr/>
        </p:nvSpPr>
        <p:spPr>
          <a:xfrm>
            <a:off x="1458684" y="3334040"/>
            <a:ext cx="1123406" cy="1123406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uk-UA"/>
          </a:p>
        </p:txBody>
      </p:sp>
      <p:sp>
        <p:nvSpPr>
          <p:cNvPr id="11" name="Oval 10"/>
          <p:cNvSpPr/>
          <p:nvPr/>
        </p:nvSpPr>
        <p:spPr>
          <a:xfrm>
            <a:off x="4175759" y="3334040"/>
            <a:ext cx="1123406" cy="1123406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uk-UA"/>
          </a:p>
        </p:txBody>
      </p:sp>
      <p:sp>
        <p:nvSpPr>
          <p:cNvPr id="12" name="Oval 11"/>
          <p:cNvSpPr/>
          <p:nvPr/>
        </p:nvSpPr>
        <p:spPr>
          <a:xfrm>
            <a:off x="6892834" y="3334040"/>
            <a:ext cx="1123406" cy="1123406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uk-UA"/>
          </a:p>
        </p:txBody>
      </p:sp>
      <p:sp>
        <p:nvSpPr>
          <p:cNvPr id="13" name="Oval 12"/>
          <p:cNvSpPr/>
          <p:nvPr/>
        </p:nvSpPr>
        <p:spPr>
          <a:xfrm>
            <a:off x="9609909" y="3334040"/>
            <a:ext cx="1123406" cy="1123406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uk-UA"/>
          </a:p>
        </p:txBody>
      </p:sp>
      <p:sp>
        <p:nvSpPr>
          <p:cNvPr id="15" name="TextBox 14"/>
          <p:cNvSpPr txBox="1"/>
          <p:nvPr/>
        </p:nvSpPr>
        <p:spPr>
          <a:xfrm>
            <a:off x="986788" y="4774286"/>
            <a:ext cx="2067197" cy="400110"/>
          </a:xfrm>
          <a:prstGeom prst="rect">
            <a:avLst/>
          </a:prstGeom>
          <a:noFill/>
        </p:spPr>
        <p:txBody>
          <a:bodyPr wrap="square" rtlCol="0" anchor="b">
            <a:spAutoFit/>
          </a:bodyPr>
          <a:lstStyle/>
          <a:p>
            <a:pPr algn="ctr">
              <a:spcAft>
                <a:spcPts val="1000"/>
              </a:spcAft>
            </a:pPr>
            <a:r>
              <a:rPr lang="en-US" sz="2000" dirty="0" smtClean="0">
                <a:latin typeface="+mj-lt"/>
              </a:rPr>
              <a:t>Web Design</a:t>
            </a:r>
            <a:endParaRPr lang="uk-UA" sz="2000" dirty="0">
              <a:latin typeface="+mj-lt"/>
            </a:endParaRPr>
          </a:p>
        </p:txBody>
      </p:sp>
      <p:sp>
        <p:nvSpPr>
          <p:cNvPr id="16" name="TextBox 15"/>
          <p:cNvSpPr txBox="1"/>
          <p:nvPr/>
        </p:nvSpPr>
        <p:spPr>
          <a:xfrm>
            <a:off x="986788" y="5494954"/>
            <a:ext cx="2067197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spcAft>
                <a:spcPts val="1000"/>
              </a:spcAft>
            </a:pPr>
            <a:r>
              <a:rPr 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</a:rPr>
              <a:t>Lorem </a:t>
            </a:r>
            <a:r>
              <a:rPr lang="en-US" sz="14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Ipsum has been the industry's standard </a:t>
            </a:r>
            <a:r>
              <a:rPr 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</a:rPr>
              <a:t> dummy text.</a:t>
            </a:r>
            <a:endParaRPr lang="uk-UA" sz="14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cxnSp>
        <p:nvCxnSpPr>
          <p:cNvPr id="17" name="Straight Connector 16"/>
          <p:cNvCxnSpPr/>
          <p:nvPr/>
        </p:nvCxnSpPr>
        <p:spPr>
          <a:xfrm>
            <a:off x="1661157" y="5327950"/>
            <a:ext cx="692331" cy="0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0" name="TextBox 19"/>
          <p:cNvSpPr txBox="1"/>
          <p:nvPr/>
        </p:nvSpPr>
        <p:spPr>
          <a:xfrm>
            <a:off x="3703860" y="4774286"/>
            <a:ext cx="2067197" cy="400110"/>
          </a:xfrm>
          <a:prstGeom prst="rect">
            <a:avLst/>
          </a:prstGeom>
          <a:noFill/>
        </p:spPr>
        <p:txBody>
          <a:bodyPr wrap="square" rtlCol="0" anchor="b">
            <a:spAutoFit/>
          </a:bodyPr>
          <a:lstStyle/>
          <a:p>
            <a:pPr algn="ctr">
              <a:spcAft>
                <a:spcPts val="1000"/>
              </a:spcAft>
            </a:pPr>
            <a:r>
              <a:rPr lang="en-US" sz="2000" dirty="0" smtClean="0">
                <a:latin typeface="+mj-lt"/>
              </a:rPr>
              <a:t>Optimization</a:t>
            </a:r>
            <a:endParaRPr lang="uk-UA" sz="2000" dirty="0">
              <a:latin typeface="+mj-lt"/>
            </a:endParaRPr>
          </a:p>
        </p:txBody>
      </p:sp>
      <p:sp>
        <p:nvSpPr>
          <p:cNvPr id="21" name="TextBox 20"/>
          <p:cNvSpPr txBox="1"/>
          <p:nvPr/>
        </p:nvSpPr>
        <p:spPr>
          <a:xfrm>
            <a:off x="3703860" y="5494954"/>
            <a:ext cx="2067197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spcAft>
                <a:spcPts val="1000"/>
              </a:spcAft>
            </a:pPr>
            <a:r>
              <a:rPr 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</a:rPr>
              <a:t>Lorem </a:t>
            </a:r>
            <a:r>
              <a:rPr lang="en-US" sz="14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Ipsum has been the industry's standard </a:t>
            </a:r>
            <a:r>
              <a:rPr 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</a:rPr>
              <a:t> dummy text.</a:t>
            </a:r>
            <a:endParaRPr lang="uk-UA" sz="14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cxnSp>
        <p:nvCxnSpPr>
          <p:cNvPr id="22" name="Straight Connector 21"/>
          <p:cNvCxnSpPr/>
          <p:nvPr/>
        </p:nvCxnSpPr>
        <p:spPr>
          <a:xfrm>
            <a:off x="4378229" y="5327950"/>
            <a:ext cx="692331" cy="0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3" name="TextBox 22"/>
          <p:cNvSpPr txBox="1"/>
          <p:nvPr/>
        </p:nvSpPr>
        <p:spPr>
          <a:xfrm>
            <a:off x="6420932" y="4774286"/>
            <a:ext cx="2067197" cy="400110"/>
          </a:xfrm>
          <a:prstGeom prst="rect">
            <a:avLst/>
          </a:prstGeom>
          <a:noFill/>
        </p:spPr>
        <p:txBody>
          <a:bodyPr wrap="square" rtlCol="0" anchor="b">
            <a:spAutoFit/>
          </a:bodyPr>
          <a:lstStyle/>
          <a:p>
            <a:pPr algn="ctr">
              <a:spcAft>
                <a:spcPts val="1000"/>
              </a:spcAft>
            </a:pPr>
            <a:r>
              <a:rPr lang="en-US" sz="2000" dirty="0" smtClean="0">
                <a:latin typeface="+mj-lt"/>
              </a:rPr>
              <a:t>Coding</a:t>
            </a:r>
            <a:endParaRPr lang="uk-UA" sz="2000" dirty="0">
              <a:latin typeface="+mj-lt"/>
            </a:endParaRPr>
          </a:p>
        </p:txBody>
      </p:sp>
      <p:sp>
        <p:nvSpPr>
          <p:cNvPr id="24" name="TextBox 23"/>
          <p:cNvSpPr txBox="1"/>
          <p:nvPr/>
        </p:nvSpPr>
        <p:spPr>
          <a:xfrm>
            <a:off x="6420932" y="5494954"/>
            <a:ext cx="2067197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spcAft>
                <a:spcPts val="1000"/>
              </a:spcAft>
            </a:pPr>
            <a:r>
              <a:rPr 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</a:rPr>
              <a:t>Lorem </a:t>
            </a:r>
            <a:r>
              <a:rPr lang="en-US" sz="14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Ipsum has been the industry's standard </a:t>
            </a:r>
            <a:r>
              <a:rPr 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</a:rPr>
              <a:t> dummy text.</a:t>
            </a:r>
            <a:endParaRPr lang="uk-UA" sz="14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cxnSp>
        <p:nvCxnSpPr>
          <p:cNvPr id="25" name="Straight Connector 24"/>
          <p:cNvCxnSpPr/>
          <p:nvPr/>
        </p:nvCxnSpPr>
        <p:spPr>
          <a:xfrm>
            <a:off x="7095301" y="5327950"/>
            <a:ext cx="692331" cy="0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6" name="TextBox 25"/>
          <p:cNvSpPr txBox="1"/>
          <p:nvPr/>
        </p:nvSpPr>
        <p:spPr>
          <a:xfrm>
            <a:off x="9138004" y="4774286"/>
            <a:ext cx="2067197" cy="400110"/>
          </a:xfrm>
          <a:prstGeom prst="rect">
            <a:avLst/>
          </a:prstGeom>
          <a:noFill/>
        </p:spPr>
        <p:txBody>
          <a:bodyPr wrap="square" rtlCol="0" anchor="b">
            <a:spAutoFit/>
          </a:bodyPr>
          <a:lstStyle/>
          <a:p>
            <a:pPr algn="ctr">
              <a:spcAft>
                <a:spcPts val="1000"/>
              </a:spcAft>
            </a:pPr>
            <a:r>
              <a:rPr lang="en-US" sz="2000" dirty="0" smtClean="0">
                <a:latin typeface="+mj-lt"/>
              </a:rPr>
              <a:t>Marketing</a:t>
            </a:r>
            <a:endParaRPr lang="uk-UA" sz="2000" dirty="0">
              <a:latin typeface="+mj-lt"/>
            </a:endParaRPr>
          </a:p>
        </p:txBody>
      </p:sp>
      <p:sp>
        <p:nvSpPr>
          <p:cNvPr id="27" name="TextBox 26"/>
          <p:cNvSpPr txBox="1"/>
          <p:nvPr/>
        </p:nvSpPr>
        <p:spPr>
          <a:xfrm>
            <a:off x="9138004" y="5494954"/>
            <a:ext cx="2067197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spcAft>
                <a:spcPts val="1000"/>
              </a:spcAft>
            </a:pPr>
            <a:r>
              <a:rPr 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</a:rPr>
              <a:t>Lorem </a:t>
            </a:r>
            <a:r>
              <a:rPr lang="en-US" sz="14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Ipsum has been the industry's standard </a:t>
            </a:r>
            <a:r>
              <a:rPr 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</a:rPr>
              <a:t> dummy text.</a:t>
            </a:r>
            <a:endParaRPr lang="uk-UA" sz="14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cxnSp>
        <p:nvCxnSpPr>
          <p:cNvPr id="28" name="Straight Connector 27"/>
          <p:cNvCxnSpPr/>
          <p:nvPr/>
        </p:nvCxnSpPr>
        <p:spPr>
          <a:xfrm>
            <a:off x="9812373" y="5327950"/>
            <a:ext cx="692331" cy="0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30" name="Group 29"/>
          <p:cNvGrpSpPr/>
          <p:nvPr/>
        </p:nvGrpSpPr>
        <p:grpSpPr>
          <a:xfrm>
            <a:off x="1753705" y="3655199"/>
            <a:ext cx="533361" cy="474332"/>
            <a:chOff x="5911851" y="2027238"/>
            <a:chExt cx="401638" cy="357187"/>
          </a:xfrm>
          <a:solidFill>
            <a:srgbClr val="FFFFFF"/>
          </a:solidFill>
        </p:grpSpPr>
        <p:sp>
          <p:nvSpPr>
            <p:cNvPr id="31" name="Freeform 30"/>
            <p:cNvSpPr>
              <a:spLocks noEditPoints="1"/>
            </p:cNvSpPr>
            <p:nvPr/>
          </p:nvSpPr>
          <p:spPr bwMode="auto">
            <a:xfrm>
              <a:off x="5911851" y="2027238"/>
              <a:ext cx="401638" cy="357187"/>
            </a:xfrm>
            <a:custGeom>
              <a:avLst/>
              <a:gdLst>
                <a:gd name="T0" fmla="*/ 103 w 107"/>
                <a:gd name="T1" fmla="*/ 0 h 95"/>
                <a:gd name="T2" fmla="*/ 4 w 107"/>
                <a:gd name="T3" fmla="*/ 0 h 95"/>
                <a:gd name="T4" fmla="*/ 0 w 107"/>
                <a:gd name="T5" fmla="*/ 4 h 95"/>
                <a:gd name="T6" fmla="*/ 0 w 107"/>
                <a:gd name="T7" fmla="*/ 91 h 95"/>
                <a:gd name="T8" fmla="*/ 4 w 107"/>
                <a:gd name="T9" fmla="*/ 95 h 95"/>
                <a:gd name="T10" fmla="*/ 103 w 107"/>
                <a:gd name="T11" fmla="*/ 95 h 95"/>
                <a:gd name="T12" fmla="*/ 107 w 107"/>
                <a:gd name="T13" fmla="*/ 91 h 95"/>
                <a:gd name="T14" fmla="*/ 107 w 107"/>
                <a:gd name="T15" fmla="*/ 4 h 95"/>
                <a:gd name="T16" fmla="*/ 103 w 107"/>
                <a:gd name="T17" fmla="*/ 0 h 95"/>
                <a:gd name="T18" fmla="*/ 82 w 107"/>
                <a:gd name="T19" fmla="*/ 7 h 95"/>
                <a:gd name="T20" fmla="*/ 87 w 107"/>
                <a:gd name="T21" fmla="*/ 12 h 95"/>
                <a:gd name="T22" fmla="*/ 82 w 107"/>
                <a:gd name="T23" fmla="*/ 16 h 95"/>
                <a:gd name="T24" fmla="*/ 77 w 107"/>
                <a:gd name="T25" fmla="*/ 12 h 95"/>
                <a:gd name="T26" fmla="*/ 82 w 107"/>
                <a:gd name="T27" fmla="*/ 7 h 95"/>
                <a:gd name="T28" fmla="*/ 68 w 107"/>
                <a:gd name="T29" fmla="*/ 7 h 95"/>
                <a:gd name="T30" fmla="*/ 73 w 107"/>
                <a:gd name="T31" fmla="*/ 12 h 95"/>
                <a:gd name="T32" fmla="*/ 68 w 107"/>
                <a:gd name="T33" fmla="*/ 16 h 95"/>
                <a:gd name="T34" fmla="*/ 64 w 107"/>
                <a:gd name="T35" fmla="*/ 12 h 95"/>
                <a:gd name="T36" fmla="*/ 68 w 107"/>
                <a:gd name="T37" fmla="*/ 7 h 95"/>
                <a:gd name="T38" fmla="*/ 100 w 107"/>
                <a:gd name="T39" fmla="*/ 88 h 95"/>
                <a:gd name="T40" fmla="*/ 7 w 107"/>
                <a:gd name="T41" fmla="*/ 88 h 95"/>
                <a:gd name="T42" fmla="*/ 7 w 107"/>
                <a:gd name="T43" fmla="*/ 24 h 95"/>
                <a:gd name="T44" fmla="*/ 100 w 107"/>
                <a:gd name="T45" fmla="*/ 24 h 95"/>
                <a:gd name="T46" fmla="*/ 100 w 107"/>
                <a:gd name="T47" fmla="*/ 88 h 95"/>
                <a:gd name="T48" fmla="*/ 95 w 107"/>
                <a:gd name="T49" fmla="*/ 16 h 95"/>
                <a:gd name="T50" fmla="*/ 90 w 107"/>
                <a:gd name="T51" fmla="*/ 12 h 95"/>
                <a:gd name="T52" fmla="*/ 95 w 107"/>
                <a:gd name="T53" fmla="*/ 7 h 95"/>
                <a:gd name="T54" fmla="*/ 100 w 107"/>
                <a:gd name="T55" fmla="*/ 12 h 95"/>
                <a:gd name="T56" fmla="*/ 95 w 107"/>
                <a:gd name="T57" fmla="*/ 16 h 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107" h="95">
                  <a:moveTo>
                    <a:pt x="103" y="0"/>
                  </a:moveTo>
                  <a:cubicBezTo>
                    <a:pt x="4" y="0"/>
                    <a:pt x="4" y="0"/>
                    <a:pt x="4" y="0"/>
                  </a:cubicBezTo>
                  <a:cubicBezTo>
                    <a:pt x="2" y="0"/>
                    <a:pt x="0" y="2"/>
                    <a:pt x="0" y="4"/>
                  </a:cubicBezTo>
                  <a:cubicBezTo>
                    <a:pt x="0" y="91"/>
                    <a:pt x="0" y="91"/>
                    <a:pt x="0" y="91"/>
                  </a:cubicBezTo>
                  <a:cubicBezTo>
                    <a:pt x="0" y="93"/>
                    <a:pt x="2" y="95"/>
                    <a:pt x="4" y="95"/>
                  </a:cubicBezTo>
                  <a:cubicBezTo>
                    <a:pt x="103" y="95"/>
                    <a:pt x="103" y="95"/>
                    <a:pt x="103" y="95"/>
                  </a:cubicBezTo>
                  <a:cubicBezTo>
                    <a:pt x="105" y="95"/>
                    <a:pt x="107" y="93"/>
                    <a:pt x="107" y="91"/>
                  </a:cubicBezTo>
                  <a:cubicBezTo>
                    <a:pt x="107" y="4"/>
                    <a:pt x="107" y="4"/>
                    <a:pt x="107" y="4"/>
                  </a:cubicBezTo>
                  <a:cubicBezTo>
                    <a:pt x="107" y="2"/>
                    <a:pt x="105" y="0"/>
                    <a:pt x="103" y="0"/>
                  </a:cubicBezTo>
                  <a:close/>
                  <a:moveTo>
                    <a:pt x="82" y="7"/>
                  </a:moveTo>
                  <a:cubicBezTo>
                    <a:pt x="84" y="7"/>
                    <a:pt x="87" y="9"/>
                    <a:pt x="87" y="12"/>
                  </a:cubicBezTo>
                  <a:cubicBezTo>
                    <a:pt x="87" y="14"/>
                    <a:pt x="84" y="16"/>
                    <a:pt x="82" y="16"/>
                  </a:cubicBezTo>
                  <a:cubicBezTo>
                    <a:pt x="79" y="16"/>
                    <a:pt x="77" y="14"/>
                    <a:pt x="77" y="12"/>
                  </a:cubicBezTo>
                  <a:cubicBezTo>
                    <a:pt x="77" y="9"/>
                    <a:pt x="79" y="7"/>
                    <a:pt x="82" y="7"/>
                  </a:cubicBezTo>
                  <a:close/>
                  <a:moveTo>
                    <a:pt x="68" y="7"/>
                  </a:moveTo>
                  <a:cubicBezTo>
                    <a:pt x="71" y="7"/>
                    <a:pt x="73" y="9"/>
                    <a:pt x="73" y="12"/>
                  </a:cubicBezTo>
                  <a:cubicBezTo>
                    <a:pt x="73" y="14"/>
                    <a:pt x="71" y="16"/>
                    <a:pt x="68" y="16"/>
                  </a:cubicBezTo>
                  <a:cubicBezTo>
                    <a:pt x="66" y="16"/>
                    <a:pt x="64" y="14"/>
                    <a:pt x="64" y="12"/>
                  </a:cubicBezTo>
                  <a:cubicBezTo>
                    <a:pt x="64" y="9"/>
                    <a:pt x="66" y="7"/>
                    <a:pt x="68" y="7"/>
                  </a:cubicBezTo>
                  <a:close/>
                  <a:moveTo>
                    <a:pt x="100" y="88"/>
                  </a:moveTo>
                  <a:cubicBezTo>
                    <a:pt x="7" y="88"/>
                    <a:pt x="7" y="88"/>
                    <a:pt x="7" y="88"/>
                  </a:cubicBezTo>
                  <a:cubicBezTo>
                    <a:pt x="7" y="24"/>
                    <a:pt x="7" y="24"/>
                    <a:pt x="7" y="24"/>
                  </a:cubicBezTo>
                  <a:cubicBezTo>
                    <a:pt x="100" y="24"/>
                    <a:pt x="100" y="24"/>
                    <a:pt x="100" y="24"/>
                  </a:cubicBezTo>
                  <a:lnTo>
                    <a:pt x="100" y="88"/>
                  </a:lnTo>
                  <a:close/>
                  <a:moveTo>
                    <a:pt x="95" y="16"/>
                  </a:moveTo>
                  <a:cubicBezTo>
                    <a:pt x="93" y="16"/>
                    <a:pt x="90" y="14"/>
                    <a:pt x="90" y="12"/>
                  </a:cubicBezTo>
                  <a:cubicBezTo>
                    <a:pt x="90" y="9"/>
                    <a:pt x="93" y="7"/>
                    <a:pt x="95" y="7"/>
                  </a:cubicBezTo>
                  <a:cubicBezTo>
                    <a:pt x="98" y="7"/>
                    <a:pt x="100" y="9"/>
                    <a:pt x="100" y="12"/>
                  </a:cubicBezTo>
                  <a:cubicBezTo>
                    <a:pt x="100" y="14"/>
                    <a:pt x="98" y="16"/>
                    <a:pt x="95" y="1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32" name="Freeform 31"/>
            <p:cNvSpPr>
              <a:spLocks/>
            </p:cNvSpPr>
            <p:nvPr/>
          </p:nvSpPr>
          <p:spPr bwMode="auto">
            <a:xfrm>
              <a:off x="5964238" y="2147888"/>
              <a:ext cx="288925" cy="52387"/>
            </a:xfrm>
            <a:custGeom>
              <a:avLst/>
              <a:gdLst>
                <a:gd name="T0" fmla="*/ 182 w 182"/>
                <a:gd name="T1" fmla="*/ 33 h 33"/>
                <a:gd name="T2" fmla="*/ 0 w 182"/>
                <a:gd name="T3" fmla="*/ 33 h 33"/>
                <a:gd name="T4" fmla="*/ 0 w 182"/>
                <a:gd name="T5" fmla="*/ 0 h 33"/>
                <a:gd name="T6" fmla="*/ 182 w 182"/>
                <a:gd name="T7" fmla="*/ 0 h 33"/>
                <a:gd name="T8" fmla="*/ 182 w 182"/>
                <a:gd name="T9" fmla="*/ 33 h 33"/>
                <a:gd name="T10" fmla="*/ 182 w 182"/>
                <a:gd name="T11" fmla="*/ 33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82" h="33">
                  <a:moveTo>
                    <a:pt x="182" y="33"/>
                  </a:moveTo>
                  <a:lnTo>
                    <a:pt x="0" y="33"/>
                  </a:lnTo>
                  <a:lnTo>
                    <a:pt x="0" y="0"/>
                  </a:lnTo>
                  <a:lnTo>
                    <a:pt x="182" y="0"/>
                  </a:lnTo>
                  <a:lnTo>
                    <a:pt x="182" y="33"/>
                  </a:lnTo>
                  <a:lnTo>
                    <a:pt x="182" y="3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33" name="Freeform 32"/>
            <p:cNvSpPr>
              <a:spLocks/>
            </p:cNvSpPr>
            <p:nvPr/>
          </p:nvSpPr>
          <p:spPr bwMode="auto">
            <a:xfrm>
              <a:off x="5964238" y="2222500"/>
              <a:ext cx="90488" cy="98425"/>
            </a:xfrm>
            <a:custGeom>
              <a:avLst/>
              <a:gdLst>
                <a:gd name="T0" fmla="*/ 57 w 57"/>
                <a:gd name="T1" fmla="*/ 0 h 62"/>
                <a:gd name="T2" fmla="*/ 0 w 57"/>
                <a:gd name="T3" fmla="*/ 0 h 62"/>
                <a:gd name="T4" fmla="*/ 0 w 57"/>
                <a:gd name="T5" fmla="*/ 62 h 62"/>
                <a:gd name="T6" fmla="*/ 57 w 57"/>
                <a:gd name="T7" fmla="*/ 62 h 62"/>
                <a:gd name="T8" fmla="*/ 57 w 57"/>
                <a:gd name="T9" fmla="*/ 0 h 62"/>
                <a:gd name="T10" fmla="*/ 57 w 57"/>
                <a:gd name="T11" fmla="*/ 0 h 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57" h="62">
                  <a:moveTo>
                    <a:pt x="57" y="0"/>
                  </a:moveTo>
                  <a:lnTo>
                    <a:pt x="0" y="0"/>
                  </a:lnTo>
                  <a:lnTo>
                    <a:pt x="0" y="62"/>
                  </a:lnTo>
                  <a:lnTo>
                    <a:pt x="57" y="62"/>
                  </a:lnTo>
                  <a:lnTo>
                    <a:pt x="57" y="0"/>
                  </a:lnTo>
                  <a:lnTo>
                    <a:pt x="57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34" name="Freeform 33"/>
            <p:cNvSpPr>
              <a:spLocks/>
            </p:cNvSpPr>
            <p:nvPr/>
          </p:nvSpPr>
          <p:spPr bwMode="auto">
            <a:xfrm>
              <a:off x="6186488" y="2222500"/>
              <a:ext cx="66675" cy="98425"/>
            </a:xfrm>
            <a:custGeom>
              <a:avLst/>
              <a:gdLst>
                <a:gd name="T0" fmla="*/ 42 w 42"/>
                <a:gd name="T1" fmla="*/ 0 h 62"/>
                <a:gd name="T2" fmla="*/ 0 w 42"/>
                <a:gd name="T3" fmla="*/ 0 h 62"/>
                <a:gd name="T4" fmla="*/ 0 w 42"/>
                <a:gd name="T5" fmla="*/ 62 h 62"/>
                <a:gd name="T6" fmla="*/ 42 w 42"/>
                <a:gd name="T7" fmla="*/ 62 h 62"/>
                <a:gd name="T8" fmla="*/ 42 w 42"/>
                <a:gd name="T9" fmla="*/ 0 h 62"/>
                <a:gd name="T10" fmla="*/ 42 w 42"/>
                <a:gd name="T11" fmla="*/ 0 h 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42" h="62">
                  <a:moveTo>
                    <a:pt x="42" y="0"/>
                  </a:moveTo>
                  <a:lnTo>
                    <a:pt x="0" y="0"/>
                  </a:lnTo>
                  <a:lnTo>
                    <a:pt x="0" y="62"/>
                  </a:lnTo>
                  <a:lnTo>
                    <a:pt x="42" y="62"/>
                  </a:lnTo>
                  <a:lnTo>
                    <a:pt x="42" y="0"/>
                  </a:lnTo>
                  <a:lnTo>
                    <a:pt x="42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35" name="Freeform 34"/>
            <p:cNvSpPr>
              <a:spLocks/>
            </p:cNvSpPr>
            <p:nvPr/>
          </p:nvSpPr>
          <p:spPr bwMode="auto">
            <a:xfrm>
              <a:off x="6073776" y="2227263"/>
              <a:ext cx="96838" cy="11112"/>
            </a:xfrm>
            <a:custGeom>
              <a:avLst/>
              <a:gdLst>
                <a:gd name="T0" fmla="*/ 61 w 61"/>
                <a:gd name="T1" fmla="*/ 7 h 7"/>
                <a:gd name="T2" fmla="*/ 0 w 61"/>
                <a:gd name="T3" fmla="*/ 7 h 7"/>
                <a:gd name="T4" fmla="*/ 0 w 61"/>
                <a:gd name="T5" fmla="*/ 0 h 7"/>
                <a:gd name="T6" fmla="*/ 61 w 61"/>
                <a:gd name="T7" fmla="*/ 0 h 7"/>
                <a:gd name="T8" fmla="*/ 61 w 61"/>
                <a:gd name="T9" fmla="*/ 7 h 7"/>
                <a:gd name="T10" fmla="*/ 61 w 61"/>
                <a:gd name="T11" fmla="*/ 7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61" h="7">
                  <a:moveTo>
                    <a:pt x="61" y="7"/>
                  </a:moveTo>
                  <a:lnTo>
                    <a:pt x="0" y="7"/>
                  </a:lnTo>
                  <a:lnTo>
                    <a:pt x="0" y="0"/>
                  </a:lnTo>
                  <a:lnTo>
                    <a:pt x="61" y="0"/>
                  </a:lnTo>
                  <a:lnTo>
                    <a:pt x="61" y="7"/>
                  </a:lnTo>
                  <a:lnTo>
                    <a:pt x="61" y="7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36" name="Freeform 35"/>
            <p:cNvSpPr>
              <a:spLocks/>
            </p:cNvSpPr>
            <p:nvPr/>
          </p:nvSpPr>
          <p:spPr bwMode="auto">
            <a:xfrm>
              <a:off x="6073776" y="2263775"/>
              <a:ext cx="96838" cy="15875"/>
            </a:xfrm>
            <a:custGeom>
              <a:avLst/>
              <a:gdLst>
                <a:gd name="T0" fmla="*/ 61 w 61"/>
                <a:gd name="T1" fmla="*/ 10 h 10"/>
                <a:gd name="T2" fmla="*/ 0 w 61"/>
                <a:gd name="T3" fmla="*/ 10 h 10"/>
                <a:gd name="T4" fmla="*/ 0 w 61"/>
                <a:gd name="T5" fmla="*/ 0 h 10"/>
                <a:gd name="T6" fmla="*/ 61 w 61"/>
                <a:gd name="T7" fmla="*/ 0 h 10"/>
                <a:gd name="T8" fmla="*/ 61 w 61"/>
                <a:gd name="T9" fmla="*/ 10 h 10"/>
                <a:gd name="T10" fmla="*/ 61 w 61"/>
                <a:gd name="T11" fmla="*/ 10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61" h="10">
                  <a:moveTo>
                    <a:pt x="61" y="10"/>
                  </a:moveTo>
                  <a:lnTo>
                    <a:pt x="0" y="10"/>
                  </a:lnTo>
                  <a:lnTo>
                    <a:pt x="0" y="0"/>
                  </a:lnTo>
                  <a:lnTo>
                    <a:pt x="61" y="0"/>
                  </a:lnTo>
                  <a:lnTo>
                    <a:pt x="61" y="10"/>
                  </a:lnTo>
                  <a:lnTo>
                    <a:pt x="61" y="1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37" name="Freeform 36"/>
            <p:cNvSpPr>
              <a:spLocks/>
            </p:cNvSpPr>
            <p:nvPr/>
          </p:nvSpPr>
          <p:spPr bwMode="auto">
            <a:xfrm>
              <a:off x="6073776" y="2301875"/>
              <a:ext cx="96838" cy="15875"/>
            </a:xfrm>
            <a:custGeom>
              <a:avLst/>
              <a:gdLst>
                <a:gd name="T0" fmla="*/ 61 w 61"/>
                <a:gd name="T1" fmla="*/ 10 h 10"/>
                <a:gd name="T2" fmla="*/ 0 w 61"/>
                <a:gd name="T3" fmla="*/ 10 h 10"/>
                <a:gd name="T4" fmla="*/ 0 w 61"/>
                <a:gd name="T5" fmla="*/ 0 h 10"/>
                <a:gd name="T6" fmla="*/ 61 w 61"/>
                <a:gd name="T7" fmla="*/ 0 h 10"/>
                <a:gd name="T8" fmla="*/ 61 w 61"/>
                <a:gd name="T9" fmla="*/ 10 h 10"/>
                <a:gd name="T10" fmla="*/ 61 w 61"/>
                <a:gd name="T11" fmla="*/ 10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61" h="10">
                  <a:moveTo>
                    <a:pt x="61" y="10"/>
                  </a:moveTo>
                  <a:lnTo>
                    <a:pt x="0" y="10"/>
                  </a:lnTo>
                  <a:lnTo>
                    <a:pt x="0" y="0"/>
                  </a:lnTo>
                  <a:lnTo>
                    <a:pt x="61" y="0"/>
                  </a:lnTo>
                  <a:lnTo>
                    <a:pt x="61" y="10"/>
                  </a:lnTo>
                  <a:lnTo>
                    <a:pt x="61" y="1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</p:grpSp>
      <p:grpSp>
        <p:nvGrpSpPr>
          <p:cNvPr id="38" name="Group 37"/>
          <p:cNvGrpSpPr/>
          <p:nvPr/>
        </p:nvGrpSpPr>
        <p:grpSpPr>
          <a:xfrm>
            <a:off x="4470777" y="3660778"/>
            <a:ext cx="533361" cy="474332"/>
            <a:chOff x="5911851" y="3475038"/>
            <a:chExt cx="401638" cy="357187"/>
          </a:xfrm>
          <a:solidFill>
            <a:srgbClr val="FFFFFF"/>
          </a:solidFill>
        </p:grpSpPr>
        <p:sp>
          <p:nvSpPr>
            <p:cNvPr id="39" name="Freeform 38"/>
            <p:cNvSpPr>
              <a:spLocks/>
            </p:cNvSpPr>
            <p:nvPr/>
          </p:nvSpPr>
          <p:spPr bwMode="auto">
            <a:xfrm>
              <a:off x="5934076" y="3595688"/>
              <a:ext cx="173038" cy="209550"/>
            </a:xfrm>
            <a:custGeom>
              <a:avLst/>
              <a:gdLst>
                <a:gd name="T0" fmla="*/ 43 w 46"/>
                <a:gd name="T1" fmla="*/ 35 h 56"/>
                <a:gd name="T2" fmla="*/ 38 w 46"/>
                <a:gd name="T3" fmla="*/ 35 h 56"/>
                <a:gd name="T4" fmla="*/ 37 w 46"/>
                <a:gd name="T5" fmla="*/ 30 h 56"/>
                <a:gd name="T6" fmla="*/ 41 w 46"/>
                <a:gd name="T7" fmla="*/ 27 h 56"/>
                <a:gd name="T8" fmla="*/ 42 w 46"/>
                <a:gd name="T9" fmla="*/ 24 h 56"/>
                <a:gd name="T10" fmla="*/ 37 w 46"/>
                <a:gd name="T11" fmla="*/ 16 h 56"/>
                <a:gd name="T12" fmla="*/ 34 w 46"/>
                <a:gd name="T13" fmla="*/ 16 h 56"/>
                <a:gd name="T14" fmla="*/ 30 w 46"/>
                <a:gd name="T15" fmla="*/ 18 h 56"/>
                <a:gd name="T16" fmla="*/ 26 w 46"/>
                <a:gd name="T17" fmla="*/ 15 h 56"/>
                <a:gd name="T18" fmla="*/ 29 w 46"/>
                <a:gd name="T19" fmla="*/ 10 h 56"/>
                <a:gd name="T20" fmla="*/ 28 w 46"/>
                <a:gd name="T21" fmla="*/ 7 h 56"/>
                <a:gd name="T22" fmla="*/ 21 w 46"/>
                <a:gd name="T23" fmla="*/ 3 h 56"/>
                <a:gd name="T24" fmla="*/ 18 w 46"/>
                <a:gd name="T25" fmla="*/ 3 h 56"/>
                <a:gd name="T26" fmla="*/ 15 w 46"/>
                <a:gd name="T27" fmla="*/ 8 h 56"/>
                <a:gd name="T28" fmla="*/ 9 w 46"/>
                <a:gd name="T29" fmla="*/ 7 h 56"/>
                <a:gd name="T30" fmla="*/ 9 w 46"/>
                <a:gd name="T31" fmla="*/ 2 h 56"/>
                <a:gd name="T32" fmla="*/ 8 w 46"/>
                <a:gd name="T33" fmla="*/ 0 h 56"/>
                <a:gd name="T34" fmla="*/ 0 w 46"/>
                <a:gd name="T35" fmla="*/ 0 h 56"/>
                <a:gd name="T36" fmla="*/ 0 w 46"/>
                <a:gd name="T37" fmla="*/ 15 h 56"/>
                <a:gd name="T38" fmla="*/ 4 w 46"/>
                <a:gd name="T39" fmla="*/ 15 h 56"/>
                <a:gd name="T40" fmla="*/ 30 w 46"/>
                <a:gd name="T41" fmla="*/ 41 h 56"/>
                <a:gd name="T42" fmla="*/ 26 w 46"/>
                <a:gd name="T43" fmla="*/ 56 h 56"/>
                <a:gd name="T44" fmla="*/ 42 w 46"/>
                <a:gd name="T45" fmla="*/ 56 h 56"/>
                <a:gd name="T46" fmla="*/ 42 w 46"/>
                <a:gd name="T47" fmla="*/ 55 h 56"/>
                <a:gd name="T48" fmla="*/ 37 w 46"/>
                <a:gd name="T49" fmla="*/ 53 h 56"/>
                <a:gd name="T50" fmla="*/ 39 w 46"/>
                <a:gd name="T51" fmla="*/ 48 h 56"/>
                <a:gd name="T52" fmla="*/ 43 w 46"/>
                <a:gd name="T53" fmla="*/ 48 h 56"/>
                <a:gd name="T54" fmla="*/ 46 w 46"/>
                <a:gd name="T55" fmla="*/ 45 h 56"/>
                <a:gd name="T56" fmla="*/ 46 w 46"/>
                <a:gd name="T57" fmla="*/ 36 h 56"/>
                <a:gd name="T58" fmla="*/ 43 w 46"/>
                <a:gd name="T59" fmla="*/ 35 h 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</a:cxnLst>
              <a:rect l="0" t="0" r="r" b="b"/>
              <a:pathLst>
                <a:path w="46" h="56">
                  <a:moveTo>
                    <a:pt x="43" y="35"/>
                  </a:moveTo>
                  <a:cubicBezTo>
                    <a:pt x="38" y="35"/>
                    <a:pt x="38" y="35"/>
                    <a:pt x="38" y="35"/>
                  </a:cubicBezTo>
                  <a:cubicBezTo>
                    <a:pt x="38" y="33"/>
                    <a:pt x="37" y="31"/>
                    <a:pt x="37" y="30"/>
                  </a:cubicBezTo>
                  <a:cubicBezTo>
                    <a:pt x="41" y="27"/>
                    <a:pt x="41" y="27"/>
                    <a:pt x="41" y="27"/>
                  </a:cubicBezTo>
                  <a:cubicBezTo>
                    <a:pt x="42" y="26"/>
                    <a:pt x="42" y="25"/>
                    <a:pt x="42" y="24"/>
                  </a:cubicBezTo>
                  <a:cubicBezTo>
                    <a:pt x="37" y="16"/>
                    <a:pt x="37" y="16"/>
                    <a:pt x="37" y="16"/>
                  </a:cubicBezTo>
                  <a:cubicBezTo>
                    <a:pt x="37" y="15"/>
                    <a:pt x="36" y="15"/>
                    <a:pt x="34" y="16"/>
                  </a:cubicBezTo>
                  <a:cubicBezTo>
                    <a:pt x="30" y="18"/>
                    <a:pt x="30" y="18"/>
                    <a:pt x="30" y="18"/>
                  </a:cubicBezTo>
                  <a:cubicBezTo>
                    <a:pt x="29" y="17"/>
                    <a:pt x="27" y="16"/>
                    <a:pt x="26" y="15"/>
                  </a:cubicBezTo>
                  <a:cubicBezTo>
                    <a:pt x="29" y="10"/>
                    <a:pt x="29" y="10"/>
                    <a:pt x="29" y="10"/>
                  </a:cubicBezTo>
                  <a:cubicBezTo>
                    <a:pt x="29" y="9"/>
                    <a:pt x="29" y="8"/>
                    <a:pt x="28" y="7"/>
                  </a:cubicBezTo>
                  <a:cubicBezTo>
                    <a:pt x="21" y="3"/>
                    <a:pt x="21" y="3"/>
                    <a:pt x="21" y="3"/>
                  </a:cubicBezTo>
                  <a:cubicBezTo>
                    <a:pt x="19" y="2"/>
                    <a:pt x="18" y="3"/>
                    <a:pt x="18" y="3"/>
                  </a:cubicBezTo>
                  <a:cubicBezTo>
                    <a:pt x="15" y="8"/>
                    <a:pt x="15" y="8"/>
                    <a:pt x="15" y="8"/>
                  </a:cubicBezTo>
                  <a:cubicBezTo>
                    <a:pt x="13" y="8"/>
                    <a:pt x="11" y="7"/>
                    <a:pt x="9" y="7"/>
                  </a:cubicBezTo>
                  <a:cubicBezTo>
                    <a:pt x="9" y="2"/>
                    <a:pt x="9" y="2"/>
                    <a:pt x="9" y="2"/>
                  </a:cubicBezTo>
                  <a:cubicBezTo>
                    <a:pt x="9" y="1"/>
                    <a:pt x="9" y="0"/>
                    <a:pt x="8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15"/>
                    <a:pt x="0" y="15"/>
                    <a:pt x="0" y="15"/>
                  </a:cubicBezTo>
                  <a:cubicBezTo>
                    <a:pt x="1" y="15"/>
                    <a:pt x="3" y="15"/>
                    <a:pt x="4" y="15"/>
                  </a:cubicBezTo>
                  <a:cubicBezTo>
                    <a:pt x="18" y="15"/>
                    <a:pt x="30" y="27"/>
                    <a:pt x="30" y="41"/>
                  </a:cubicBezTo>
                  <a:cubicBezTo>
                    <a:pt x="30" y="47"/>
                    <a:pt x="29" y="52"/>
                    <a:pt x="26" y="56"/>
                  </a:cubicBezTo>
                  <a:cubicBezTo>
                    <a:pt x="42" y="56"/>
                    <a:pt x="42" y="56"/>
                    <a:pt x="42" y="56"/>
                  </a:cubicBezTo>
                  <a:cubicBezTo>
                    <a:pt x="42" y="56"/>
                    <a:pt x="42" y="56"/>
                    <a:pt x="42" y="55"/>
                  </a:cubicBezTo>
                  <a:cubicBezTo>
                    <a:pt x="37" y="53"/>
                    <a:pt x="37" y="53"/>
                    <a:pt x="37" y="53"/>
                  </a:cubicBezTo>
                  <a:cubicBezTo>
                    <a:pt x="37" y="51"/>
                    <a:pt x="38" y="50"/>
                    <a:pt x="39" y="48"/>
                  </a:cubicBezTo>
                  <a:cubicBezTo>
                    <a:pt x="43" y="48"/>
                    <a:pt x="43" y="48"/>
                    <a:pt x="43" y="48"/>
                  </a:cubicBezTo>
                  <a:cubicBezTo>
                    <a:pt x="44" y="48"/>
                    <a:pt x="46" y="46"/>
                    <a:pt x="46" y="45"/>
                  </a:cubicBezTo>
                  <a:cubicBezTo>
                    <a:pt x="46" y="36"/>
                    <a:pt x="46" y="36"/>
                    <a:pt x="46" y="36"/>
                  </a:cubicBezTo>
                  <a:cubicBezTo>
                    <a:pt x="46" y="35"/>
                    <a:pt x="44" y="35"/>
                    <a:pt x="43" y="3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40" name="Freeform 39"/>
            <p:cNvSpPr>
              <a:spLocks noEditPoints="1"/>
            </p:cNvSpPr>
            <p:nvPr/>
          </p:nvSpPr>
          <p:spPr bwMode="auto">
            <a:xfrm>
              <a:off x="5911851" y="3475038"/>
              <a:ext cx="401638" cy="357187"/>
            </a:xfrm>
            <a:custGeom>
              <a:avLst/>
              <a:gdLst>
                <a:gd name="T0" fmla="*/ 103 w 107"/>
                <a:gd name="T1" fmla="*/ 0 h 95"/>
                <a:gd name="T2" fmla="*/ 3 w 107"/>
                <a:gd name="T3" fmla="*/ 0 h 95"/>
                <a:gd name="T4" fmla="*/ 0 w 107"/>
                <a:gd name="T5" fmla="*/ 3 h 95"/>
                <a:gd name="T6" fmla="*/ 0 w 107"/>
                <a:gd name="T7" fmla="*/ 91 h 95"/>
                <a:gd name="T8" fmla="*/ 3 w 107"/>
                <a:gd name="T9" fmla="*/ 95 h 95"/>
                <a:gd name="T10" fmla="*/ 103 w 107"/>
                <a:gd name="T11" fmla="*/ 95 h 95"/>
                <a:gd name="T12" fmla="*/ 107 w 107"/>
                <a:gd name="T13" fmla="*/ 91 h 95"/>
                <a:gd name="T14" fmla="*/ 107 w 107"/>
                <a:gd name="T15" fmla="*/ 3 h 95"/>
                <a:gd name="T16" fmla="*/ 103 w 107"/>
                <a:gd name="T17" fmla="*/ 0 h 95"/>
                <a:gd name="T18" fmla="*/ 82 w 107"/>
                <a:gd name="T19" fmla="*/ 7 h 95"/>
                <a:gd name="T20" fmla="*/ 87 w 107"/>
                <a:gd name="T21" fmla="*/ 12 h 95"/>
                <a:gd name="T22" fmla="*/ 82 w 107"/>
                <a:gd name="T23" fmla="*/ 16 h 95"/>
                <a:gd name="T24" fmla="*/ 77 w 107"/>
                <a:gd name="T25" fmla="*/ 12 h 95"/>
                <a:gd name="T26" fmla="*/ 82 w 107"/>
                <a:gd name="T27" fmla="*/ 7 h 95"/>
                <a:gd name="T28" fmla="*/ 68 w 107"/>
                <a:gd name="T29" fmla="*/ 7 h 95"/>
                <a:gd name="T30" fmla="*/ 73 w 107"/>
                <a:gd name="T31" fmla="*/ 12 h 95"/>
                <a:gd name="T32" fmla="*/ 68 w 107"/>
                <a:gd name="T33" fmla="*/ 16 h 95"/>
                <a:gd name="T34" fmla="*/ 64 w 107"/>
                <a:gd name="T35" fmla="*/ 12 h 95"/>
                <a:gd name="T36" fmla="*/ 68 w 107"/>
                <a:gd name="T37" fmla="*/ 7 h 95"/>
                <a:gd name="T38" fmla="*/ 100 w 107"/>
                <a:gd name="T39" fmla="*/ 88 h 95"/>
                <a:gd name="T40" fmla="*/ 7 w 107"/>
                <a:gd name="T41" fmla="*/ 88 h 95"/>
                <a:gd name="T42" fmla="*/ 7 w 107"/>
                <a:gd name="T43" fmla="*/ 24 h 95"/>
                <a:gd name="T44" fmla="*/ 100 w 107"/>
                <a:gd name="T45" fmla="*/ 24 h 95"/>
                <a:gd name="T46" fmla="*/ 100 w 107"/>
                <a:gd name="T47" fmla="*/ 88 h 95"/>
                <a:gd name="T48" fmla="*/ 95 w 107"/>
                <a:gd name="T49" fmla="*/ 16 h 95"/>
                <a:gd name="T50" fmla="*/ 90 w 107"/>
                <a:gd name="T51" fmla="*/ 12 h 95"/>
                <a:gd name="T52" fmla="*/ 95 w 107"/>
                <a:gd name="T53" fmla="*/ 7 h 95"/>
                <a:gd name="T54" fmla="*/ 100 w 107"/>
                <a:gd name="T55" fmla="*/ 12 h 95"/>
                <a:gd name="T56" fmla="*/ 95 w 107"/>
                <a:gd name="T57" fmla="*/ 16 h 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107" h="95">
                  <a:moveTo>
                    <a:pt x="103" y="0"/>
                  </a:moveTo>
                  <a:cubicBezTo>
                    <a:pt x="3" y="0"/>
                    <a:pt x="3" y="0"/>
                    <a:pt x="3" y="0"/>
                  </a:cubicBezTo>
                  <a:cubicBezTo>
                    <a:pt x="1" y="0"/>
                    <a:pt x="0" y="1"/>
                    <a:pt x="0" y="3"/>
                  </a:cubicBezTo>
                  <a:cubicBezTo>
                    <a:pt x="0" y="91"/>
                    <a:pt x="0" y="91"/>
                    <a:pt x="0" y="91"/>
                  </a:cubicBezTo>
                  <a:cubicBezTo>
                    <a:pt x="0" y="93"/>
                    <a:pt x="1" y="95"/>
                    <a:pt x="3" y="95"/>
                  </a:cubicBezTo>
                  <a:cubicBezTo>
                    <a:pt x="103" y="95"/>
                    <a:pt x="103" y="95"/>
                    <a:pt x="103" y="95"/>
                  </a:cubicBezTo>
                  <a:cubicBezTo>
                    <a:pt x="105" y="95"/>
                    <a:pt x="107" y="93"/>
                    <a:pt x="107" y="91"/>
                  </a:cubicBezTo>
                  <a:cubicBezTo>
                    <a:pt x="107" y="3"/>
                    <a:pt x="107" y="3"/>
                    <a:pt x="107" y="3"/>
                  </a:cubicBezTo>
                  <a:cubicBezTo>
                    <a:pt x="107" y="1"/>
                    <a:pt x="105" y="0"/>
                    <a:pt x="103" y="0"/>
                  </a:cubicBezTo>
                  <a:close/>
                  <a:moveTo>
                    <a:pt x="82" y="7"/>
                  </a:moveTo>
                  <a:cubicBezTo>
                    <a:pt x="84" y="7"/>
                    <a:pt x="87" y="9"/>
                    <a:pt x="87" y="12"/>
                  </a:cubicBezTo>
                  <a:cubicBezTo>
                    <a:pt x="87" y="14"/>
                    <a:pt x="84" y="16"/>
                    <a:pt x="82" y="16"/>
                  </a:cubicBezTo>
                  <a:cubicBezTo>
                    <a:pt x="79" y="16"/>
                    <a:pt x="77" y="14"/>
                    <a:pt x="77" y="12"/>
                  </a:cubicBezTo>
                  <a:cubicBezTo>
                    <a:pt x="77" y="9"/>
                    <a:pt x="79" y="7"/>
                    <a:pt x="82" y="7"/>
                  </a:cubicBezTo>
                  <a:close/>
                  <a:moveTo>
                    <a:pt x="68" y="7"/>
                  </a:moveTo>
                  <a:cubicBezTo>
                    <a:pt x="71" y="7"/>
                    <a:pt x="73" y="9"/>
                    <a:pt x="73" y="12"/>
                  </a:cubicBezTo>
                  <a:cubicBezTo>
                    <a:pt x="73" y="14"/>
                    <a:pt x="71" y="16"/>
                    <a:pt x="68" y="16"/>
                  </a:cubicBezTo>
                  <a:cubicBezTo>
                    <a:pt x="66" y="16"/>
                    <a:pt x="64" y="14"/>
                    <a:pt x="64" y="12"/>
                  </a:cubicBezTo>
                  <a:cubicBezTo>
                    <a:pt x="64" y="9"/>
                    <a:pt x="66" y="7"/>
                    <a:pt x="68" y="7"/>
                  </a:cubicBezTo>
                  <a:close/>
                  <a:moveTo>
                    <a:pt x="100" y="88"/>
                  </a:moveTo>
                  <a:cubicBezTo>
                    <a:pt x="7" y="88"/>
                    <a:pt x="7" y="88"/>
                    <a:pt x="7" y="88"/>
                  </a:cubicBezTo>
                  <a:cubicBezTo>
                    <a:pt x="7" y="24"/>
                    <a:pt x="7" y="24"/>
                    <a:pt x="7" y="24"/>
                  </a:cubicBezTo>
                  <a:cubicBezTo>
                    <a:pt x="100" y="24"/>
                    <a:pt x="100" y="24"/>
                    <a:pt x="100" y="24"/>
                  </a:cubicBezTo>
                  <a:lnTo>
                    <a:pt x="100" y="88"/>
                  </a:lnTo>
                  <a:close/>
                  <a:moveTo>
                    <a:pt x="95" y="16"/>
                  </a:moveTo>
                  <a:cubicBezTo>
                    <a:pt x="93" y="16"/>
                    <a:pt x="90" y="14"/>
                    <a:pt x="90" y="12"/>
                  </a:cubicBezTo>
                  <a:cubicBezTo>
                    <a:pt x="90" y="9"/>
                    <a:pt x="93" y="7"/>
                    <a:pt x="95" y="7"/>
                  </a:cubicBezTo>
                  <a:cubicBezTo>
                    <a:pt x="98" y="7"/>
                    <a:pt x="100" y="9"/>
                    <a:pt x="100" y="12"/>
                  </a:cubicBezTo>
                  <a:cubicBezTo>
                    <a:pt x="100" y="14"/>
                    <a:pt x="98" y="16"/>
                    <a:pt x="95" y="1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41" name="Freeform 40"/>
            <p:cNvSpPr>
              <a:spLocks/>
            </p:cNvSpPr>
            <p:nvPr/>
          </p:nvSpPr>
          <p:spPr bwMode="auto">
            <a:xfrm>
              <a:off x="6164263" y="3584575"/>
              <a:ext cx="36513" cy="30162"/>
            </a:xfrm>
            <a:custGeom>
              <a:avLst/>
              <a:gdLst>
                <a:gd name="T0" fmla="*/ 10 w 10"/>
                <a:gd name="T1" fmla="*/ 6 h 8"/>
                <a:gd name="T2" fmla="*/ 9 w 10"/>
                <a:gd name="T3" fmla="*/ 8 h 8"/>
                <a:gd name="T4" fmla="*/ 2 w 10"/>
                <a:gd name="T5" fmla="*/ 8 h 8"/>
                <a:gd name="T6" fmla="*/ 0 w 10"/>
                <a:gd name="T7" fmla="*/ 6 h 8"/>
                <a:gd name="T8" fmla="*/ 0 w 10"/>
                <a:gd name="T9" fmla="*/ 1 h 8"/>
                <a:gd name="T10" fmla="*/ 2 w 10"/>
                <a:gd name="T11" fmla="*/ 0 h 8"/>
                <a:gd name="T12" fmla="*/ 9 w 10"/>
                <a:gd name="T13" fmla="*/ 0 h 8"/>
                <a:gd name="T14" fmla="*/ 10 w 10"/>
                <a:gd name="T15" fmla="*/ 1 h 8"/>
                <a:gd name="T16" fmla="*/ 10 w 10"/>
                <a:gd name="T17" fmla="*/ 6 h 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0" h="8">
                  <a:moveTo>
                    <a:pt x="10" y="6"/>
                  </a:moveTo>
                  <a:cubicBezTo>
                    <a:pt x="10" y="7"/>
                    <a:pt x="10" y="8"/>
                    <a:pt x="9" y="8"/>
                  </a:cubicBezTo>
                  <a:cubicBezTo>
                    <a:pt x="2" y="8"/>
                    <a:pt x="2" y="8"/>
                    <a:pt x="2" y="8"/>
                  </a:cubicBezTo>
                  <a:cubicBezTo>
                    <a:pt x="1" y="8"/>
                    <a:pt x="0" y="7"/>
                    <a:pt x="0" y="6"/>
                  </a:cubicBezTo>
                  <a:cubicBezTo>
                    <a:pt x="0" y="1"/>
                    <a:pt x="0" y="1"/>
                    <a:pt x="0" y="1"/>
                  </a:cubicBezTo>
                  <a:cubicBezTo>
                    <a:pt x="0" y="0"/>
                    <a:pt x="1" y="0"/>
                    <a:pt x="2" y="0"/>
                  </a:cubicBezTo>
                  <a:cubicBezTo>
                    <a:pt x="9" y="0"/>
                    <a:pt x="9" y="0"/>
                    <a:pt x="9" y="0"/>
                  </a:cubicBezTo>
                  <a:cubicBezTo>
                    <a:pt x="10" y="0"/>
                    <a:pt x="10" y="0"/>
                    <a:pt x="10" y="1"/>
                  </a:cubicBezTo>
                  <a:lnTo>
                    <a:pt x="10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42" name="Freeform 41"/>
            <p:cNvSpPr>
              <a:spLocks/>
            </p:cNvSpPr>
            <p:nvPr/>
          </p:nvSpPr>
          <p:spPr bwMode="auto">
            <a:xfrm>
              <a:off x="6107113" y="3606800"/>
              <a:ext cx="41275" cy="49212"/>
            </a:xfrm>
            <a:custGeom>
              <a:avLst/>
              <a:gdLst>
                <a:gd name="T0" fmla="*/ 10 w 11"/>
                <a:gd name="T1" fmla="*/ 4 h 13"/>
                <a:gd name="T2" fmla="*/ 11 w 11"/>
                <a:gd name="T3" fmla="*/ 6 h 13"/>
                <a:gd name="T4" fmla="*/ 8 w 11"/>
                <a:gd name="T5" fmla="*/ 12 h 13"/>
                <a:gd name="T6" fmla="*/ 5 w 11"/>
                <a:gd name="T7" fmla="*/ 12 h 13"/>
                <a:gd name="T8" fmla="*/ 1 w 11"/>
                <a:gd name="T9" fmla="*/ 10 h 13"/>
                <a:gd name="T10" fmla="*/ 0 w 11"/>
                <a:gd name="T11" fmla="*/ 7 h 13"/>
                <a:gd name="T12" fmla="*/ 4 w 11"/>
                <a:gd name="T13" fmla="*/ 2 h 13"/>
                <a:gd name="T14" fmla="*/ 6 w 11"/>
                <a:gd name="T15" fmla="*/ 1 h 13"/>
                <a:gd name="T16" fmla="*/ 10 w 11"/>
                <a:gd name="T17" fmla="*/ 4 h 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13">
                  <a:moveTo>
                    <a:pt x="10" y="4"/>
                  </a:moveTo>
                  <a:cubicBezTo>
                    <a:pt x="11" y="4"/>
                    <a:pt x="11" y="5"/>
                    <a:pt x="11" y="6"/>
                  </a:cubicBezTo>
                  <a:cubicBezTo>
                    <a:pt x="8" y="12"/>
                    <a:pt x="8" y="12"/>
                    <a:pt x="8" y="12"/>
                  </a:cubicBezTo>
                  <a:cubicBezTo>
                    <a:pt x="7" y="12"/>
                    <a:pt x="6" y="13"/>
                    <a:pt x="5" y="12"/>
                  </a:cubicBezTo>
                  <a:cubicBezTo>
                    <a:pt x="1" y="10"/>
                    <a:pt x="1" y="10"/>
                    <a:pt x="1" y="10"/>
                  </a:cubicBezTo>
                  <a:cubicBezTo>
                    <a:pt x="0" y="9"/>
                    <a:pt x="0" y="9"/>
                    <a:pt x="0" y="7"/>
                  </a:cubicBezTo>
                  <a:cubicBezTo>
                    <a:pt x="4" y="2"/>
                    <a:pt x="4" y="2"/>
                    <a:pt x="4" y="2"/>
                  </a:cubicBezTo>
                  <a:cubicBezTo>
                    <a:pt x="4" y="1"/>
                    <a:pt x="5" y="0"/>
                    <a:pt x="6" y="1"/>
                  </a:cubicBezTo>
                  <a:lnTo>
                    <a:pt x="10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43" name="Freeform 42"/>
            <p:cNvSpPr>
              <a:spLocks/>
            </p:cNvSpPr>
            <p:nvPr/>
          </p:nvSpPr>
          <p:spPr bwMode="auto">
            <a:xfrm>
              <a:off x="6107113" y="3675063"/>
              <a:ext cx="46038" cy="44450"/>
            </a:xfrm>
            <a:custGeom>
              <a:avLst/>
              <a:gdLst>
                <a:gd name="T0" fmla="*/ 6 w 12"/>
                <a:gd name="T1" fmla="*/ 0 h 12"/>
                <a:gd name="T2" fmla="*/ 8 w 12"/>
                <a:gd name="T3" fmla="*/ 1 h 12"/>
                <a:gd name="T4" fmla="*/ 11 w 12"/>
                <a:gd name="T5" fmla="*/ 7 h 12"/>
                <a:gd name="T6" fmla="*/ 11 w 12"/>
                <a:gd name="T7" fmla="*/ 9 h 12"/>
                <a:gd name="T8" fmla="*/ 6 w 12"/>
                <a:gd name="T9" fmla="*/ 12 h 12"/>
                <a:gd name="T10" fmla="*/ 5 w 12"/>
                <a:gd name="T11" fmla="*/ 11 h 12"/>
                <a:gd name="T12" fmla="*/ 1 w 12"/>
                <a:gd name="T13" fmla="*/ 5 h 12"/>
                <a:gd name="T14" fmla="*/ 1 w 12"/>
                <a:gd name="T15" fmla="*/ 3 h 12"/>
                <a:gd name="T16" fmla="*/ 6 w 12"/>
                <a:gd name="T17" fmla="*/ 0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2" h="12">
                  <a:moveTo>
                    <a:pt x="6" y="0"/>
                  </a:moveTo>
                  <a:cubicBezTo>
                    <a:pt x="6" y="0"/>
                    <a:pt x="8" y="0"/>
                    <a:pt x="8" y="1"/>
                  </a:cubicBezTo>
                  <a:cubicBezTo>
                    <a:pt x="11" y="7"/>
                    <a:pt x="11" y="7"/>
                    <a:pt x="11" y="7"/>
                  </a:cubicBezTo>
                  <a:cubicBezTo>
                    <a:pt x="12" y="8"/>
                    <a:pt x="12" y="9"/>
                    <a:pt x="11" y="9"/>
                  </a:cubicBezTo>
                  <a:cubicBezTo>
                    <a:pt x="6" y="12"/>
                    <a:pt x="6" y="12"/>
                    <a:pt x="6" y="12"/>
                  </a:cubicBezTo>
                  <a:cubicBezTo>
                    <a:pt x="6" y="12"/>
                    <a:pt x="5" y="12"/>
                    <a:pt x="5" y="11"/>
                  </a:cubicBezTo>
                  <a:cubicBezTo>
                    <a:pt x="1" y="5"/>
                    <a:pt x="1" y="5"/>
                    <a:pt x="1" y="5"/>
                  </a:cubicBezTo>
                  <a:cubicBezTo>
                    <a:pt x="0" y="4"/>
                    <a:pt x="1" y="4"/>
                    <a:pt x="1" y="3"/>
                  </a:cubicBezTo>
                  <a:lnTo>
                    <a:pt x="6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44" name="Freeform 43"/>
            <p:cNvSpPr>
              <a:spLocks/>
            </p:cNvSpPr>
            <p:nvPr/>
          </p:nvSpPr>
          <p:spPr bwMode="auto">
            <a:xfrm>
              <a:off x="6167438" y="3711575"/>
              <a:ext cx="38100" cy="34925"/>
            </a:xfrm>
            <a:custGeom>
              <a:avLst/>
              <a:gdLst>
                <a:gd name="T0" fmla="*/ 0 w 10"/>
                <a:gd name="T1" fmla="*/ 2 h 9"/>
                <a:gd name="T2" fmla="*/ 2 w 10"/>
                <a:gd name="T3" fmla="*/ 0 h 9"/>
                <a:gd name="T4" fmla="*/ 9 w 10"/>
                <a:gd name="T5" fmla="*/ 0 h 9"/>
                <a:gd name="T6" fmla="*/ 10 w 10"/>
                <a:gd name="T7" fmla="*/ 2 h 9"/>
                <a:gd name="T8" fmla="*/ 10 w 10"/>
                <a:gd name="T9" fmla="*/ 7 h 9"/>
                <a:gd name="T10" fmla="*/ 9 w 10"/>
                <a:gd name="T11" fmla="*/ 9 h 9"/>
                <a:gd name="T12" fmla="*/ 2 w 10"/>
                <a:gd name="T13" fmla="*/ 9 h 9"/>
                <a:gd name="T14" fmla="*/ 0 w 10"/>
                <a:gd name="T15" fmla="*/ 7 h 9"/>
                <a:gd name="T16" fmla="*/ 0 w 10"/>
                <a:gd name="T17" fmla="*/ 2 h 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0" h="9">
                  <a:moveTo>
                    <a:pt x="0" y="2"/>
                  </a:moveTo>
                  <a:cubicBezTo>
                    <a:pt x="0" y="0"/>
                    <a:pt x="1" y="0"/>
                    <a:pt x="2" y="0"/>
                  </a:cubicBezTo>
                  <a:cubicBezTo>
                    <a:pt x="9" y="0"/>
                    <a:pt x="9" y="0"/>
                    <a:pt x="9" y="0"/>
                  </a:cubicBezTo>
                  <a:cubicBezTo>
                    <a:pt x="10" y="0"/>
                    <a:pt x="10" y="0"/>
                    <a:pt x="10" y="2"/>
                  </a:cubicBezTo>
                  <a:cubicBezTo>
                    <a:pt x="10" y="7"/>
                    <a:pt x="10" y="7"/>
                    <a:pt x="10" y="7"/>
                  </a:cubicBezTo>
                  <a:cubicBezTo>
                    <a:pt x="10" y="8"/>
                    <a:pt x="10" y="9"/>
                    <a:pt x="9" y="9"/>
                  </a:cubicBezTo>
                  <a:cubicBezTo>
                    <a:pt x="2" y="9"/>
                    <a:pt x="2" y="9"/>
                    <a:pt x="2" y="9"/>
                  </a:cubicBezTo>
                  <a:cubicBezTo>
                    <a:pt x="1" y="9"/>
                    <a:pt x="0" y="8"/>
                    <a:pt x="0" y="7"/>
                  </a:cubicBezTo>
                  <a:lnTo>
                    <a:pt x="0" y="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45" name="Freeform 44"/>
            <p:cNvSpPr>
              <a:spLocks/>
            </p:cNvSpPr>
            <p:nvPr/>
          </p:nvSpPr>
          <p:spPr bwMode="auto">
            <a:xfrm>
              <a:off x="6223001" y="3670300"/>
              <a:ext cx="41275" cy="46037"/>
            </a:xfrm>
            <a:custGeom>
              <a:avLst/>
              <a:gdLst>
                <a:gd name="T0" fmla="*/ 0 w 11"/>
                <a:gd name="T1" fmla="*/ 9 h 12"/>
                <a:gd name="T2" fmla="*/ 0 w 11"/>
                <a:gd name="T3" fmla="*/ 7 h 12"/>
                <a:gd name="T4" fmla="*/ 4 w 11"/>
                <a:gd name="T5" fmla="*/ 1 h 12"/>
                <a:gd name="T6" fmla="*/ 5 w 11"/>
                <a:gd name="T7" fmla="*/ 0 h 12"/>
                <a:gd name="T8" fmla="*/ 10 w 11"/>
                <a:gd name="T9" fmla="*/ 3 h 12"/>
                <a:gd name="T10" fmla="*/ 10 w 11"/>
                <a:gd name="T11" fmla="*/ 5 h 12"/>
                <a:gd name="T12" fmla="*/ 7 w 11"/>
                <a:gd name="T13" fmla="*/ 11 h 12"/>
                <a:gd name="T14" fmla="*/ 5 w 11"/>
                <a:gd name="T15" fmla="*/ 11 h 12"/>
                <a:gd name="T16" fmla="*/ 0 w 11"/>
                <a:gd name="T17" fmla="*/ 9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12">
                  <a:moveTo>
                    <a:pt x="0" y="9"/>
                  </a:moveTo>
                  <a:cubicBezTo>
                    <a:pt x="0" y="8"/>
                    <a:pt x="0" y="8"/>
                    <a:pt x="0" y="7"/>
                  </a:cubicBezTo>
                  <a:cubicBezTo>
                    <a:pt x="4" y="1"/>
                    <a:pt x="4" y="1"/>
                    <a:pt x="4" y="1"/>
                  </a:cubicBezTo>
                  <a:cubicBezTo>
                    <a:pt x="4" y="0"/>
                    <a:pt x="5" y="0"/>
                    <a:pt x="5" y="0"/>
                  </a:cubicBezTo>
                  <a:cubicBezTo>
                    <a:pt x="10" y="3"/>
                    <a:pt x="10" y="3"/>
                    <a:pt x="10" y="3"/>
                  </a:cubicBezTo>
                  <a:cubicBezTo>
                    <a:pt x="11" y="3"/>
                    <a:pt x="11" y="5"/>
                    <a:pt x="10" y="5"/>
                  </a:cubicBezTo>
                  <a:cubicBezTo>
                    <a:pt x="7" y="11"/>
                    <a:pt x="7" y="11"/>
                    <a:pt x="7" y="11"/>
                  </a:cubicBezTo>
                  <a:cubicBezTo>
                    <a:pt x="7" y="12"/>
                    <a:pt x="6" y="12"/>
                    <a:pt x="5" y="11"/>
                  </a:cubicBezTo>
                  <a:lnTo>
                    <a:pt x="0" y="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46" name="Freeform 45"/>
            <p:cNvSpPr>
              <a:spLocks/>
            </p:cNvSpPr>
            <p:nvPr/>
          </p:nvSpPr>
          <p:spPr bwMode="auto">
            <a:xfrm>
              <a:off x="6219826" y="3606800"/>
              <a:ext cx="41275" cy="44450"/>
            </a:xfrm>
            <a:custGeom>
              <a:avLst/>
              <a:gdLst>
                <a:gd name="T0" fmla="*/ 6 w 11"/>
                <a:gd name="T1" fmla="*/ 11 h 12"/>
                <a:gd name="T2" fmla="*/ 4 w 11"/>
                <a:gd name="T3" fmla="*/ 10 h 12"/>
                <a:gd name="T4" fmla="*/ 0 w 11"/>
                <a:gd name="T5" fmla="*/ 5 h 12"/>
                <a:gd name="T6" fmla="*/ 1 w 11"/>
                <a:gd name="T7" fmla="*/ 2 h 12"/>
                <a:gd name="T8" fmla="*/ 5 w 11"/>
                <a:gd name="T9" fmla="*/ 0 h 12"/>
                <a:gd name="T10" fmla="*/ 8 w 11"/>
                <a:gd name="T11" fmla="*/ 0 h 12"/>
                <a:gd name="T12" fmla="*/ 11 w 11"/>
                <a:gd name="T13" fmla="*/ 7 h 12"/>
                <a:gd name="T14" fmla="*/ 11 w 11"/>
                <a:gd name="T15" fmla="*/ 9 h 12"/>
                <a:gd name="T16" fmla="*/ 6 w 11"/>
                <a:gd name="T17" fmla="*/ 11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1" h="12">
                  <a:moveTo>
                    <a:pt x="6" y="11"/>
                  </a:moveTo>
                  <a:cubicBezTo>
                    <a:pt x="5" y="12"/>
                    <a:pt x="4" y="12"/>
                    <a:pt x="4" y="10"/>
                  </a:cubicBezTo>
                  <a:cubicBezTo>
                    <a:pt x="0" y="5"/>
                    <a:pt x="0" y="5"/>
                    <a:pt x="0" y="5"/>
                  </a:cubicBezTo>
                  <a:cubicBezTo>
                    <a:pt x="0" y="4"/>
                    <a:pt x="0" y="3"/>
                    <a:pt x="1" y="2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6" y="0"/>
                    <a:pt x="7" y="0"/>
                    <a:pt x="8" y="0"/>
                  </a:cubicBezTo>
                  <a:cubicBezTo>
                    <a:pt x="11" y="7"/>
                    <a:pt x="11" y="7"/>
                    <a:pt x="11" y="7"/>
                  </a:cubicBezTo>
                  <a:cubicBezTo>
                    <a:pt x="11" y="7"/>
                    <a:pt x="11" y="9"/>
                    <a:pt x="11" y="9"/>
                  </a:cubicBezTo>
                  <a:lnTo>
                    <a:pt x="6" y="1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47" name="Freeform 46"/>
            <p:cNvSpPr>
              <a:spLocks noEditPoints="1"/>
            </p:cNvSpPr>
            <p:nvPr/>
          </p:nvSpPr>
          <p:spPr bwMode="auto">
            <a:xfrm>
              <a:off x="6126163" y="3603625"/>
              <a:ext cx="115888" cy="115887"/>
            </a:xfrm>
            <a:custGeom>
              <a:avLst/>
              <a:gdLst>
                <a:gd name="T0" fmla="*/ 16 w 31"/>
                <a:gd name="T1" fmla="*/ 0 h 31"/>
                <a:gd name="T2" fmla="*/ 0 w 31"/>
                <a:gd name="T3" fmla="*/ 16 h 31"/>
                <a:gd name="T4" fmla="*/ 16 w 31"/>
                <a:gd name="T5" fmla="*/ 31 h 31"/>
                <a:gd name="T6" fmla="*/ 31 w 31"/>
                <a:gd name="T7" fmla="*/ 16 h 31"/>
                <a:gd name="T8" fmla="*/ 16 w 31"/>
                <a:gd name="T9" fmla="*/ 0 h 31"/>
                <a:gd name="T10" fmla="*/ 16 w 31"/>
                <a:gd name="T11" fmla="*/ 23 h 31"/>
                <a:gd name="T12" fmla="*/ 8 w 31"/>
                <a:gd name="T13" fmla="*/ 16 h 31"/>
                <a:gd name="T14" fmla="*/ 16 w 31"/>
                <a:gd name="T15" fmla="*/ 8 h 31"/>
                <a:gd name="T16" fmla="*/ 23 w 31"/>
                <a:gd name="T17" fmla="*/ 16 h 31"/>
                <a:gd name="T18" fmla="*/ 16 w 31"/>
                <a:gd name="T19" fmla="*/ 23 h 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31" h="31">
                  <a:moveTo>
                    <a:pt x="16" y="0"/>
                  </a:moveTo>
                  <a:cubicBezTo>
                    <a:pt x="7" y="0"/>
                    <a:pt x="0" y="7"/>
                    <a:pt x="0" y="16"/>
                  </a:cubicBezTo>
                  <a:cubicBezTo>
                    <a:pt x="0" y="24"/>
                    <a:pt x="7" y="31"/>
                    <a:pt x="16" y="31"/>
                  </a:cubicBezTo>
                  <a:cubicBezTo>
                    <a:pt x="25" y="31"/>
                    <a:pt x="31" y="24"/>
                    <a:pt x="31" y="16"/>
                  </a:cubicBezTo>
                  <a:cubicBezTo>
                    <a:pt x="31" y="7"/>
                    <a:pt x="25" y="0"/>
                    <a:pt x="16" y="0"/>
                  </a:cubicBezTo>
                  <a:close/>
                  <a:moveTo>
                    <a:pt x="16" y="23"/>
                  </a:moveTo>
                  <a:cubicBezTo>
                    <a:pt x="12" y="23"/>
                    <a:pt x="8" y="20"/>
                    <a:pt x="8" y="16"/>
                  </a:cubicBezTo>
                  <a:cubicBezTo>
                    <a:pt x="8" y="12"/>
                    <a:pt x="12" y="8"/>
                    <a:pt x="16" y="8"/>
                  </a:cubicBezTo>
                  <a:cubicBezTo>
                    <a:pt x="20" y="8"/>
                    <a:pt x="23" y="12"/>
                    <a:pt x="23" y="16"/>
                  </a:cubicBezTo>
                  <a:cubicBezTo>
                    <a:pt x="23" y="20"/>
                    <a:pt x="20" y="23"/>
                    <a:pt x="16" y="2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</p:grpSp>
      <p:grpSp>
        <p:nvGrpSpPr>
          <p:cNvPr id="48" name="Group 47"/>
          <p:cNvGrpSpPr/>
          <p:nvPr/>
        </p:nvGrpSpPr>
        <p:grpSpPr>
          <a:xfrm>
            <a:off x="9904921" y="3621032"/>
            <a:ext cx="533361" cy="468008"/>
            <a:chOff x="9528176" y="4208463"/>
            <a:chExt cx="401638" cy="352425"/>
          </a:xfrm>
          <a:solidFill>
            <a:srgbClr val="FFFFFF"/>
          </a:solidFill>
        </p:grpSpPr>
        <p:sp>
          <p:nvSpPr>
            <p:cNvPr id="49" name="Freeform 48"/>
            <p:cNvSpPr>
              <a:spLocks noEditPoints="1"/>
            </p:cNvSpPr>
            <p:nvPr/>
          </p:nvSpPr>
          <p:spPr bwMode="auto">
            <a:xfrm>
              <a:off x="9528176" y="4208463"/>
              <a:ext cx="401638" cy="352425"/>
            </a:xfrm>
            <a:custGeom>
              <a:avLst/>
              <a:gdLst>
                <a:gd name="T0" fmla="*/ 103 w 107"/>
                <a:gd name="T1" fmla="*/ 0 h 94"/>
                <a:gd name="T2" fmla="*/ 4 w 107"/>
                <a:gd name="T3" fmla="*/ 0 h 94"/>
                <a:gd name="T4" fmla="*/ 0 w 107"/>
                <a:gd name="T5" fmla="*/ 3 h 94"/>
                <a:gd name="T6" fmla="*/ 0 w 107"/>
                <a:gd name="T7" fmla="*/ 91 h 94"/>
                <a:gd name="T8" fmla="*/ 4 w 107"/>
                <a:gd name="T9" fmla="*/ 94 h 94"/>
                <a:gd name="T10" fmla="*/ 103 w 107"/>
                <a:gd name="T11" fmla="*/ 94 h 94"/>
                <a:gd name="T12" fmla="*/ 107 w 107"/>
                <a:gd name="T13" fmla="*/ 91 h 94"/>
                <a:gd name="T14" fmla="*/ 107 w 107"/>
                <a:gd name="T15" fmla="*/ 3 h 94"/>
                <a:gd name="T16" fmla="*/ 103 w 107"/>
                <a:gd name="T17" fmla="*/ 0 h 94"/>
                <a:gd name="T18" fmla="*/ 82 w 107"/>
                <a:gd name="T19" fmla="*/ 7 h 94"/>
                <a:gd name="T20" fmla="*/ 87 w 107"/>
                <a:gd name="T21" fmla="*/ 12 h 94"/>
                <a:gd name="T22" fmla="*/ 82 w 107"/>
                <a:gd name="T23" fmla="*/ 16 h 94"/>
                <a:gd name="T24" fmla="*/ 77 w 107"/>
                <a:gd name="T25" fmla="*/ 12 h 94"/>
                <a:gd name="T26" fmla="*/ 82 w 107"/>
                <a:gd name="T27" fmla="*/ 7 h 94"/>
                <a:gd name="T28" fmla="*/ 69 w 107"/>
                <a:gd name="T29" fmla="*/ 7 h 94"/>
                <a:gd name="T30" fmla="*/ 74 w 107"/>
                <a:gd name="T31" fmla="*/ 12 h 94"/>
                <a:gd name="T32" fmla="*/ 69 w 107"/>
                <a:gd name="T33" fmla="*/ 16 h 94"/>
                <a:gd name="T34" fmla="*/ 64 w 107"/>
                <a:gd name="T35" fmla="*/ 12 h 94"/>
                <a:gd name="T36" fmla="*/ 69 w 107"/>
                <a:gd name="T37" fmla="*/ 7 h 94"/>
                <a:gd name="T38" fmla="*/ 100 w 107"/>
                <a:gd name="T39" fmla="*/ 87 h 94"/>
                <a:gd name="T40" fmla="*/ 7 w 107"/>
                <a:gd name="T41" fmla="*/ 87 h 94"/>
                <a:gd name="T42" fmla="*/ 7 w 107"/>
                <a:gd name="T43" fmla="*/ 24 h 94"/>
                <a:gd name="T44" fmla="*/ 100 w 107"/>
                <a:gd name="T45" fmla="*/ 24 h 94"/>
                <a:gd name="T46" fmla="*/ 100 w 107"/>
                <a:gd name="T47" fmla="*/ 87 h 94"/>
                <a:gd name="T48" fmla="*/ 95 w 107"/>
                <a:gd name="T49" fmla="*/ 16 h 94"/>
                <a:gd name="T50" fmla="*/ 90 w 107"/>
                <a:gd name="T51" fmla="*/ 12 h 94"/>
                <a:gd name="T52" fmla="*/ 95 w 107"/>
                <a:gd name="T53" fmla="*/ 7 h 94"/>
                <a:gd name="T54" fmla="*/ 100 w 107"/>
                <a:gd name="T55" fmla="*/ 12 h 94"/>
                <a:gd name="T56" fmla="*/ 95 w 107"/>
                <a:gd name="T57" fmla="*/ 16 h 9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107" h="94">
                  <a:moveTo>
                    <a:pt x="103" y="0"/>
                  </a:moveTo>
                  <a:cubicBezTo>
                    <a:pt x="4" y="0"/>
                    <a:pt x="4" y="0"/>
                    <a:pt x="4" y="0"/>
                  </a:cubicBezTo>
                  <a:cubicBezTo>
                    <a:pt x="2" y="0"/>
                    <a:pt x="0" y="1"/>
                    <a:pt x="0" y="3"/>
                  </a:cubicBezTo>
                  <a:cubicBezTo>
                    <a:pt x="0" y="91"/>
                    <a:pt x="0" y="91"/>
                    <a:pt x="0" y="91"/>
                  </a:cubicBezTo>
                  <a:cubicBezTo>
                    <a:pt x="0" y="93"/>
                    <a:pt x="2" y="94"/>
                    <a:pt x="4" y="94"/>
                  </a:cubicBezTo>
                  <a:cubicBezTo>
                    <a:pt x="103" y="94"/>
                    <a:pt x="103" y="94"/>
                    <a:pt x="103" y="94"/>
                  </a:cubicBezTo>
                  <a:cubicBezTo>
                    <a:pt x="105" y="94"/>
                    <a:pt x="107" y="93"/>
                    <a:pt x="107" y="91"/>
                  </a:cubicBezTo>
                  <a:cubicBezTo>
                    <a:pt x="107" y="3"/>
                    <a:pt x="107" y="3"/>
                    <a:pt x="107" y="3"/>
                  </a:cubicBezTo>
                  <a:cubicBezTo>
                    <a:pt x="107" y="1"/>
                    <a:pt x="105" y="0"/>
                    <a:pt x="103" y="0"/>
                  </a:cubicBezTo>
                  <a:close/>
                  <a:moveTo>
                    <a:pt x="82" y="7"/>
                  </a:moveTo>
                  <a:cubicBezTo>
                    <a:pt x="84" y="7"/>
                    <a:pt x="87" y="9"/>
                    <a:pt x="87" y="12"/>
                  </a:cubicBezTo>
                  <a:cubicBezTo>
                    <a:pt x="87" y="14"/>
                    <a:pt x="84" y="16"/>
                    <a:pt x="82" y="16"/>
                  </a:cubicBezTo>
                  <a:cubicBezTo>
                    <a:pt x="79" y="16"/>
                    <a:pt x="77" y="14"/>
                    <a:pt x="77" y="12"/>
                  </a:cubicBezTo>
                  <a:cubicBezTo>
                    <a:pt x="77" y="9"/>
                    <a:pt x="79" y="7"/>
                    <a:pt x="82" y="7"/>
                  </a:cubicBezTo>
                  <a:close/>
                  <a:moveTo>
                    <a:pt x="69" y="7"/>
                  </a:moveTo>
                  <a:cubicBezTo>
                    <a:pt x="71" y="7"/>
                    <a:pt x="74" y="9"/>
                    <a:pt x="74" y="12"/>
                  </a:cubicBezTo>
                  <a:cubicBezTo>
                    <a:pt x="74" y="14"/>
                    <a:pt x="71" y="16"/>
                    <a:pt x="69" y="16"/>
                  </a:cubicBezTo>
                  <a:cubicBezTo>
                    <a:pt x="66" y="16"/>
                    <a:pt x="64" y="14"/>
                    <a:pt x="64" y="12"/>
                  </a:cubicBezTo>
                  <a:cubicBezTo>
                    <a:pt x="64" y="9"/>
                    <a:pt x="66" y="7"/>
                    <a:pt x="69" y="7"/>
                  </a:cubicBezTo>
                  <a:close/>
                  <a:moveTo>
                    <a:pt x="100" y="87"/>
                  </a:moveTo>
                  <a:cubicBezTo>
                    <a:pt x="7" y="87"/>
                    <a:pt x="7" y="87"/>
                    <a:pt x="7" y="87"/>
                  </a:cubicBezTo>
                  <a:cubicBezTo>
                    <a:pt x="7" y="24"/>
                    <a:pt x="7" y="24"/>
                    <a:pt x="7" y="24"/>
                  </a:cubicBezTo>
                  <a:cubicBezTo>
                    <a:pt x="100" y="24"/>
                    <a:pt x="100" y="24"/>
                    <a:pt x="100" y="24"/>
                  </a:cubicBezTo>
                  <a:lnTo>
                    <a:pt x="100" y="87"/>
                  </a:lnTo>
                  <a:close/>
                  <a:moveTo>
                    <a:pt x="95" y="16"/>
                  </a:moveTo>
                  <a:cubicBezTo>
                    <a:pt x="93" y="16"/>
                    <a:pt x="90" y="14"/>
                    <a:pt x="90" y="12"/>
                  </a:cubicBezTo>
                  <a:cubicBezTo>
                    <a:pt x="90" y="9"/>
                    <a:pt x="93" y="7"/>
                    <a:pt x="95" y="7"/>
                  </a:cubicBezTo>
                  <a:cubicBezTo>
                    <a:pt x="98" y="7"/>
                    <a:pt x="100" y="9"/>
                    <a:pt x="100" y="12"/>
                  </a:cubicBezTo>
                  <a:cubicBezTo>
                    <a:pt x="100" y="14"/>
                    <a:pt x="98" y="16"/>
                    <a:pt x="95" y="1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50" name="Freeform 49"/>
            <p:cNvSpPr>
              <a:spLocks/>
            </p:cNvSpPr>
            <p:nvPr/>
          </p:nvSpPr>
          <p:spPr bwMode="auto">
            <a:xfrm>
              <a:off x="9626601" y="4340225"/>
              <a:ext cx="52388" cy="104775"/>
            </a:xfrm>
            <a:custGeom>
              <a:avLst/>
              <a:gdLst>
                <a:gd name="T0" fmla="*/ 4 w 14"/>
                <a:gd name="T1" fmla="*/ 18 h 28"/>
                <a:gd name="T2" fmla="*/ 7 w 14"/>
                <a:gd name="T3" fmla="*/ 22 h 28"/>
                <a:gd name="T4" fmla="*/ 10 w 14"/>
                <a:gd name="T5" fmla="*/ 18 h 28"/>
                <a:gd name="T6" fmla="*/ 7 w 14"/>
                <a:gd name="T7" fmla="*/ 15 h 28"/>
                <a:gd name="T8" fmla="*/ 3 w 14"/>
                <a:gd name="T9" fmla="*/ 14 h 28"/>
                <a:gd name="T10" fmla="*/ 0 w 14"/>
                <a:gd name="T11" fmla="*/ 9 h 28"/>
                <a:gd name="T12" fmla="*/ 5 w 14"/>
                <a:gd name="T13" fmla="*/ 4 h 28"/>
                <a:gd name="T14" fmla="*/ 5 w 14"/>
                <a:gd name="T15" fmla="*/ 0 h 28"/>
                <a:gd name="T16" fmla="*/ 8 w 14"/>
                <a:gd name="T17" fmla="*/ 0 h 28"/>
                <a:gd name="T18" fmla="*/ 8 w 14"/>
                <a:gd name="T19" fmla="*/ 4 h 28"/>
                <a:gd name="T20" fmla="*/ 10 w 14"/>
                <a:gd name="T21" fmla="*/ 5 h 28"/>
                <a:gd name="T22" fmla="*/ 10 w 14"/>
                <a:gd name="T23" fmla="*/ 4 h 28"/>
                <a:gd name="T24" fmla="*/ 13 w 14"/>
                <a:gd name="T25" fmla="*/ 4 h 28"/>
                <a:gd name="T26" fmla="*/ 13 w 14"/>
                <a:gd name="T27" fmla="*/ 9 h 28"/>
                <a:gd name="T28" fmla="*/ 10 w 14"/>
                <a:gd name="T29" fmla="*/ 9 h 28"/>
                <a:gd name="T30" fmla="*/ 7 w 14"/>
                <a:gd name="T31" fmla="*/ 7 h 28"/>
                <a:gd name="T32" fmla="*/ 4 w 14"/>
                <a:gd name="T33" fmla="*/ 9 h 28"/>
                <a:gd name="T34" fmla="*/ 7 w 14"/>
                <a:gd name="T35" fmla="*/ 12 h 28"/>
                <a:gd name="T36" fmla="*/ 11 w 14"/>
                <a:gd name="T37" fmla="*/ 13 h 28"/>
                <a:gd name="T38" fmla="*/ 14 w 14"/>
                <a:gd name="T39" fmla="*/ 18 h 28"/>
                <a:gd name="T40" fmla="*/ 8 w 14"/>
                <a:gd name="T41" fmla="*/ 25 h 28"/>
                <a:gd name="T42" fmla="*/ 8 w 14"/>
                <a:gd name="T43" fmla="*/ 28 h 28"/>
                <a:gd name="T44" fmla="*/ 5 w 14"/>
                <a:gd name="T45" fmla="*/ 28 h 28"/>
                <a:gd name="T46" fmla="*/ 5 w 14"/>
                <a:gd name="T47" fmla="*/ 24 h 28"/>
                <a:gd name="T48" fmla="*/ 5 w 14"/>
                <a:gd name="T49" fmla="*/ 24 h 28"/>
                <a:gd name="T50" fmla="*/ 3 w 14"/>
                <a:gd name="T51" fmla="*/ 23 h 28"/>
                <a:gd name="T52" fmla="*/ 3 w 14"/>
                <a:gd name="T53" fmla="*/ 24 h 28"/>
                <a:gd name="T54" fmla="*/ 0 w 14"/>
                <a:gd name="T55" fmla="*/ 24 h 28"/>
                <a:gd name="T56" fmla="*/ 0 w 14"/>
                <a:gd name="T57" fmla="*/ 18 h 28"/>
                <a:gd name="T58" fmla="*/ 4 w 14"/>
                <a:gd name="T59" fmla="*/ 18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</a:cxnLst>
              <a:rect l="0" t="0" r="r" b="b"/>
              <a:pathLst>
                <a:path w="14" h="28">
                  <a:moveTo>
                    <a:pt x="4" y="18"/>
                  </a:moveTo>
                  <a:cubicBezTo>
                    <a:pt x="4" y="20"/>
                    <a:pt x="5" y="22"/>
                    <a:pt x="7" y="22"/>
                  </a:cubicBezTo>
                  <a:cubicBezTo>
                    <a:pt x="9" y="22"/>
                    <a:pt x="10" y="20"/>
                    <a:pt x="10" y="18"/>
                  </a:cubicBezTo>
                  <a:cubicBezTo>
                    <a:pt x="10" y="17"/>
                    <a:pt x="8" y="16"/>
                    <a:pt x="7" y="15"/>
                  </a:cubicBezTo>
                  <a:cubicBezTo>
                    <a:pt x="5" y="15"/>
                    <a:pt x="4" y="15"/>
                    <a:pt x="3" y="14"/>
                  </a:cubicBezTo>
                  <a:cubicBezTo>
                    <a:pt x="1" y="13"/>
                    <a:pt x="0" y="11"/>
                    <a:pt x="0" y="9"/>
                  </a:cubicBezTo>
                  <a:cubicBezTo>
                    <a:pt x="0" y="6"/>
                    <a:pt x="3" y="4"/>
                    <a:pt x="5" y="4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8" y="0"/>
                    <a:pt x="8" y="0"/>
                    <a:pt x="8" y="0"/>
                  </a:cubicBezTo>
                  <a:cubicBezTo>
                    <a:pt x="8" y="4"/>
                    <a:pt x="8" y="4"/>
                    <a:pt x="8" y="4"/>
                  </a:cubicBezTo>
                  <a:cubicBezTo>
                    <a:pt x="9" y="4"/>
                    <a:pt x="10" y="4"/>
                    <a:pt x="10" y="5"/>
                  </a:cubicBezTo>
                  <a:cubicBezTo>
                    <a:pt x="10" y="4"/>
                    <a:pt x="10" y="4"/>
                    <a:pt x="10" y="4"/>
                  </a:cubicBezTo>
                  <a:cubicBezTo>
                    <a:pt x="13" y="4"/>
                    <a:pt x="13" y="4"/>
                    <a:pt x="13" y="4"/>
                  </a:cubicBezTo>
                  <a:cubicBezTo>
                    <a:pt x="13" y="9"/>
                    <a:pt x="13" y="9"/>
                    <a:pt x="13" y="9"/>
                  </a:cubicBezTo>
                  <a:cubicBezTo>
                    <a:pt x="10" y="9"/>
                    <a:pt x="10" y="9"/>
                    <a:pt x="10" y="9"/>
                  </a:cubicBezTo>
                  <a:cubicBezTo>
                    <a:pt x="10" y="8"/>
                    <a:pt x="8" y="7"/>
                    <a:pt x="7" y="7"/>
                  </a:cubicBezTo>
                  <a:cubicBezTo>
                    <a:pt x="5" y="7"/>
                    <a:pt x="4" y="7"/>
                    <a:pt x="4" y="9"/>
                  </a:cubicBezTo>
                  <a:cubicBezTo>
                    <a:pt x="4" y="11"/>
                    <a:pt x="5" y="12"/>
                    <a:pt x="7" y="12"/>
                  </a:cubicBezTo>
                  <a:cubicBezTo>
                    <a:pt x="8" y="12"/>
                    <a:pt x="10" y="13"/>
                    <a:pt x="11" y="13"/>
                  </a:cubicBezTo>
                  <a:cubicBezTo>
                    <a:pt x="13" y="15"/>
                    <a:pt x="14" y="17"/>
                    <a:pt x="14" y="18"/>
                  </a:cubicBezTo>
                  <a:cubicBezTo>
                    <a:pt x="14" y="22"/>
                    <a:pt x="11" y="24"/>
                    <a:pt x="8" y="25"/>
                  </a:cubicBezTo>
                  <a:cubicBezTo>
                    <a:pt x="8" y="28"/>
                    <a:pt x="8" y="28"/>
                    <a:pt x="8" y="28"/>
                  </a:cubicBezTo>
                  <a:cubicBezTo>
                    <a:pt x="5" y="28"/>
                    <a:pt x="5" y="28"/>
                    <a:pt x="5" y="28"/>
                  </a:cubicBezTo>
                  <a:cubicBezTo>
                    <a:pt x="5" y="24"/>
                    <a:pt x="5" y="24"/>
                    <a:pt x="5" y="24"/>
                  </a:cubicBezTo>
                  <a:cubicBezTo>
                    <a:pt x="5" y="24"/>
                    <a:pt x="5" y="24"/>
                    <a:pt x="5" y="24"/>
                  </a:cubicBezTo>
                  <a:cubicBezTo>
                    <a:pt x="5" y="24"/>
                    <a:pt x="4" y="24"/>
                    <a:pt x="3" y="23"/>
                  </a:cubicBezTo>
                  <a:cubicBezTo>
                    <a:pt x="3" y="24"/>
                    <a:pt x="3" y="24"/>
                    <a:pt x="3" y="24"/>
                  </a:cubicBezTo>
                  <a:cubicBezTo>
                    <a:pt x="0" y="24"/>
                    <a:pt x="0" y="24"/>
                    <a:pt x="0" y="24"/>
                  </a:cubicBezTo>
                  <a:cubicBezTo>
                    <a:pt x="0" y="18"/>
                    <a:pt x="0" y="18"/>
                    <a:pt x="0" y="18"/>
                  </a:cubicBezTo>
                  <a:lnTo>
                    <a:pt x="4" y="1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51" name="Freeform 50"/>
            <p:cNvSpPr>
              <a:spLocks/>
            </p:cNvSpPr>
            <p:nvPr/>
          </p:nvSpPr>
          <p:spPr bwMode="auto">
            <a:xfrm>
              <a:off x="9775826" y="4321175"/>
              <a:ext cx="98425" cy="66675"/>
            </a:xfrm>
            <a:custGeom>
              <a:avLst/>
              <a:gdLst>
                <a:gd name="T0" fmla="*/ 5 w 62"/>
                <a:gd name="T1" fmla="*/ 42 h 42"/>
                <a:gd name="T2" fmla="*/ 0 w 62"/>
                <a:gd name="T3" fmla="*/ 40 h 42"/>
                <a:gd name="T4" fmla="*/ 26 w 62"/>
                <a:gd name="T5" fmla="*/ 12 h 42"/>
                <a:gd name="T6" fmla="*/ 41 w 62"/>
                <a:gd name="T7" fmla="*/ 24 h 42"/>
                <a:gd name="T8" fmla="*/ 57 w 62"/>
                <a:gd name="T9" fmla="*/ 0 h 42"/>
                <a:gd name="T10" fmla="*/ 62 w 62"/>
                <a:gd name="T11" fmla="*/ 5 h 42"/>
                <a:gd name="T12" fmla="*/ 41 w 62"/>
                <a:gd name="T13" fmla="*/ 31 h 42"/>
                <a:gd name="T14" fmla="*/ 26 w 62"/>
                <a:gd name="T15" fmla="*/ 19 h 42"/>
                <a:gd name="T16" fmla="*/ 5 w 62"/>
                <a:gd name="T17" fmla="*/ 42 h 42"/>
                <a:gd name="T18" fmla="*/ 5 w 62"/>
                <a:gd name="T19" fmla="*/ 42 h 42"/>
                <a:gd name="T20" fmla="*/ 5 w 62"/>
                <a:gd name="T21" fmla="*/ 42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62" h="42">
                  <a:moveTo>
                    <a:pt x="5" y="42"/>
                  </a:moveTo>
                  <a:lnTo>
                    <a:pt x="0" y="40"/>
                  </a:lnTo>
                  <a:lnTo>
                    <a:pt x="26" y="12"/>
                  </a:lnTo>
                  <a:lnTo>
                    <a:pt x="41" y="24"/>
                  </a:lnTo>
                  <a:lnTo>
                    <a:pt x="57" y="0"/>
                  </a:lnTo>
                  <a:lnTo>
                    <a:pt x="62" y="5"/>
                  </a:lnTo>
                  <a:lnTo>
                    <a:pt x="41" y="31"/>
                  </a:lnTo>
                  <a:lnTo>
                    <a:pt x="26" y="19"/>
                  </a:lnTo>
                  <a:lnTo>
                    <a:pt x="5" y="42"/>
                  </a:lnTo>
                  <a:lnTo>
                    <a:pt x="5" y="42"/>
                  </a:lnTo>
                  <a:lnTo>
                    <a:pt x="5" y="4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52" name="Freeform 51"/>
            <p:cNvSpPr>
              <a:spLocks/>
            </p:cNvSpPr>
            <p:nvPr/>
          </p:nvSpPr>
          <p:spPr bwMode="auto">
            <a:xfrm>
              <a:off x="9855201" y="4321175"/>
              <a:ext cx="22225" cy="19050"/>
            </a:xfrm>
            <a:custGeom>
              <a:avLst/>
              <a:gdLst>
                <a:gd name="T0" fmla="*/ 0 w 14"/>
                <a:gd name="T1" fmla="*/ 0 h 12"/>
                <a:gd name="T2" fmla="*/ 14 w 14"/>
                <a:gd name="T3" fmla="*/ 0 h 12"/>
                <a:gd name="T4" fmla="*/ 14 w 14"/>
                <a:gd name="T5" fmla="*/ 12 h 12"/>
                <a:gd name="T6" fmla="*/ 0 w 14"/>
                <a:gd name="T7" fmla="*/ 0 h 12"/>
                <a:gd name="T8" fmla="*/ 0 w 14"/>
                <a:gd name="T9" fmla="*/ 0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4" h="12">
                  <a:moveTo>
                    <a:pt x="0" y="0"/>
                  </a:moveTo>
                  <a:lnTo>
                    <a:pt x="14" y="0"/>
                  </a:lnTo>
                  <a:lnTo>
                    <a:pt x="14" y="12"/>
                  </a:lnTo>
                  <a:lnTo>
                    <a:pt x="0" y="0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53" name="Freeform 52"/>
            <p:cNvSpPr>
              <a:spLocks/>
            </p:cNvSpPr>
            <p:nvPr/>
          </p:nvSpPr>
          <p:spPr bwMode="auto">
            <a:xfrm>
              <a:off x="9761538" y="4321175"/>
              <a:ext cx="131763" cy="101600"/>
            </a:xfrm>
            <a:custGeom>
              <a:avLst/>
              <a:gdLst>
                <a:gd name="T0" fmla="*/ 83 w 83"/>
                <a:gd name="T1" fmla="*/ 64 h 64"/>
                <a:gd name="T2" fmla="*/ 0 w 83"/>
                <a:gd name="T3" fmla="*/ 64 h 64"/>
                <a:gd name="T4" fmla="*/ 0 w 83"/>
                <a:gd name="T5" fmla="*/ 0 h 64"/>
                <a:gd name="T6" fmla="*/ 5 w 83"/>
                <a:gd name="T7" fmla="*/ 0 h 64"/>
                <a:gd name="T8" fmla="*/ 5 w 83"/>
                <a:gd name="T9" fmla="*/ 59 h 64"/>
                <a:gd name="T10" fmla="*/ 83 w 83"/>
                <a:gd name="T11" fmla="*/ 59 h 64"/>
                <a:gd name="T12" fmla="*/ 83 w 83"/>
                <a:gd name="T13" fmla="*/ 64 h 64"/>
                <a:gd name="T14" fmla="*/ 83 w 83"/>
                <a:gd name="T15" fmla="*/ 64 h 64"/>
                <a:gd name="T16" fmla="*/ 83 w 83"/>
                <a:gd name="T17" fmla="*/ 64 h 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83" h="64">
                  <a:moveTo>
                    <a:pt x="83" y="64"/>
                  </a:moveTo>
                  <a:lnTo>
                    <a:pt x="0" y="64"/>
                  </a:lnTo>
                  <a:lnTo>
                    <a:pt x="0" y="0"/>
                  </a:lnTo>
                  <a:lnTo>
                    <a:pt x="5" y="0"/>
                  </a:lnTo>
                  <a:lnTo>
                    <a:pt x="5" y="59"/>
                  </a:lnTo>
                  <a:lnTo>
                    <a:pt x="83" y="59"/>
                  </a:lnTo>
                  <a:lnTo>
                    <a:pt x="83" y="64"/>
                  </a:lnTo>
                  <a:lnTo>
                    <a:pt x="83" y="64"/>
                  </a:lnTo>
                  <a:lnTo>
                    <a:pt x="83" y="6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54" name="Freeform 53"/>
            <p:cNvSpPr>
              <a:spLocks/>
            </p:cNvSpPr>
            <p:nvPr/>
          </p:nvSpPr>
          <p:spPr bwMode="auto">
            <a:xfrm>
              <a:off x="9783763" y="4395788"/>
              <a:ext cx="15875" cy="22225"/>
            </a:xfrm>
            <a:custGeom>
              <a:avLst/>
              <a:gdLst>
                <a:gd name="T0" fmla="*/ 10 w 10"/>
                <a:gd name="T1" fmla="*/ 0 h 14"/>
                <a:gd name="T2" fmla="*/ 0 w 10"/>
                <a:gd name="T3" fmla="*/ 0 h 14"/>
                <a:gd name="T4" fmla="*/ 0 w 10"/>
                <a:gd name="T5" fmla="*/ 14 h 14"/>
                <a:gd name="T6" fmla="*/ 10 w 10"/>
                <a:gd name="T7" fmla="*/ 14 h 14"/>
                <a:gd name="T8" fmla="*/ 10 w 10"/>
                <a:gd name="T9" fmla="*/ 0 h 14"/>
                <a:gd name="T10" fmla="*/ 10 w 10"/>
                <a:gd name="T11" fmla="*/ 0 h 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0" h="14">
                  <a:moveTo>
                    <a:pt x="10" y="0"/>
                  </a:moveTo>
                  <a:lnTo>
                    <a:pt x="0" y="0"/>
                  </a:lnTo>
                  <a:lnTo>
                    <a:pt x="0" y="14"/>
                  </a:lnTo>
                  <a:lnTo>
                    <a:pt x="10" y="14"/>
                  </a:lnTo>
                  <a:lnTo>
                    <a:pt x="10" y="0"/>
                  </a:lnTo>
                  <a:lnTo>
                    <a:pt x="1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55" name="Freeform 54"/>
            <p:cNvSpPr>
              <a:spLocks/>
            </p:cNvSpPr>
            <p:nvPr/>
          </p:nvSpPr>
          <p:spPr bwMode="auto">
            <a:xfrm>
              <a:off x="9810751" y="4365625"/>
              <a:ext cx="14288" cy="52387"/>
            </a:xfrm>
            <a:custGeom>
              <a:avLst/>
              <a:gdLst>
                <a:gd name="T0" fmla="*/ 9 w 9"/>
                <a:gd name="T1" fmla="*/ 0 h 33"/>
                <a:gd name="T2" fmla="*/ 0 w 9"/>
                <a:gd name="T3" fmla="*/ 0 h 33"/>
                <a:gd name="T4" fmla="*/ 0 w 9"/>
                <a:gd name="T5" fmla="*/ 33 h 33"/>
                <a:gd name="T6" fmla="*/ 9 w 9"/>
                <a:gd name="T7" fmla="*/ 33 h 33"/>
                <a:gd name="T8" fmla="*/ 9 w 9"/>
                <a:gd name="T9" fmla="*/ 0 h 33"/>
                <a:gd name="T10" fmla="*/ 9 w 9"/>
                <a:gd name="T11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9" h="33">
                  <a:moveTo>
                    <a:pt x="9" y="0"/>
                  </a:moveTo>
                  <a:lnTo>
                    <a:pt x="0" y="0"/>
                  </a:lnTo>
                  <a:lnTo>
                    <a:pt x="0" y="33"/>
                  </a:lnTo>
                  <a:lnTo>
                    <a:pt x="9" y="33"/>
                  </a:lnTo>
                  <a:lnTo>
                    <a:pt x="9" y="0"/>
                  </a:lnTo>
                  <a:lnTo>
                    <a:pt x="9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56" name="Freeform 55"/>
            <p:cNvSpPr>
              <a:spLocks/>
            </p:cNvSpPr>
            <p:nvPr/>
          </p:nvSpPr>
          <p:spPr bwMode="auto">
            <a:xfrm>
              <a:off x="9836151" y="4381500"/>
              <a:ext cx="15875" cy="36512"/>
            </a:xfrm>
            <a:custGeom>
              <a:avLst/>
              <a:gdLst>
                <a:gd name="T0" fmla="*/ 10 w 10"/>
                <a:gd name="T1" fmla="*/ 0 h 23"/>
                <a:gd name="T2" fmla="*/ 0 w 10"/>
                <a:gd name="T3" fmla="*/ 0 h 23"/>
                <a:gd name="T4" fmla="*/ 0 w 10"/>
                <a:gd name="T5" fmla="*/ 23 h 23"/>
                <a:gd name="T6" fmla="*/ 10 w 10"/>
                <a:gd name="T7" fmla="*/ 23 h 23"/>
                <a:gd name="T8" fmla="*/ 10 w 10"/>
                <a:gd name="T9" fmla="*/ 0 h 23"/>
                <a:gd name="T10" fmla="*/ 10 w 10"/>
                <a:gd name="T11" fmla="*/ 0 h 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0" h="23">
                  <a:moveTo>
                    <a:pt x="10" y="0"/>
                  </a:moveTo>
                  <a:lnTo>
                    <a:pt x="0" y="0"/>
                  </a:lnTo>
                  <a:lnTo>
                    <a:pt x="0" y="23"/>
                  </a:lnTo>
                  <a:lnTo>
                    <a:pt x="10" y="23"/>
                  </a:lnTo>
                  <a:lnTo>
                    <a:pt x="10" y="0"/>
                  </a:lnTo>
                  <a:lnTo>
                    <a:pt x="1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57" name="Freeform 56"/>
            <p:cNvSpPr>
              <a:spLocks/>
            </p:cNvSpPr>
            <p:nvPr/>
          </p:nvSpPr>
          <p:spPr bwMode="auto">
            <a:xfrm>
              <a:off x="9863138" y="4346575"/>
              <a:ext cx="14288" cy="71437"/>
            </a:xfrm>
            <a:custGeom>
              <a:avLst/>
              <a:gdLst>
                <a:gd name="T0" fmla="*/ 9 w 9"/>
                <a:gd name="T1" fmla="*/ 0 h 45"/>
                <a:gd name="T2" fmla="*/ 0 w 9"/>
                <a:gd name="T3" fmla="*/ 0 h 45"/>
                <a:gd name="T4" fmla="*/ 0 w 9"/>
                <a:gd name="T5" fmla="*/ 45 h 45"/>
                <a:gd name="T6" fmla="*/ 9 w 9"/>
                <a:gd name="T7" fmla="*/ 45 h 45"/>
                <a:gd name="T8" fmla="*/ 9 w 9"/>
                <a:gd name="T9" fmla="*/ 0 h 45"/>
                <a:gd name="T10" fmla="*/ 9 w 9"/>
                <a:gd name="T11" fmla="*/ 0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9" h="45">
                  <a:moveTo>
                    <a:pt x="9" y="0"/>
                  </a:moveTo>
                  <a:lnTo>
                    <a:pt x="0" y="0"/>
                  </a:lnTo>
                  <a:lnTo>
                    <a:pt x="0" y="45"/>
                  </a:lnTo>
                  <a:lnTo>
                    <a:pt x="9" y="45"/>
                  </a:lnTo>
                  <a:lnTo>
                    <a:pt x="9" y="0"/>
                  </a:lnTo>
                  <a:lnTo>
                    <a:pt x="9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58" name="Freeform 57"/>
            <p:cNvSpPr>
              <a:spLocks noEditPoints="1"/>
            </p:cNvSpPr>
            <p:nvPr/>
          </p:nvSpPr>
          <p:spPr bwMode="auto">
            <a:xfrm>
              <a:off x="9569451" y="4313238"/>
              <a:ext cx="211138" cy="222250"/>
            </a:xfrm>
            <a:custGeom>
              <a:avLst/>
              <a:gdLst>
                <a:gd name="T0" fmla="*/ 54 w 56"/>
                <a:gd name="T1" fmla="*/ 50 h 59"/>
                <a:gd name="T2" fmla="*/ 44 w 56"/>
                <a:gd name="T3" fmla="*/ 39 h 59"/>
                <a:gd name="T4" fmla="*/ 41 w 56"/>
                <a:gd name="T5" fmla="*/ 38 h 59"/>
                <a:gd name="T6" fmla="*/ 40 w 56"/>
                <a:gd name="T7" fmla="*/ 38 h 59"/>
                <a:gd name="T8" fmla="*/ 38 w 56"/>
                <a:gd name="T9" fmla="*/ 36 h 59"/>
                <a:gd name="T10" fmla="*/ 43 w 56"/>
                <a:gd name="T11" fmla="*/ 22 h 59"/>
                <a:gd name="T12" fmla="*/ 22 w 56"/>
                <a:gd name="T13" fmla="*/ 0 h 59"/>
                <a:gd name="T14" fmla="*/ 0 w 56"/>
                <a:gd name="T15" fmla="*/ 21 h 59"/>
                <a:gd name="T16" fmla="*/ 21 w 56"/>
                <a:gd name="T17" fmla="*/ 44 h 59"/>
                <a:gd name="T18" fmla="*/ 34 w 56"/>
                <a:gd name="T19" fmla="*/ 39 h 59"/>
                <a:gd name="T20" fmla="*/ 36 w 56"/>
                <a:gd name="T21" fmla="*/ 41 h 59"/>
                <a:gd name="T22" fmla="*/ 37 w 56"/>
                <a:gd name="T23" fmla="*/ 46 h 59"/>
                <a:gd name="T24" fmla="*/ 47 w 56"/>
                <a:gd name="T25" fmla="*/ 57 h 59"/>
                <a:gd name="T26" fmla="*/ 51 w 56"/>
                <a:gd name="T27" fmla="*/ 59 h 59"/>
                <a:gd name="T28" fmla="*/ 54 w 56"/>
                <a:gd name="T29" fmla="*/ 57 h 59"/>
                <a:gd name="T30" fmla="*/ 54 w 56"/>
                <a:gd name="T31" fmla="*/ 50 h 59"/>
                <a:gd name="T32" fmla="*/ 21 w 56"/>
                <a:gd name="T33" fmla="*/ 39 h 59"/>
                <a:gd name="T34" fmla="*/ 4 w 56"/>
                <a:gd name="T35" fmla="*/ 22 h 59"/>
                <a:gd name="T36" fmla="*/ 22 w 56"/>
                <a:gd name="T37" fmla="*/ 4 h 59"/>
                <a:gd name="T38" fmla="*/ 40 w 56"/>
                <a:gd name="T39" fmla="*/ 22 h 59"/>
                <a:gd name="T40" fmla="*/ 21 w 56"/>
                <a:gd name="T41" fmla="*/ 39 h 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56" h="59">
                  <a:moveTo>
                    <a:pt x="54" y="50"/>
                  </a:moveTo>
                  <a:cubicBezTo>
                    <a:pt x="44" y="39"/>
                    <a:pt x="44" y="39"/>
                    <a:pt x="44" y="39"/>
                  </a:cubicBezTo>
                  <a:cubicBezTo>
                    <a:pt x="43" y="39"/>
                    <a:pt x="41" y="38"/>
                    <a:pt x="41" y="38"/>
                  </a:cubicBezTo>
                  <a:cubicBezTo>
                    <a:pt x="40" y="38"/>
                    <a:pt x="40" y="38"/>
                    <a:pt x="40" y="38"/>
                  </a:cubicBezTo>
                  <a:cubicBezTo>
                    <a:pt x="38" y="36"/>
                    <a:pt x="38" y="36"/>
                    <a:pt x="38" y="36"/>
                  </a:cubicBezTo>
                  <a:cubicBezTo>
                    <a:pt x="41" y="32"/>
                    <a:pt x="43" y="27"/>
                    <a:pt x="43" y="22"/>
                  </a:cubicBezTo>
                  <a:cubicBezTo>
                    <a:pt x="43" y="10"/>
                    <a:pt x="34" y="0"/>
                    <a:pt x="22" y="0"/>
                  </a:cubicBezTo>
                  <a:cubicBezTo>
                    <a:pt x="10" y="0"/>
                    <a:pt x="0" y="9"/>
                    <a:pt x="0" y="21"/>
                  </a:cubicBezTo>
                  <a:cubicBezTo>
                    <a:pt x="0" y="34"/>
                    <a:pt x="10" y="43"/>
                    <a:pt x="21" y="44"/>
                  </a:cubicBezTo>
                  <a:cubicBezTo>
                    <a:pt x="26" y="44"/>
                    <a:pt x="31" y="42"/>
                    <a:pt x="34" y="39"/>
                  </a:cubicBezTo>
                  <a:cubicBezTo>
                    <a:pt x="36" y="41"/>
                    <a:pt x="36" y="41"/>
                    <a:pt x="36" y="41"/>
                  </a:cubicBezTo>
                  <a:cubicBezTo>
                    <a:pt x="35" y="43"/>
                    <a:pt x="36" y="45"/>
                    <a:pt x="37" y="46"/>
                  </a:cubicBezTo>
                  <a:cubicBezTo>
                    <a:pt x="47" y="57"/>
                    <a:pt x="47" y="57"/>
                    <a:pt x="47" y="57"/>
                  </a:cubicBezTo>
                  <a:cubicBezTo>
                    <a:pt x="48" y="58"/>
                    <a:pt x="49" y="59"/>
                    <a:pt x="51" y="59"/>
                  </a:cubicBezTo>
                  <a:cubicBezTo>
                    <a:pt x="51" y="59"/>
                    <a:pt x="53" y="58"/>
                    <a:pt x="54" y="57"/>
                  </a:cubicBezTo>
                  <a:cubicBezTo>
                    <a:pt x="56" y="55"/>
                    <a:pt x="56" y="52"/>
                    <a:pt x="54" y="50"/>
                  </a:cubicBezTo>
                  <a:close/>
                  <a:moveTo>
                    <a:pt x="21" y="39"/>
                  </a:moveTo>
                  <a:cubicBezTo>
                    <a:pt x="11" y="39"/>
                    <a:pt x="4" y="31"/>
                    <a:pt x="4" y="22"/>
                  </a:cubicBezTo>
                  <a:cubicBezTo>
                    <a:pt x="4" y="12"/>
                    <a:pt x="12" y="4"/>
                    <a:pt x="22" y="4"/>
                  </a:cubicBezTo>
                  <a:cubicBezTo>
                    <a:pt x="31" y="4"/>
                    <a:pt x="40" y="12"/>
                    <a:pt x="40" y="22"/>
                  </a:cubicBezTo>
                  <a:cubicBezTo>
                    <a:pt x="39" y="32"/>
                    <a:pt x="31" y="39"/>
                    <a:pt x="21" y="3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</p:grpSp>
      <p:grpSp>
        <p:nvGrpSpPr>
          <p:cNvPr id="59" name="Group 58"/>
          <p:cNvGrpSpPr/>
          <p:nvPr/>
        </p:nvGrpSpPr>
        <p:grpSpPr>
          <a:xfrm>
            <a:off x="7189957" y="3631854"/>
            <a:ext cx="529145" cy="474332"/>
            <a:chOff x="7102476" y="4937125"/>
            <a:chExt cx="398463" cy="357187"/>
          </a:xfrm>
          <a:solidFill>
            <a:srgbClr val="FFFFFF"/>
          </a:solidFill>
        </p:grpSpPr>
        <p:sp>
          <p:nvSpPr>
            <p:cNvPr id="60" name="Freeform 59"/>
            <p:cNvSpPr>
              <a:spLocks noEditPoints="1"/>
            </p:cNvSpPr>
            <p:nvPr/>
          </p:nvSpPr>
          <p:spPr bwMode="auto">
            <a:xfrm>
              <a:off x="7102476" y="4937125"/>
              <a:ext cx="398463" cy="357187"/>
            </a:xfrm>
            <a:custGeom>
              <a:avLst/>
              <a:gdLst>
                <a:gd name="T0" fmla="*/ 103 w 106"/>
                <a:gd name="T1" fmla="*/ 0 h 95"/>
                <a:gd name="T2" fmla="*/ 3 w 106"/>
                <a:gd name="T3" fmla="*/ 0 h 95"/>
                <a:gd name="T4" fmla="*/ 0 w 106"/>
                <a:gd name="T5" fmla="*/ 3 h 95"/>
                <a:gd name="T6" fmla="*/ 0 w 106"/>
                <a:gd name="T7" fmla="*/ 91 h 95"/>
                <a:gd name="T8" fmla="*/ 3 w 106"/>
                <a:gd name="T9" fmla="*/ 95 h 95"/>
                <a:gd name="T10" fmla="*/ 103 w 106"/>
                <a:gd name="T11" fmla="*/ 95 h 95"/>
                <a:gd name="T12" fmla="*/ 106 w 106"/>
                <a:gd name="T13" fmla="*/ 91 h 95"/>
                <a:gd name="T14" fmla="*/ 106 w 106"/>
                <a:gd name="T15" fmla="*/ 3 h 95"/>
                <a:gd name="T16" fmla="*/ 103 w 106"/>
                <a:gd name="T17" fmla="*/ 0 h 95"/>
                <a:gd name="T18" fmla="*/ 81 w 106"/>
                <a:gd name="T19" fmla="*/ 8 h 95"/>
                <a:gd name="T20" fmla="*/ 86 w 106"/>
                <a:gd name="T21" fmla="*/ 12 h 95"/>
                <a:gd name="T22" fmla="*/ 81 w 106"/>
                <a:gd name="T23" fmla="*/ 17 h 95"/>
                <a:gd name="T24" fmla="*/ 77 w 106"/>
                <a:gd name="T25" fmla="*/ 12 h 95"/>
                <a:gd name="T26" fmla="*/ 81 w 106"/>
                <a:gd name="T27" fmla="*/ 8 h 95"/>
                <a:gd name="T28" fmla="*/ 68 w 106"/>
                <a:gd name="T29" fmla="*/ 8 h 95"/>
                <a:gd name="T30" fmla="*/ 73 w 106"/>
                <a:gd name="T31" fmla="*/ 12 h 95"/>
                <a:gd name="T32" fmla="*/ 68 w 106"/>
                <a:gd name="T33" fmla="*/ 17 h 95"/>
                <a:gd name="T34" fmla="*/ 64 w 106"/>
                <a:gd name="T35" fmla="*/ 12 h 95"/>
                <a:gd name="T36" fmla="*/ 68 w 106"/>
                <a:gd name="T37" fmla="*/ 8 h 95"/>
                <a:gd name="T38" fmla="*/ 99 w 106"/>
                <a:gd name="T39" fmla="*/ 88 h 95"/>
                <a:gd name="T40" fmla="*/ 7 w 106"/>
                <a:gd name="T41" fmla="*/ 88 h 95"/>
                <a:gd name="T42" fmla="*/ 7 w 106"/>
                <a:gd name="T43" fmla="*/ 24 h 95"/>
                <a:gd name="T44" fmla="*/ 99 w 106"/>
                <a:gd name="T45" fmla="*/ 24 h 95"/>
                <a:gd name="T46" fmla="*/ 99 w 106"/>
                <a:gd name="T47" fmla="*/ 88 h 95"/>
                <a:gd name="T48" fmla="*/ 95 w 106"/>
                <a:gd name="T49" fmla="*/ 17 h 95"/>
                <a:gd name="T50" fmla="*/ 90 w 106"/>
                <a:gd name="T51" fmla="*/ 12 h 95"/>
                <a:gd name="T52" fmla="*/ 95 w 106"/>
                <a:gd name="T53" fmla="*/ 8 h 95"/>
                <a:gd name="T54" fmla="*/ 99 w 106"/>
                <a:gd name="T55" fmla="*/ 12 h 95"/>
                <a:gd name="T56" fmla="*/ 95 w 106"/>
                <a:gd name="T57" fmla="*/ 17 h 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106" h="95">
                  <a:moveTo>
                    <a:pt x="103" y="0"/>
                  </a:moveTo>
                  <a:cubicBezTo>
                    <a:pt x="3" y="0"/>
                    <a:pt x="3" y="0"/>
                    <a:pt x="3" y="0"/>
                  </a:cubicBezTo>
                  <a:cubicBezTo>
                    <a:pt x="1" y="0"/>
                    <a:pt x="0" y="2"/>
                    <a:pt x="0" y="3"/>
                  </a:cubicBezTo>
                  <a:cubicBezTo>
                    <a:pt x="0" y="91"/>
                    <a:pt x="0" y="91"/>
                    <a:pt x="0" y="91"/>
                  </a:cubicBezTo>
                  <a:cubicBezTo>
                    <a:pt x="0" y="93"/>
                    <a:pt x="1" y="95"/>
                    <a:pt x="3" y="95"/>
                  </a:cubicBezTo>
                  <a:cubicBezTo>
                    <a:pt x="103" y="95"/>
                    <a:pt x="103" y="95"/>
                    <a:pt x="103" y="95"/>
                  </a:cubicBezTo>
                  <a:cubicBezTo>
                    <a:pt x="105" y="95"/>
                    <a:pt x="106" y="93"/>
                    <a:pt x="106" y="91"/>
                  </a:cubicBezTo>
                  <a:cubicBezTo>
                    <a:pt x="106" y="3"/>
                    <a:pt x="106" y="3"/>
                    <a:pt x="106" y="3"/>
                  </a:cubicBezTo>
                  <a:cubicBezTo>
                    <a:pt x="106" y="2"/>
                    <a:pt x="105" y="0"/>
                    <a:pt x="103" y="0"/>
                  </a:cubicBezTo>
                  <a:close/>
                  <a:moveTo>
                    <a:pt x="81" y="8"/>
                  </a:moveTo>
                  <a:cubicBezTo>
                    <a:pt x="84" y="8"/>
                    <a:pt x="86" y="10"/>
                    <a:pt x="86" y="12"/>
                  </a:cubicBezTo>
                  <a:cubicBezTo>
                    <a:pt x="86" y="15"/>
                    <a:pt x="84" y="17"/>
                    <a:pt x="81" y="17"/>
                  </a:cubicBezTo>
                  <a:cubicBezTo>
                    <a:pt x="79" y="17"/>
                    <a:pt x="77" y="15"/>
                    <a:pt x="77" y="12"/>
                  </a:cubicBezTo>
                  <a:cubicBezTo>
                    <a:pt x="77" y="10"/>
                    <a:pt x="79" y="8"/>
                    <a:pt x="81" y="8"/>
                  </a:cubicBezTo>
                  <a:close/>
                  <a:moveTo>
                    <a:pt x="68" y="8"/>
                  </a:moveTo>
                  <a:cubicBezTo>
                    <a:pt x="71" y="8"/>
                    <a:pt x="73" y="10"/>
                    <a:pt x="73" y="12"/>
                  </a:cubicBezTo>
                  <a:cubicBezTo>
                    <a:pt x="73" y="15"/>
                    <a:pt x="71" y="17"/>
                    <a:pt x="68" y="17"/>
                  </a:cubicBezTo>
                  <a:cubicBezTo>
                    <a:pt x="66" y="17"/>
                    <a:pt x="64" y="15"/>
                    <a:pt x="64" y="12"/>
                  </a:cubicBezTo>
                  <a:cubicBezTo>
                    <a:pt x="64" y="10"/>
                    <a:pt x="66" y="8"/>
                    <a:pt x="68" y="8"/>
                  </a:cubicBezTo>
                  <a:close/>
                  <a:moveTo>
                    <a:pt x="99" y="88"/>
                  </a:moveTo>
                  <a:cubicBezTo>
                    <a:pt x="7" y="88"/>
                    <a:pt x="7" y="88"/>
                    <a:pt x="7" y="88"/>
                  </a:cubicBezTo>
                  <a:cubicBezTo>
                    <a:pt x="7" y="24"/>
                    <a:pt x="7" y="24"/>
                    <a:pt x="7" y="24"/>
                  </a:cubicBezTo>
                  <a:cubicBezTo>
                    <a:pt x="99" y="24"/>
                    <a:pt x="99" y="24"/>
                    <a:pt x="99" y="24"/>
                  </a:cubicBezTo>
                  <a:lnTo>
                    <a:pt x="99" y="88"/>
                  </a:lnTo>
                  <a:close/>
                  <a:moveTo>
                    <a:pt x="95" y="17"/>
                  </a:moveTo>
                  <a:cubicBezTo>
                    <a:pt x="92" y="17"/>
                    <a:pt x="90" y="15"/>
                    <a:pt x="90" y="12"/>
                  </a:cubicBezTo>
                  <a:cubicBezTo>
                    <a:pt x="90" y="10"/>
                    <a:pt x="92" y="8"/>
                    <a:pt x="95" y="8"/>
                  </a:cubicBezTo>
                  <a:cubicBezTo>
                    <a:pt x="97" y="8"/>
                    <a:pt x="99" y="10"/>
                    <a:pt x="99" y="12"/>
                  </a:cubicBezTo>
                  <a:cubicBezTo>
                    <a:pt x="99" y="15"/>
                    <a:pt x="97" y="17"/>
                    <a:pt x="95" y="1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61" name="Freeform 60"/>
            <p:cNvSpPr>
              <a:spLocks/>
            </p:cNvSpPr>
            <p:nvPr/>
          </p:nvSpPr>
          <p:spPr bwMode="auto">
            <a:xfrm>
              <a:off x="7159626" y="5087938"/>
              <a:ext cx="93663" cy="123825"/>
            </a:xfrm>
            <a:custGeom>
              <a:avLst/>
              <a:gdLst>
                <a:gd name="T0" fmla="*/ 21 w 25"/>
                <a:gd name="T1" fmla="*/ 33 h 33"/>
                <a:gd name="T2" fmla="*/ 19 w 25"/>
                <a:gd name="T3" fmla="*/ 31 h 33"/>
                <a:gd name="T4" fmla="*/ 2 w 25"/>
                <a:gd name="T5" fmla="*/ 20 h 33"/>
                <a:gd name="T6" fmla="*/ 0 w 25"/>
                <a:gd name="T7" fmla="*/ 16 h 33"/>
                <a:gd name="T8" fmla="*/ 2 w 25"/>
                <a:gd name="T9" fmla="*/ 13 h 33"/>
                <a:gd name="T10" fmla="*/ 19 w 25"/>
                <a:gd name="T11" fmla="*/ 1 h 33"/>
                <a:gd name="T12" fmla="*/ 24 w 25"/>
                <a:gd name="T13" fmla="*/ 3 h 33"/>
                <a:gd name="T14" fmla="*/ 23 w 25"/>
                <a:gd name="T15" fmla="*/ 8 h 33"/>
                <a:gd name="T16" fmla="*/ 10 w 25"/>
                <a:gd name="T17" fmla="*/ 16 h 33"/>
                <a:gd name="T18" fmla="*/ 23 w 25"/>
                <a:gd name="T19" fmla="*/ 25 h 33"/>
                <a:gd name="T20" fmla="*/ 24 w 25"/>
                <a:gd name="T21" fmla="*/ 31 h 33"/>
                <a:gd name="T22" fmla="*/ 21 w 25"/>
                <a:gd name="T23" fmla="*/ 33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25" h="33">
                  <a:moveTo>
                    <a:pt x="21" y="33"/>
                  </a:moveTo>
                  <a:cubicBezTo>
                    <a:pt x="20" y="33"/>
                    <a:pt x="20" y="32"/>
                    <a:pt x="19" y="31"/>
                  </a:cubicBezTo>
                  <a:cubicBezTo>
                    <a:pt x="2" y="20"/>
                    <a:pt x="2" y="20"/>
                    <a:pt x="2" y="20"/>
                  </a:cubicBezTo>
                  <a:cubicBezTo>
                    <a:pt x="0" y="19"/>
                    <a:pt x="0" y="18"/>
                    <a:pt x="0" y="16"/>
                  </a:cubicBezTo>
                  <a:cubicBezTo>
                    <a:pt x="0" y="15"/>
                    <a:pt x="0" y="14"/>
                    <a:pt x="2" y="13"/>
                  </a:cubicBezTo>
                  <a:cubicBezTo>
                    <a:pt x="19" y="1"/>
                    <a:pt x="19" y="1"/>
                    <a:pt x="19" y="1"/>
                  </a:cubicBezTo>
                  <a:cubicBezTo>
                    <a:pt x="20" y="0"/>
                    <a:pt x="23" y="1"/>
                    <a:pt x="24" y="3"/>
                  </a:cubicBezTo>
                  <a:cubicBezTo>
                    <a:pt x="25" y="4"/>
                    <a:pt x="25" y="6"/>
                    <a:pt x="23" y="8"/>
                  </a:cubicBezTo>
                  <a:cubicBezTo>
                    <a:pt x="10" y="16"/>
                    <a:pt x="10" y="16"/>
                    <a:pt x="10" y="16"/>
                  </a:cubicBezTo>
                  <a:cubicBezTo>
                    <a:pt x="23" y="25"/>
                    <a:pt x="23" y="25"/>
                    <a:pt x="23" y="25"/>
                  </a:cubicBezTo>
                  <a:cubicBezTo>
                    <a:pt x="25" y="26"/>
                    <a:pt x="25" y="29"/>
                    <a:pt x="24" y="31"/>
                  </a:cubicBezTo>
                  <a:cubicBezTo>
                    <a:pt x="23" y="32"/>
                    <a:pt x="22" y="33"/>
                    <a:pt x="21" y="3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62" name="Freeform 61"/>
            <p:cNvSpPr>
              <a:spLocks/>
            </p:cNvSpPr>
            <p:nvPr/>
          </p:nvSpPr>
          <p:spPr bwMode="auto">
            <a:xfrm>
              <a:off x="7346951" y="5087938"/>
              <a:ext cx="96838" cy="123825"/>
            </a:xfrm>
            <a:custGeom>
              <a:avLst/>
              <a:gdLst>
                <a:gd name="T0" fmla="*/ 5 w 26"/>
                <a:gd name="T1" fmla="*/ 33 h 33"/>
                <a:gd name="T2" fmla="*/ 1 w 26"/>
                <a:gd name="T3" fmla="*/ 31 h 33"/>
                <a:gd name="T4" fmla="*/ 2 w 26"/>
                <a:gd name="T5" fmla="*/ 25 h 33"/>
                <a:gd name="T6" fmla="*/ 15 w 26"/>
                <a:gd name="T7" fmla="*/ 16 h 33"/>
                <a:gd name="T8" fmla="*/ 2 w 26"/>
                <a:gd name="T9" fmla="*/ 8 h 33"/>
                <a:gd name="T10" fmla="*/ 1 w 26"/>
                <a:gd name="T11" fmla="*/ 3 h 33"/>
                <a:gd name="T12" fmla="*/ 6 w 26"/>
                <a:gd name="T13" fmla="*/ 1 h 33"/>
                <a:gd name="T14" fmla="*/ 24 w 26"/>
                <a:gd name="T15" fmla="*/ 13 h 33"/>
                <a:gd name="T16" fmla="*/ 26 w 26"/>
                <a:gd name="T17" fmla="*/ 16 h 33"/>
                <a:gd name="T18" fmla="*/ 24 w 26"/>
                <a:gd name="T19" fmla="*/ 20 h 33"/>
                <a:gd name="T20" fmla="*/ 6 w 26"/>
                <a:gd name="T21" fmla="*/ 31 h 33"/>
                <a:gd name="T22" fmla="*/ 5 w 26"/>
                <a:gd name="T23" fmla="*/ 33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26" h="33">
                  <a:moveTo>
                    <a:pt x="5" y="33"/>
                  </a:moveTo>
                  <a:cubicBezTo>
                    <a:pt x="3" y="33"/>
                    <a:pt x="2" y="32"/>
                    <a:pt x="1" y="31"/>
                  </a:cubicBezTo>
                  <a:cubicBezTo>
                    <a:pt x="0" y="29"/>
                    <a:pt x="1" y="26"/>
                    <a:pt x="2" y="25"/>
                  </a:cubicBezTo>
                  <a:cubicBezTo>
                    <a:pt x="15" y="16"/>
                    <a:pt x="15" y="16"/>
                    <a:pt x="15" y="16"/>
                  </a:cubicBezTo>
                  <a:cubicBezTo>
                    <a:pt x="2" y="8"/>
                    <a:pt x="2" y="8"/>
                    <a:pt x="2" y="8"/>
                  </a:cubicBezTo>
                  <a:cubicBezTo>
                    <a:pt x="1" y="6"/>
                    <a:pt x="0" y="4"/>
                    <a:pt x="1" y="3"/>
                  </a:cubicBezTo>
                  <a:cubicBezTo>
                    <a:pt x="3" y="1"/>
                    <a:pt x="5" y="0"/>
                    <a:pt x="6" y="1"/>
                  </a:cubicBezTo>
                  <a:cubicBezTo>
                    <a:pt x="24" y="13"/>
                    <a:pt x="24" y="13"/>
                    <a:pt x="24" y="13"/>
                  </a:cubicBezTo>
                  <a:cubicBezTo>
                    <a:pt x="25" y="14"/>
                    <a:pt x="26" y="15"/>
                    <a:pt x="26" y="16"/>
                  </a:cubicBezTo>
                  <a:cubicBezTo>
                    <a:pt x="26" y="18"/>
                    <a:pt x="25" y="19"/>
                    <a:pt x="24" y="20"/>
                  </a:cubicBezTo>
                  <a:cubicBezTo>
                    <a:pt x="6" y="31"/>
                    <a:pt x="6" y="31"/>
                    <a:pt x="6" y="31"/>
                  </a:cubicBezTo>
                  <a:cubicBezTo>
                    <a:pt x="6" y="32"/>
                    <a:pt x="5" y="33"/>
                    <a:pt x="5" y="3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63" name="Freeform 62"/>
            <p:cNvSpPr>
              <a:spLocks/>
            </p:cNvSpPr>
            <p:nvPr/>
          </p:nvSpPr>
          <p:spPr bwMode="auto">
            <a:xfrm>
              <a:off x="7259638" y="5076825"/>
              <a:ext cx="79375" cy="142875"/>
            </a:xfrm>
            <a:custGeom>
              <a:avLst/>
              <a:gdLst>
                <a:gd name="T0" fmla="*/ 5 w 21"/>
                <a:gd name="T1" fmla="*/ 38 h 38"/>
                <a:gd name="T2" fmla="*/ 1 w 21"/>
                <a:gd name="T3" fmla="*/ 33 h 38"/>
                <a:gd name="T4" fmla="*/ 13 w 21"/>
                <a:gd name="T5" fmla="*/ 3 h 38"/>
                <a:gd name="T6" fmla="*/ 18 w 21"/>
                <a:gd name="T7" fmla="*/ 1 h 38"/>
                <a:gd name="T8" fmla="*/ 20 w 21"/>
                <a:gd name="T9" fmla="*/ 6 h 38"/>
                <a:gd name="T10" fmla="*/ 8 w 21"/>
                <a:gd name="T11" fmla="*/ 36 h 38"/>
                <a:gd name="T12" fmla="*/ 5 w 21"/>
                <a:gd name="T13" fmla="*/ 38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21" h="38">
                  <a:moveTo>
                    <a:pt x="5" y="38"/>
                  </a:moveTo>
                  <a:cubicBezTo>
                    <a:pt x="2" y="38"/>
                    <a:pt x="0" y="36"/>
                    <a:pt x="1" y="33"/>
                  </a:cubicBezTo>
                  <a:cubicBezTo>
                    <a:pt x="13" y="3"/>
                    <a:pt x="13" y="3"/>
                    <a:pt x="13" y="3"/>
                  </a:cubicBezTo>
                  <a:cubicBezTo>
                    <a:pt x="14" y="1"/>
                    <a:pt x="16" y="0"/>
                    <a:pt x="18" y="1"/>
                  </a:cubicBezTo>
                  <a:cubicBezTo>
                    <a:pt x="20" y="2"/>
                    <a:pt x="21" y="4"/>
                    <a:pt x="20" y="6"/>
                  </a:cubicBezTo>
                  <a:cubicBezTo>
                    <a:pt x="9" y="35"/>
                    <a:pt x="8" y="36"/>
                    <a:pt x="8" y="36"/>
                  </a:cubicBezTo>
                  <a:cubicBezTo>
                    <a:pt x="8" y="37"/>
                    <a:pt x="6" y="38"/>
                    <a:pt x="5" y="3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</p:grpSp>
    </p:spTree>
    <p:extLst>
      <p:ext uri="{BB962C8B-B14F-4D97-AF65-F5344CB8AC3E}">
        <p14:creationId xmlns:p14="http://schemas.microsoft.com/office/powerpoint/2010/main" val="374424159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 dir="in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500"/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5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75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8" dur="75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75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0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2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5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4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5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6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2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4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9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1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2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4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7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9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2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93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4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5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7" dur="55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8" dur="55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9" dur="55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0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2" dur="55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3" dur="55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4" dur="55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5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7" dur="55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8" dur="55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9" dur="55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0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2" dur="55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3" dur="55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4" dur="55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" grpId="0"/>
      <p:bldP spid="4" grpId="0" build="p"/>
      <p:bldP spid="5" grpId="0"/>
      <p:bldP spid="10" grpId="0" animBg="1"/>
      <p:bldP spid="11" grpId="0" animBg="1"/>
      <p:bldP spid="12" grpId="0" animBg="1"/>
      <p:bldP spid="13" grpId="0" animBg="1"/>
      <p:bldP spid="15" grpId="0"/>
      <p:bldP spid="16" grpId="0"/>
      <p:bldP spid="20" grpId="0"/>
      <p:bldP spid="21" grpId="0"/>
      <p:bldP spid="23" grpId="0"/>
      <p:bldP spid="24" grpId="0"/>
      <p:bldP spid="26" grpId="0"/>
      <p:bldP spid="27" grpId="0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Picture Placeholder 2"/>
          <p:cNvPicPr>
            <a:picLocks noGrp="1" noChangeAspect="1"/>
          </p:cNvPicPr>
          <p:nvPr>
            <p:ph type="pic" sz="quarter" idx="10"/>
          </p:nvPr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2500" b="12500"/>
          <a:stretch>
            <a:fillRect/>
          </a:stretch>
        </p:blipFill>
        <p:spPr/>
      </p:pic>
      <p:sp>
        <p:nvSpPr>
          <p:cNvPr id="6" name="Rectangle 5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tx1">
              <a:alpha val="7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uk-UA"/>
          </a:p>
        </p:txBody>
      </p:sp>
      <p:sp>
        <p:nvSpPr>
          <p:cNvPr id="7" name="TextBox 6"/>
          <p:cNvSpPr txBox="1"/>
          <p:nvPr/>
        </p:nvSpPr>
        <p:spPr>
          <a:xfrm>
            <a:off x="2558716" y="852514"/>
            <a:ext cx="7074568" cy="1200329"/>
          </a:xfrm>
          <a:prstGeom prst="rect">
            <a:avLst/>
          </a:prstGeom>
          <a:noFill/>
        </p:spPr>
        <p:txBody>
          <a:bodyPr wrap="square" rtlCol="0" anchor="b">
            <a:spAutoFit/>
          </a:bodyPr>
          <a:lstStyle/>
          <a:p>
            <a:pPr algn="ctr"/>
            <a:r>
              <a:rPr lang="en-US" sz="7200" dirty="0" smtClean="0">
                <a:solidFill>
                  <a:srgbClr val="FFFFFF"/>
                </a:solidFill>
                <a:latin typeface="+mj-lt"/>
              </a:rPr>
              <a:t>What We </a:t>
            </a:r>
            <a:r>
              <a:rPr lang="en-US" sz="7200" dirty="0" smtClean="0">
                <a:solidFill>
                  <a:schemeClr val="accent1"/>
                </a:solidFill>
                <a:latin typeface="+mj-lt"/>
              </a:rPr>
              <a:t>Do</a:t>
            </a:r>
            <a:endParaRPr lang="uk-UA" sz="7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8" name="TextBox 7"/>
          <p:cNvSpPr txBox="1"/>
          <p:nvPr/>
        </p:nvSpPr>
        <p:spPr>
          <a:xfrm>
            <a:off x="3297001" y="2633335"/>
            <a:ext cx="5598806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2400" dirty="0">
                <a:solidFill>
                  <a:schemeClr val="bg1"/>
                </a:solidFill>
                <a:latin typeface="+mj-lt"/>
              </a:rPr>
              <a:t>Lorem Ipsum is simply dummy text of the printing </a:t>
            </a:r>
            <a:r>
              <a:rPr lang="en-US" sz="2400" dirty="0">
                <a:solidFill>
                  <a:schemeClr val="accent1"/>
                </a:solidFill>
                <a:latin typeface="+mj-lt"/>
              </a:rPr>
              <a:t>and typesetting </a:t>
            </a:r>
            <a:r>
              <a:rPr lang="en-US" sz="2400" dirty="0">
                <a:solidFill>
                  <a:schemeClr val="bg1"/>
                </a:solidFill>
                <a:latin typeface="+mj-lt"/>
              </a:rPr>
              <a:t>industry. </a:t>
            </a:r>
            <a:endParaRPr lang="uk-UA" sz="2400" dirty="0">
              <a:solidFill>
                <a:schemeClr val="bg1"/>
              </a:solidFill>
              <a:latin typeface="+mj-lt"/>
            </a:endParaRPr>
          </a:p>
        </p:txBody>
      </p:sp>
      <p:cxnSp>
        <p:nvCxnSpPr>
          <p:cNvPr id="10" name="Straight Connector 9"/>
          <p:cNvCxnSpPr/>
          <p:nvPr/>
        </p:nvCxnSpPr>
        <p:spPr>
          <a:xfrm>
            <a:off x="5420495" y="2231889"/>
            <a:ext cx="1356363" cy="0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1" name="TextBox 10"/>
          <p:cNvSpPr txBox="1"/>
          <p:nvPr/>
        </p:nvSpPr>
        <p:spPr>
          <a:xfrm>
            <a:off x="1251602" y="4959035"/>
            <a:ext cx="2788396" cy="400110"/>
          </a:xfrm>
          <a:prstGeom prst="rect">
            <a:avLst/>
          </a:prstGeom>
          <a:noFill/>
        </p:spPr>
        <p:txBody>
          <a:bodyPr wrap="square" rtlCol="0" anchor="b">
            <a:spAutoFit/>
          </a:bodyPr>
          <a:lstStyle/>
          <a:p>
            <a:pPr algn="ctr">
              <a:spcAft>
                <a:spcPts val="1000"/>
              </a:spcAft>
            </a:pPr>
            <a:r>
              <a:rPr lang="en-US" sz="2000" dirty="0" smtClean="0">
                <a:solidFill>
                  <a:schemeClr val="bg1"/>
                </a:solidFill>
                <a:latin typeface="+mj-lt"/>
              </a:rPr>
              <a:t>Copywriting</a:t>
            </a:r>
            <a:endParaRPr lang="uk-UA" sz="20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2" name="TextBox 11"/>
          <p:cNvSpPr txBox="1"/>
          <p:nvPr/>
        </p:nvSpPr>
        <p:spPr>
          <a:xfrm>
            <a:off x="1251602" y="5679703"/>
            <a:ext cx="2788396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spcAft>
                <a:spcPts val="1000"/>
              </a:spcAft>
            </a:pPr>
            <a:r>
              <a:rPr lang="en-US" sz="1400" dirty="0" smtClean="0">
                <a:solidFill>
                  <a:schemeClr val="bg1"/>
                </a:solidFill>
              </a:rPr>
              <a:t>Lorem </a:t>
            </a:r>
            <a:r>
              <a:rPr lang="en-US" sz="1400" dirty="0">
                <a:solidFill>
                  <a:schemeClr val="bg1"/>
                </a:solidFill>
              </a:rPr>
              <a:t>Ipsum has been the industry's standard </a:t>
            </a:r>
            <a:r>
              <a:rPr lang="en-US" sz="1400" dirty="0" smtClean="0">
                <a:solidFill>
                  <a:schemeClr val="bg1"/>
                </a:solidFill>
              </a:rPr>
              <a:t> dummy text.</a:t>
            </a:r>
            <a:endParaRPr lang="uk-UA" sz="1400" dirty="0">
              <a:solidFill>
                <a:schemeClr val="bg1"/>
              </a:solidFill>
            </a:endParaRPr>
          </a:p>
        </p:txBody>
      </p:sp>
      <p:cxnSp>
        <p:nvCxnSpPr>
          <p:cNvPr id="13" name="Straight Connector 12"/>
          <p:cNvCxnSpPr/>
          <p:nvPr/>
        </p:nvCxnSpPr>
        <p:spPr>
          <a:xfrm>
            <a:off x="2286570" y="5512699"/>
            <a:ext cx="692331" cy="0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5" name="TextBox 14"/>
          <p:cNvSpPr txBox="1"/>
          <p:nvPr/>
        </p:nvSpPr>
        <p:spPr>
          <a:xfrm>
            <a:off x="4700197" y="4959035"/>
            <a:ext cx="2788396" cy="400110"/>
          </a:xfrm>
          <a:prstGeom prst="rect">
            <a:avLst/>
          </a:prstGeom>
          <a:noFill/>
        </p:spPr>
        <p:txBody>
          <a:bodyPr wrap="square" rtlCol="0" anchor="b">
            <a:spAutoFit/>
          </a:bodyPr>
          <a:lstStyle/>
          <a:p>
            <a:pPr algn="ctr">
              <a:spcAft>
                <a:spcPts val="1000"/>
              </a:spcAft>
            </a:pPr>
            <a:r>
              <a:rPr lang="en-US" sz="2000" dirty="0" err="1" smtClean="0">
                <a:solidFill>
                  <a:schemeClr val="bg1"/>
                </a:solidFill>
                <a:latin typeface="+mj-lt"/>
              </a:rPr>
              <a:t>Keywording</a:t>
            </a:r>
            <a:endParaRPr lang="uk-UA" sz="20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6" name="TextBox 15"/>
          <p:cNvSpPr txBox="1"/>
          <p:nvPr/>
        </p:nvSpPr>
        <p:spPr>
          <a:xfrm>
            <a:off x="4700197" y="5679703"/>
            <a:ext cx="2788396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spcAft>
                <a:spcPts val="1000"/>
              </a:spcAft>
            </a:pPr>
            <a:r>
              <a:rPr lang="en-US" sz="1400" dirty="0" smtClean="0">
                <a:solidFill>
                  <a:schemeClr val="bg1"/>
                </a:solidFill>
              </a:rPr>
              <a:t>Lorem </a:t>
            </a:r>
            <a:r>
              <a:rPr lang="en-US" sz="1400" dirty="0">
                <a:solidFill>
                  <a:schemeClr val="bg1"/>
                </a:solidFill>
              </a:rPr>
              <a:t>Ipsum has been the industry's standard </a:t>
            </a:r>
            <a:r>
              <a:rPr lang="en-US" sz="1400" dirty="0" smtClean="0">
                <a:solidFill>
                  <a:schemeClr val="bg1"/>
                </a:solidFill>
              </a:rPr>
              <a:t> dummy text.</a:t>
            </a:r>
            <a:endParaRPr lang="uk-UA" sz="1400" dirty="0">
              <a:solidFill>
                <a:schemeClr val="bg1"/>
              </a:solidFill>
            </a:endParaRPr>
          </a:p>
        </p:txBody>
      </p:sp>
      <p:cxnSp>
        <p:nvCxnSpPr>
          <p:cNvPr id="17" name="Straight Connector 16"/>
          <p:cNvCxnSpPr/>
          <p:nvPr/>
        </p:nvCxnSpPr>
        <p:spPr>
          <a:xfrm>
            <a:off x="5735165" y="5512699"/>
            <a:ext cx="692331" cy="0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9" name="TextBox 18"/>
          <p:cNvSpPr txBox="1"/>
          <p:nvPr/>
        </p:nvSpPr>
        <p:spPr>
          <a:xfrm>
            <a:off x="8148792" y="4959035"/>
            <a:ext cx="2788396" cy="400110"/>
          </a:xfrm>
          <a:prstGeom prst="rect">
            <a:avLst/>
          </a:prstGeom>
          <a:noFill/>
        </p:spPr>
        <p:txBody>
          <a:bodyPr wrap="square" rtlCol="0" anchor="b">
            <a:spAutoFit/>
          </a:bodyPr>
          <a:lstStyle/>
          <a:p>
            <a:pPr algn="ctr">
              <a:spcAft>
                <a:spcPts val="1000"/>
              </a:spcAft>
            </a:pPr>
            <a:r>
              <a:rPr lang="en-US" sz="2000" dirty="0" smtClean="0">
                <a:solidFill>
                  <a:schemeClr val="bg1"/>
                </a:solidFill>
                <a:latin typeface="+mj-lt"/>
              </a:rPr>
              <a:t>SEO</a:t>
            </a:r>
            <a:endParaRPr lang="uk-UA" sz="20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0" name="TextBox 19"/>
          <p:cNvSpPr txBox="1"/>
          <p:nvPr/>
        </p:nvSpPr>
        <p:spPr>
          <a:xfrm>
            <a:off x="8148792" y="5679703"/>
            <a:ext cx="2788396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spcAft>
                <a:spcPts val="1000"/>
              </a:spcAft>
            </a:pPr>
            <a:r>
              <a:rPr lang="en-US" sz="1400" dirty="0" smtClean="0">
                <a:solidFill>
                  <a:schemeClr val="bg1"/>
                </a:solidFill>
              </a:rPr>
              <a:t>Lorem </a:t>
            </a:r>
            <a:r>
              <a:rPr lang="en-US" sz="1400" dirty="0">
                <a:solidFill>
                  <a:schemeClr val="bg1"/>
                </a:solidFill>
              </a:rPr>
              <a:t>Ipsum has been the industry's standard </a:t>
            </a:r>
            <a:r>
              <a:rPr lang="en-US" sz="1400" dirty="0" smtClean="0">
                <a:solidFill>
                  <a:schemeClr val="bg1"/>
                </a:solidFill>
              </a:rPr>
              <a:t> dummy text.</a:t>
            </a:r>
            <a:endParaRPr lang="uk-UA" sz="1400" dirty="0">
              <a:solidFill>
                <a:schemeClr val="bg1"/>
              </a:solidFill>
            </a:endParaRPr>
          </a:p>
        </p:txBody>
      </p:sp>
      <p:cxnSp>
        <p:nvCxnSpPr>
          <p:cNvPr id="21" name="Straight Connector 20"/>
          <p:cNvCxnSpPr/>
          <p:nvPr/>
        </p:nvCxnSpPr>
        <p:spPr>
          <a:xfrm>
            <a:off x="9183760" y="5512699"/>
            <a:ext cx="692331" cy="0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23" name="Group 22"/>
          <p:cNvGrpSpPr/>
          <p:nvPr/>
        </p:nvGrpSpPr>
        <p:grpSpPr>
          <a:xfrm>
            <a:off x="9182280" y="4158031"/>
            <a:ext cx="642843" cy="669515"/>
            <a:chOff x="7110413" y="2697163"/>
            <a:chExt cx="382588" cy="398462"/>
          </a:xfrm>
          <a:solidFill>
            <a:srgbClr val="FFFFFF"/>
          </a:solidFill>
        </p:grpSpPr>
        <p:sp>
          <p:nvSpPr>
            <p:cNvPr id="24" name="Freeform 23"/>
            <p:cNvSpPr>
              <a:spLocks/>
            </p:cNvSpPr>
            <p:nvPr/>
          </p:nvSpPr>
          <p:spPr bwMode="auto">
            <a:xfrm>
              <a:off x="7146926" y="2801938"/>
              <a:ext cx="68263" cy="82550"/>
            </a:xfrm>
            <a:custGeom>
              <a:avLst/>
              <a:gdLst>
                <a:gd name="T0" fmla="*/ 13 w 18"/>
                <a:gd name="T1" fmla="*/ 4 h 22"/>
                <a:gd name="T2" fmla="*/ 12 w 18"/>
                <a:gd name="T3" fmla="*/ 5 h 22"/>
                <a:gd name="T4" fmla="*/ 5 w 18"/>
                <a:gd name="T5" fmla="*/ 6 h 22"/>
                <a:gd name="T6" fmla="*/ 8 w 18"/>
                <a:gd name="T7" fmla="*/ 9 h 22"/>
                <a:gd name="T8" fmla="*/ 12 w 18"/>
                <a:gd name="T9" fmla="*/ 10 h 22"/>
                <a:gd name="T10" fmla="*/ 7 w 18"/>
                <a:gd name="T11" fmla="*/ 21 h 22"/>
                <a:gd name="T12" fmla="*/ 1 w 18"/>
                <a:gd name="T13" fmla="*/ 17 h 22"/>
                <a:gd name="T14" fmla="*/ 2 w 18"/>
                <a:gd name="T15" fmla="*/ 16 h 22"/>
                <a:gd name="T16" fmla="*/ 5 w 18"/>
                <a:gd name="T17" fmla="*/ 17 h 22"/>
                <a:gd name="T18" fmla="*/ 8 w 18"/>
                <a:gd name="T19" fmla="*/ 18 h 22"/>
                <a:gd name="T20" fmla="*/ 10 w 18"/>
                <a:gd name="T21" fmla="*/ 13 h 22"/>
                <a:gd name="T22" fmla="*/ 4 w 18"/>
                <a:gd name="T23" fmla="*/ 11 h 22"/>
                <a:gd name="T24" fmla="*/ 4 w 18"/>
                <a:gd name="T25" fmla="*/ 2 h 22"/>
                <a:gd name="T26" fmla="*/ 11 w 18"/>
                <a:gd name="T27" fmla="*/ 0 h 22"/>
                <a:gd name="T28" fmla="*/ 14 w 18"/>
                <a:gd name="T29" fmla="*/ 2 h 22"/>
                <a:gd name="T30" fmla="*/ 13 w 18"/>
                <a:gd name="T31" fmla="*/ 4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8" h="22">
                  <a:moveTo>
                    <a:pt x="13" y="4"/>
                  </a:moveTo>
                  <a:cubicBezTo>
                    <a:pt x="13" y="5"/>
                    <a:pt x="13" y="5"/>
                    <a:pt x="12" y="5"/>
                  </a:cubicBezTo>
                  <a:cubicBezTo>
                    <a:pt x="13" y="4"/>
                    <a:pt x="4" y="2"/>
                    <a:pt x="5" y="6"/>
                  </a:cubicBezTo>
                  <a:cubicBezTo>
                    <a:pt x="6" y="7"/>
                    <a:pt x="7" y="8"/>
                    <a:pt x="8" y="9"/>
                  </a:cubicBezTo>
                  <a:cubicBezTo>
                    <a:pt x="9" y="9"/>
                    <a:pt x="10" y="9"/>
                    <a:pt x="12" y="10"/>
                  </a:cubicBezTo>
                  <a:cubicBezTo>
                    <a:pt x="18" y="12"/>
                    <a:pt x="13" y="22"/>
                    <a:pt x="7" y="21"/>
                  </a:cubicBezTo>
                  <a:cubicBezTo>
                    <a:pt x="5" y="21"/>
                    <a:pt x="0" y="19"/>
                    <a:pt x="1" y="17"/>
                  </a:cubicBezTo>
                  <a:cubicBezTo>
                    <a:pt x="1" y="17"/>
                    <a:pt x="2" y="17"/>
                    <a:pt x="2" y="16"/>
                  </a:cubicBezTo>
                  <a:cubicBezTo>
                    <a:pt x="3" y="16"/>
                    <a:pt x="4" y="16"/>
                    <a:pt x="5" y="17"/>
                  </a:cubicBezTo>
                  <a:cubicBezTo>
                    <a:pt x="6" y="18"/>
                    <a:pt x="7" y="18"/>
                    <a:pt x="8" y="18"/>
                  </a:cubicBezTo>
                  <a:cubicBezTo>
                    <a:pt x="10" y="17"/>
                    <a:pt x="12" y="15"/>
                    <a:pt x="10" y="13"/>
                  </a:cubicBezTo>
                  <a:cubicBezTo>
                    <a:pt x="9" y="11"/>
                    <a:pt x="6" y="12"/>
                    <a:pt x="4" y="11"/>
                  </a:cubicBezTo>
                  <a:cubicBezTo>
                    <a:pt x="1" y="8"/>
                    <a:pt x="2" y="4"/>
                    <a:pt x="4" y="2"/>
                  </a:cubicBezTo>
                  <a:cubicBezTo>
                    <a:pt x="6" y="0"/>
                    <a:pt x="9" y="0"/>
                    <a:pt x="11" y="0"/>
                  </a:cubicBezTo>
                  <a:cubicBezTo>
                    <a:pt x="12" y="1"/>
                    <a:pt x="14" y="1"/>
                    <a:pt x="14" y="2"/>
                  </a:cubicBezTo>
                  <a:cubicBezTo>
                    <a:pt x="14" y="3"/>
                    <a:pt x="14" y="4"/>
                    <a:pt x="13" y="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25" name="Freeform 24"/>
            <p:cNvSpPr>
              <a:spLocks/>
            </p:cNvSpPr>
            <p:nvPr/>
          </p:nvSpPr>
          <p:spPr bwMode="auto">
            <a:xfrm>
              <a:off x="7226301" y="2805113"/>
              <a:ext cx="49213" cy="76200"/>
            </a:xfrm>
            <a:custGeom>
              <a:avLst/>
              <a:gdLst>
                <a:gd name="T0" fmla="*/ 31 w 31"/>
                <a:gd name="T1" fmla="*/ 0 h 48"/>
                <a:gd name="T2" fmla="*/ 31 w 31"/>
                <a:gd name="T3" fmla="*/ 8 h 48"/>
                <a:gd name="T4" fmla="*/ 10 w 31"/>
                <a:gd name="T5" fmla="*/ 8 h 48"/>
                <a:gd name="T6" fmla="*/ 10 w 31"/>
                <a:gd name="T7" fmla="*/ 19 h 48"/>
                <a:gd name="T8" fmla="*/ 26 w 31"/>
                <a:gd name="T9" fmla="*/ 19 h 48"/>
                <a:gd name="T10" fmla="*/ 26 w 31"/>
                <a:gd name="T11" fmla="*/ 26 h 48"/>
                <a:gd name="T12" fmla="*/ 10 w 31"/>
                <a:gd name="T13" fmla="*/ 26 h 48"/>
                <a:gd name="T14" fmla="*/ 10 w 31"/>
                <a:gd name="T15" fmla="*/ 41 h 48"/>
                <a:gd name="T16" fmla="*/ 31 w 31"/>
                <a:gd name="T17" fmla="*/ 41 h 48"/>
                <a:gd name="T18" fmla="*/ 31 w 31"/>
                <a:gd name="T19" fmla="*/ 48 h 48"/>
                <a:gd name="T20" fmla="*/ 0 w 31"/>
                <a:gd name="T21" fmla="*/ 48 h 48"/>
                <a:gd name="T22" fmla="*/ 0 w 31"/>
                <a:gd name="T23" fmla="*/ 0 h 48"/>
                <a:gd name="T24" fmla="*/ 31 w 31"/>
                <a:gd name="T25" fmla="*/ 0 h 48"/>
                <a:gd name="T26" fmla="*/ 31 w 31"/>
                <a:gd name="T27" fmla="*/ 0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31" h="48">
                  <a:moveTo>
                    <a:pt x="31" y="0"/>
                  </a:moveTo>
                  <a:lnTo>
                    <a:pt x="31" y="8"/>
                  </a:lnTo>
                  <a:lnTo>
                    <a:pt x="10" y="8"/>
                  </a:lnTo>
                  <a:lnTo>
                    <a:pt x="10" y="19"/>
                  </a:lnTo>
                  <a:lnTo>
                    <a:pt x="26" y="19"/>
                  </a:lnTo>
                  <a:lnTo>
                    <a:pt x="26" y="26"/>
                  </a:lnTo>
                  <a:lnTo>
                    <a:pt x="10" y="26"/>
                  </a:lnTo>
                  <a:lnTo>
                    <a:pt x="10" y="41"/>
                  </a:lnTo>
                  <a:lnTo>
                    <a:pt x="31" y="41"/>
                  </a:lnTo>
                  <a:lnTo>
                    <a:pt x="31" y="48"/>
                  </a:lnTo>
                  <a:lnTo>
                    <a:pt x="0" y="48"/>
                  </a:lnTo>
                  <a:lnTo>
                    <a:pt x="0" y="0"/>
                  </a:lnTo>
                  <a:lnTo>
                    <a:pt x="31" y="0"/>
                  </a:lnTo>
                  <a:lnTo>
                    <a:pt x="31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26" name="Freeform 25"/>
            <p:cNvSpPr>
              <a:spLocks noEditPoints="1"/>
            </p:cNvSpPr>
            <p:nvPr/>
          </p:nvSpPr>
          <p:spPr bwMode="auto">
            <a:xfrm>
              <a:off x="7286626" y="2801938"/>
              <a:ext cx="82550" cy="82550"/>
            </a:xfrm>
            <a:custGeom>
              <a:avLst/>
              <a:gdLst>
                <a:gd name="T0" fmla="*/ 21 w 22"/>
                <a:gd name="T1" fmla="*/ 11 h 22"/>
                <a:gd name="T2" fmla="*/ 14 w 22"/>
                <a:gd name="T3" fmla="*/ 21 h 22"/>
                <a:gd name="T4" fmla="*/ 7 w 22"/>
                <a:gd name="T5" fmla="*/ 20 h 22"/>
                <a:gd name="T6" fmla="*/ 1 w 22"/>
                <a:gd name="T7" fmla="*/ 13 h 22"/>
                <a:gd name="T8" fmla="*/ 10 w 22"/>
                <a:gd name="T9" fmla="*/ 0 h 22"/>
                <a:gd name="T10" fmla="*/ 17 w 22"/>
                <a:gd name="T11" fmla="*/ 2 h 22"/>
                <a:gd name="T12" fmla="*/ 21 w 22"/>
                <a:gd name="T13" fmla="*/ 11 h 22"/>
                <a:gd name="T14" fmla="*/ 18 w 22"/>
                <a:gd name="T15" fmla="*/ 11 h 22"/>
                <a:gd name="T16" fmla="*/ 15 w 22"/>
                <a:gd name="T17" fmla="*/ 5 h 22"/>
                <a:gd name="T18" fmla="*/ 8 w 22"/>
                <a:gd name="T19" fmla="*/ 5 h 22"/>
                <a:gd name="T20" fmla="*/ 15 w 22"/>
                <a:gd name="T21" fmla="*/ 16 h 22"/>
                <a:gd name="T22" fmla="*/ 18 w 22"/>
                <a:gd name="T23" fmla="*/ 11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22" h="22">
                  <a:moveTo>
                    <a:pt x="21" y="11"/>
                  </a:moveTo>
                  <a:cubicBezTo>
                    <a:pt x="21" y="15"/>
                    <a:pt x="19" y="19"/>
                    <a:pt x="14" y="21"/>
                  </a:cubicBezTo>
                  <a:cubicBezTo>
                    <a:pt x="12" y="22"/>
                    <a:pt x="9" y="21"/>
                    <a:pt x="7" y="20"/>
                  </a:cubicBezTo>
                  <a:cubicBezTo>
                    <a:pt x="4" y="18"/>
                    <a:pt x="2" y="16"/>
                    <a:pt x="1" y="13"/>
                  </a:cubicBezTo>
                  <a:cubicBezTo>
                    <a:pt x="0" y="6"/>
                    <a:pt x="4" y="1"/>
                    <a:pt x="10" y="0"/>
                  </a:cubicBezTo>
                  <a:cubicBezTo>
                    <a:pt x="13" y="0"/>
                    <a:pt x="15" y="1"/>
                    <a:pt x="17" y="2"/>
                  </a:cubicBezTo>
                  <a:cubicBezTo>
                    <a:pt x="20" y="4"/>
                    <a:pt x="22" y="7"/>
                    <a:pt x="21" y="11"/>
                  </a:cubicBezTo>
                  <a:close/>
                  <a:moveTo>
                    <a:pt x="18" y="11"/>
                  </a:moveTo>
                  <a:cubicBezTo>
                    <a:pt x="18" y="9"/>
                    <a:pt x="17" y="6"/>
                    <a:pt x="15" y="5"/>
                  </a:cubicBezTo>
                  <a:cubicBezTo>
                    <a:pt x="13" y="3"/>
                    <a:pt x="10" y="3"/>
                    <a:pt x="8" y="5"/>
                  </a:cubicBezTo>
                  <a:cubicBezTo>
                    <a:pt x="1" y="9"/>
                    <a:pt x="8" y="22"/>
                    <a:pt x="15" y="16"/>
                  </a:cubicBezTo>
                  <a:cubicBezTo>
                    <a:pt x="17" y="15"/>
                    <a:pt x="18" y="13"/>
                    <a:pt x="18" y="1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27" name="Freeform 26"/>
            <p:cNvSpPr>
              <a:spLocks noEditPoints="1"/>
            </p:cNvSpPr>
            <p:nvPr/>
          </p:nvSpPr>
          <p:spPr bwMode="auto">
            <a:xfrm>
              <a:off x="7110413" y="2697163"/>
              <a:ext cx="382588" cy="398462"/>
            </a:xfrm>
            <a:custGeom>
              <a:avLst/>
              <a:gdLst>
                <a:gd name="T0" fmla="*/ 99 w 102"/>
                <a:gd name="T1" fmla="*/ 92 h 106"/>
                <a:gd name="T2" fmla="*/ 80 w 102"/>
                <a:gd name="T3" fmla="*/ 72 h 106"/>
                <a:gd name="T4" fmla="*/ 74 w 102"/>
                <a:gd name="T5" fmla="*/ 69 h 106"/>
                <a:gd name="T6" fmla="*/ 72 w 102"/>
                <a:gd name="T7" fmla="*/ 69 h 106"/>
                <a:gd name="T8" fmla="*/ 69 w 102"/>
                <a:gd name="T9" fmla="*/ 66 h 106"/>
                <a:gd name="T10" fmla="*/ 79 w 102"/>
                <a:gd name="T11" fmla="*/ 40 h 106"/>
                <a:gd name="T12" fmla="*/ 40 w 102"/>
                <a:gd name="T13" fmla="*/ 0 h 106"/>
                <a:gd name="T14" fmla="*/ 1 w 102"/>
                <a:gd name="T15" fmla="*/ 39 h 106"/>
                <a:gd name="T16" fmla="*/ 39 w 102"/>
                <a:gd name="T17" fmla="*/ 79 h 106"/>
                <a:gd name="T18" fmla="*/ 62 w 102"/>
                <a:gd name="T19" fmla="*/ 71 h 106"/>
                <a:gd name="T20" fmla="*/ 66 w 102"/>
                <a:gd name="T21" fmla="*/ 75 h 106"/>
                <a:gd name="T22" fmla="*/ 67 w 102"/>
                <a:gd name="T23" fmla="*/ 83 h 106"/>
                <a:gd name="T24" fmla="*/ 86 w 102"/>
                <a:gd name="T25" fmla="*/ 104 h 106"/>
                <a:gd name="T26" fmla="*/ 92 w 102"/>
                <a:gd name="T27" fmla="*/ 106 h 106"/>
                <a:gd name="T28" fmla="*/ 98 w 102"/>
                <a:gd name="T29" fmla="*/ 104 h 106"/>
                <a:gd name="T30" fmla="*/ 99 w 102"/>
                <a:gd name="T31" fmla="*/ 92 h 106"/>
                <a:gd name="T32" fmla="*/ 39 w 102"/>
                <a:gd name="T33" fmla="*/ 71 h 106"/>
                <a:gd name="T34" fmla="*/ 7 w 102"/>
                <a:gd name="T35" fmla="*/ 39 h 106"/>
                <a:gd name="T36" fmla="*/ 40 w 102"/>
                <a:gd name="T37" fmla="*/ 7 h 106"/>
                <a:gd name="T38" fmla="*/ 72 w 102"/>
                <a:gd name="T39" fmla="*/ 40 h 106"/>
                <a:gd name="T40" fmla="*/ 39 w 102"/>
                <a:gd name="T41" fmla="*/ 71 h 10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102" h="106">
                  <a:moveTo>
                    <a:pt x="99" y="92"/>
                  </a:moveTo>
                  <a:cubicBezTo>
                    <a:pt x="80" y="72"/>
                    <a:pt x="80" y="72"/>
                    <a:pt x="80" y="72"/>
                  </a:cubicBezTo>
                  <a:cubicBezTo>
                    <a:pt x="78" y="70"/>
                    <a:pt x="76" y="69"/>
                    <a:pt x="74" y="69"/>
                  </a:cubicBezTo>
                  <a:cubicBezTo>
                    <a:pt x="73" y="69"/>
                    <a:pt x="72" y="69"/>
                    <a:pt x="72" y="69"/>
                  </a:cubicBezTo>
                  <a:cubicBezTo>
                    <a:pt x="69" y="66"/>
                    <a:pt x="69" y="66"/>
                    <a:pt x="69" y="66"/>
                  </a:cubicBezTo>
                  <a:cubicBezTo>
                    <a:pt x="75" y="59"/>
                    <a:pt x="79" y="50"/>
                    <a:pt x="79" y="40"/>
                  </a:cubicBezTo>
                  <a:cubicBezTo>
                    <a:pt x="79" y="18"/>
                    <a:pt x="62" y="0"/>
                    <a:pt x="40" y="0"/>
                  </a:cubicBezTo>
                  <a:cubicBezTo>
                    <a:pt x="19" y="0"/>
                    <a:pt x="1" y="17"/>
                    <a:pt x="1" y="39"/>
                  </a:cubicBezTo>
                  <a:cubicBezTo>
                    <a:pt x="0" y="60"/>
                    <a:pt x="17" y="79"/>
                    <a:pt x="39" y="79"/>
                  </a:cubicBezTo>
                  <a:cubicBezTo>
                    <a:pt x="48" y="79"/>
                    <a:pt x="56" y="76"/>
                    <a:pt x="62" y="71"/>
                  </a:cubicBezTo>
                  <a:cubicBezTo>
                    <a:pt x="66" y="75"/>
                    <a:pt x="66" y="75"/>
                    <a:pt x="66" y="75"/>
                  </a:cubicBezTo>
                  <a:cubicBezTo>
                    <a:pt x="65" y="78"/>
                    <a:pt x="65" y="81"/>
                    <a:pt x="67" y="83"/>
                  </a:cubicBezTo>
                  <a:cubicBezTo>
                    <a:pt x="86" y="104"/>
                    <a:pt x="86" y="104"/>
                    <a:pt x="86" y="104"/>
                  </a:cubicBezTo>
                  <a:cubicBezTo>
                    <a:pt x="87" y="105"/>
                    <a:pt x="90" y="106"/>
                    <a:pt x="92" y="106"/>
                  </a:cubicBezTo>
                  <a:cubicBezTo>
                    <a:pt x="94" y="106"/>
                    <a:pt x="96" y="105"/>
                    <a:pt x="98" y="104"/>
                  </a:cubicBezTo>
                  <a:cubicBezTo>
                    <a:pt x="102" y="100"/>
                    <a:pt x="102" y="95"/>
                    <a:pt x="99" y="92"/>
                  </a:cubicBezTo>
                  <a:close/>
                  <a:moveTo>
                    <a:pt x="39" y="71"/>
                  </a:moveTo>
                  <a:cubicBezTo>
                    <a:pt x="22" y="71"/>
                    <a:pt x="7" y="57"/>
                    <a:pt x="7" y="39"/>
                  </a:cubicBezTo>
                  <a:cubicBezTo>
                    <a:pt x="8" y="21"/>
                    <a:pt x="22" y="7"/>
                    <a:pt x="40" y="7"/>
                  </a:cubicBezTo>
                  <a:cubicBezTo>
                    <a:pt x="58" y="7"/>
                    <a:pt x="72" y="22"/>
                    <a:pt x="72" y="40"/>
                  </a:cubicBezTo>
                  <a:cubicBezTo>
                    <a:pt x="72" y="57"/>
                    <a:pt x="57" y="72"/>
                    <a:pt x="39" y="7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</p:grpSp>
      <p:grpSp>
        <p:nvGrpSpPr>
          <p:cNvPr id="28" name="Group 27"/>
          <p:cNvGrpSpPr/>
          <p:nvPr/>
        </p:nvGrpSpPr>
        <p:grpSpPr>
          <a:xfrm>
            <a:off x="5727989" y="4241843"/>
            <a:ext cx="706860" cy="568154"/>
            <a:chOff x="5897563" y="4208463"/>
            <a:chExt cx="420688" cy="338137"/>
          </a:xfrm>
          <a:solidFill>
            <a:srgbClr val="FFFFFF"/>
          </a:solidFill>
        </p:grpSpPr>
        <p:sp>
          <p:nvSpPr>
            <p:cNvPr id="29" name="Freeform 28"/>
            <p:cNvSpPr>
              <a:spLocks noEditPoints="1"/>
            </p:cNvSpPr>
            <p:nvPr/>
          </p:nvSpPr>
          <p:spPr bwMode="auto">
            <a:xfrm>
              <a:off x="5953126" y="4302125"/>
              <a:ext cx="195263" cy="112712"/>
            </a:xfrm>
            <a:custGeom>
              <a:avLst/>
              <a:gdLst>
                <a:gd name="T0" fmla="*/ 41 w 52"/>
                <a:gd name="T1" fmla="*/ 0 h 30"/>
                <a:gd name="T2" fmla="*/ 30 w 52"/>
                <a:gd name="T3" fmla="*/ 10 h 30"/>
                <a:gd name="T4" fmla="*/ 30 w 52"/>
                <a:gd name="T5" fmla="*/ 12 h 30"/>
                <a:gd name="T6" fmla="*/ 4 w 52"/>
                <a:gd name="T7" fmla="*/ 12 h 30"/>
                <a:gd name="T8" fmla="*/ 0 w 52"/>
                <a:gd name="T9" fmla="*/ 15 h 30"/>
                <a:gd name="T10" fmla="*/ 4 w 52"/>
                <a:gd name="T11" fmla="*/ 19 h 30"/>
                <a:gd name="T12" fmla="*/ 4 w 52"/>
                <a:gd name="T13" fmla="*/ 19 h 30"/>
                <a:gd name="T14" fmla="*/ 4 w 52"/>
                <a:gd name="T15" fmla="*/ 24 h 30"/>
                <a:gd name="T16" fmla="*/ 7 w 52"/>
                <a:gd name="T17" fmla="*/ 27 h 30"/>
                <a:gd name="T18" fmla="*/ 11 w 52"/>
                <a:gd name="T19" fmla="*/ 24 h 30"/>
                <a:gd name="T20" fmla="*/ 11 w 52"/>
                <a:gd name="T21" fmla="*/ 19 h 30"/>
                <a:gd name="T22" fmla="*/ 13 w 52"/>
                <a:gd name="T23" fmla="*/ 19 h 30"/>
                <a:gd name="T24" fmla="*/ 13 w 52"/>
                <a:gd name="T25" fmla="*/ 24 h 30"/>
                <a:gd name="T26" fmla="*/ 17 w 52"/>
                <a:gd name="T27" fmla="*/ 27 h 30"/>
                <a:gd name="T28" fmla="*/ 20 w 52"/>
                <a:gd name="T29" fmla="*/ 24 h 30"/>
                <a:gd name="T30" fmla="*/ 20 w 52"/>
                <a:gd name="T31" fmla="*/ 19 h 30"/>
                <a:gd name="T32" fmla="*/ 30 w 52"/>
                <a:gd name="T33" fmla="*/ 19 h 30"/>
                <a:gd name="T34" fmla="*/ 30 w 52"/>
                <a:gd name="T35" fmla="*/ 20 h 30"/>
                <a:gd name="T36" fmla="*/ 41 w 52"/>
                <a:gd name="T37" fmla="*/ 30 h 30"/>
                <a:gd name="T38" fmla="*/ 52 w 52"/>
                <a:gd name="T39" fmla="*/ 20 h 30"/>
                <a:gd name="T40" fmla="*/ 52 w 52"/>
                <a:gd name="T41" fmla="*/ 10 h 30"/>
                <a:gd name="T42" fmla="*/ 41 w 52"/>
                <a:gd name="T43" fmla="*/ 0 h 30"/>
                <a:gd name="T44" fmla="*/ 45 w 52"/>
                <a:gd name="T45" fmla="*/ 20 h 30"/>
                <a:gd name="T46" fmla="*/ 41 w 52"/>
                <a:gd name="T47" fmla="*/ 24 h 30"/>
                <a:gd name="T48" fmla="*/ 38 w 52"/>
                <a:gd name="T49" fmla="*/ 20 h 30"/>
                <a:gd name="T50" fmla="*/ 38 w 52"/>
                <a:gd name="T51" fmla="*/ 10 h 30"/>
                <a:gd name="T52" fmla="*/ 41 w 52"/>
                <a:gd name="T53" fmla="*/ 7 h 30"/>
                <a:gd name="T54" fmla="*/ 45 w 52"/>
                <a:gd name="T55" fmla="*/ 10 h 30"/>
                <a:gd name="T56" fmla="*/ 45 w 52"/>
                <a:gd name="T57" fmla="*/ 20 h 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52" h="30">
                  <a:moveTo>
                    <a:pt x="41" y="0"/>
                  </a:moveTo>
                  <a:cubicBezTo>
                    <a:pt x="35" y="0"/>
                    <a:pt x="30" y="4"/>
                    <a:pt x="30" y="10"/>
                  </a:cubicBezTo>
                  <a:cubicBezTo>
                    <a:pt x="30" y="12"/>
                    <a:pt x="30" y="12"/>
                    <a:pt x="30" y="12"/>
                  </a:cubicBezTo>
                  <a:cubicBezTo>
                    <a:pt x="4" y="12"/>
                    <a:pt x="4" y="12"/>
                    <a:pt x="4" y="12"/>
                  </a:cubicBezTo>
                  <a:cubicBezTo>
                    <a:pt x="1" y="12"/>
                    <a:pt x="0" y="13"/>
                    <a:pt x="0" y="15"/>
                  </a:cubicBezTo>
                  <a:cubicBezTo>
                    <a:pt x="0" y="17"/>
                    <a:pt x="1" y="19"/>
                    <a:pt x="4" y="19"/>
                  </a:cubicBezTo>
                  <a:cubicBezTo>
                    <a:pt x="4" y="19"/>
                    <a:pt x="4" y="19"/>
                    <a:pt x="4" y="19"/>
                  </a:cubicBezTo>
                  <a:cubicBezTo>
                    <a:pt x="4" y="24"/>
                    <a:pt x="4" y="24"/>
                    <a:pt x="4" y="24"/>
                  </a:cubicBezTo>
                  <a:cubicBezTo>
                    <a:pt x="4" y="26"/>
                    <a:pt x="5" y="27"/>
                    <a:pt x="7" y="27"/>
                  </a:cubicBezTo>
                  <a:cubicBezTo>
                    <a:pt x="10" y="27"/>
                    <a:pt x="11" y="26"/>
                    <a:pt x="11" y="24"/>
                  </a:cubicBezTo>
                  <a:cubicBezTo>
                    <a:pt x="11" y="19"/>
                    <a:pt x="11" y="19"/>
                    <a:pt x="11" y="19"/>
                  </a:cubicBezTo>
                  <a:cubicBezTo>
                    <a:pt x="13" y="19"/>
                    <a:pt x="13" y="19"/>
                    <a:pt x="13" y="19"/>
                  </a:cubicBezTo>
                  <a:cubicBezTo>
                    <a:pt x="13" y="24"/>
                    <a:pt x="13" y="24"/>
                    <a:pt x="13" y="24"/>
                  </a:cubicBezTo>
                  <a:cubicBezTo>
                    <a:pt x="13" y="26"/>
                    <a:pt x="14" y="27"/>
                    <a:pt x="17" y="27"/>
                  </a:cubicBezTo>
                  <a:cubicBezTo>
                    <a:pt x="19" y="27"/>
                    <a:pt x="20" y="26"/>
                    <a:pt x="20" y="24"/>
                  </a:cubicBezTo>
                  <a:cubicBezTo>
                    <a:pt x="20" y="19"/>
                    <a:pt x="20" y="19"/>
                    <a:pt x="20" y="19"/>
                  </a:cubicBezTo>
                  <a:cubicBezTo>
                    <a:pt x="30" y="19"/>
                    <a:pt x="30" y="19"/>
                    <a:pt x="30" y="19"/>
                  </a:cubicBezTo>
                  <a:cubicBezTo>
                    <a:pt x="30" y="20"/>
                    <a:pt x="30" y="20"/>
                    <a:pt x="30" y="20"/>
                  </a:cubicBezTo>
                  <a:cubicBezTo>
                    <a:pt x="30" y="26"/>
                    <a:pt x="35" y="30"/>
                    <a:pt x="41" y="30"/>
                  </a:cubicBezTo>
                  <a:cubicBezTo>
                    <a:pt x="47" y="30"/>
                    <a:pt x="52" y="26"/>
                    <a:pt x="52" y="20"/>
                  </a:cubicBezTo>
                  <a:cubicBezTo>
                    <a:pt x="52" y="10"/>
                    <a:pt x="52" y="10"/>
                    <a:pt x="52" y="10"/>
                  </a:cubicBezTo>
                  <a:cubicBezTo>
                    <a:pt x="52" y="4"/>
                    <a:pt x="47" y="0"/>
                    <a:pt x="41" y="0"/>
                  </a:cubicBezTo>
                  <a:close/>
                  <a:moveTo>
                    <a:pt x="45" y="20"/>
                  </a:moveTo>
                  <a:cubicBezTo>
                    <a:pt x="45" y="22"/>
                    <a:pt x="43" y="24"/>
                    <a:pt x="41" y="24"/>
                  </a:cubicBezTo>
                  <a:cubicBezTo>
                    <a:pt x="39" y="24"/>
                    <a:pt x="38" y="22"/>
                    <a:pt x="38" y="20"/>
                  </a:cubicBezTo>
                  <a:cubicBezTo>
                    <a:pt x="38" y="10"/>
                    <a:pt x="38" y="10"/>
                    <a:pt x="38" y="10"/>
                  </a:cubicBezTo>
                  <a:cubicBezTo>
                    <a:pt x="38" y="9"/>
                    <a:pt x="39" y="7"/>
                    <a:pt x="41" y="7"/>
                  </a:cubicBezTo>
                  <a:cubicBezTo>
                    <a:pt x="43" y="7"/>
                    <a:pt x="45" y="9"/>
                    <a:pt x="45" y="10"/>
                  </a:cubicBezTo>
                  <a:lnTo>
                    <a:pt x="45" y="2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30" name="Freeform 29"/>
            <p:cNvSpPr>
              <a:spLocks noEditPoints="1"/>
            </p:cNvSpPr>
            <p:nvPr/>
          </p:nvSpPr>
          <p:spPr bwMode="auto">
            <a:xfrm>
              <a:off x="5897563" y="4208463"/>
              <a:ext cx="420688" cy="338137"/>
            </a:xfrm>
            <a:custGeom>
              <a:avLst/>
              <a:gdLst>
                <a:gd name="T0" fmla="*/ 107 w 112"/>
                <a:gd name="T1" fmla="*/ 75 h 90"/>
                <a:gd name="T2" fmla="*/ 85 w 112"/>
                <a:gd name="T3" fmla="*/ 61 h 90"/>
                <a:gd name="T4" fmla="*/ 79 w 112"/>
                <a:gd name="T5" fmla="*/ 60 h 90"/>
                <a:gd name="T6" fmla="*/ 77 w 112"/>
                <a:gd name="T7" fmla="*/ 61 h 90"/>
                <a:gd name="T8" fmla="*/ 73 w 112"/>
                <a:gd name="T9" fmla="*/ 58 h 90"/>
                <a:gd name="T10" fmla="*/ 77 w 112"/>
                <a:gd name="T11" fmla="*/ 32 h 90"/>
                <a:gd name="T12" fmla="*/ 32 w 112"/>
                <a:gd name="T13" fmla="*/ 5 h 90"/>
                <a:gd name="T14" fmla="*/ 5 w 112"/>
                <a:gd name="T15" fmla="*/ 50 h 90"/>
                <a:gd name="T16" fmla="*/ 50 w 112"/>
                <a:gd name="T17" fmla="*/ 77 h 90"/>
                <a:gd name="T18" fmla="*/ 69 w 112"/>
                <a:gd name="T19" fmla="*/ 65 h 90"/>
                <a:gd name="T20" fmla="*/ 73 w 112"/>
                <a:gd name="T21" fmla="*/ 67 h 90"/>
                <a:gd name="T22" fmla="*/ 76 w 112"/>
                <a:gd name="T23" fmla="*/ 75 h 90"/>
                <a:gd name="T24" fmla="*/ 98 w 112"/>
                <a:gd name="T25" fmla="*/ 88 h 90"/>
                <a:gd name="T26" fmla="*/ 104 w 112"/>
                <a:gd name="T27" fmla="*/ 90 h 90"/>
                <a:gd name="T28" fmla="*/ 109 w 112"/>
                <a:gd name="T29" fmla="*/ 86 h 90"/>
                <a:gd name="T30" fmla="*/ 107 w 112"/>
                <a:gd name="T31" fmla="*/ 75 h 90"/>
                <a:gd name="T32" fmla="*/ 48 w 112"/>
                <a:gd name="T33" fmla="*/ 70 h 90"/>
                <a:gd name="T34" fmla="*/ 12 w 112"/>
                <a:gd name="T35" fmla="*/ 48 h 90"/>
                <a:gd name="T36" fmla="*/ 34 w 112"/>
                <a:gd name="T37" fmla="*/ 12 h 90"/>
                <a:gd name="T38" fmla="*/ 70 w 112"/>
                <a:gd name="T39" fmla="*/ 34 h 90"/>
                <a:gd name="T40" fmla="*/ 48 w 112"/>
                <a:gd name="T41" fmla="*/ 70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112" h="90">
                  <a:moveTo>
                    <a:pt x="107" y="75"/>
                  </a:moveTo>
                  <a:cubicBezTo>
                    <a:pt x="85" y="61"/>
                    <a:pt x="85" y="61"/>
                    <a:pt x="85" y="61"/>
                  </a:cubicBezTo>
                  <a:cubicBezTo>
                    <a:pt x="83" y="60"/>
                    <a:pt x="81" y="60"/>
                    <a:pt x="79" y="60"/>
                  </a:cubicBezTo>
                  <a:cubicBezTo>
                    <a:pt x="78" y="60"/>
                    <a:pt x="78" y="60"/>
                    <a:pt x="77" y="61"/>
                  </a:cubicBezTo>
                  <a:cubicBezTo>
                    <a:pt x="73" y="58"/>
                    <a:pt x="73" y="58"/>
                    <a:pt x="73" y="58"/>
                  </a:cubicBezTo>
                  <a:cubicBezTo>
                    <a:pt x="78" y="51"/>
                    <a:pt x="79" y="42"/>
                    <a:pt x="77" y="32"/>
                  </a:cubicBezTo>
                  <a:cubicBezTo>
                    <a:pt x="72" y="12"/>
                    <a:pt x="52" y="0"/>
                    <a:pt x="32" y="5"/>
                  </a:cubicBezTo>
                  <a:cubicBezTo>
                    <a:pt x="12" y="10"/>
                    <a:pt x="0" y="30"/>
                    <a:pt x="5" y="50"/>
                  </a:cubicBezTo>
                  <a:cubicBezTo>
                    <a:pt x="10" y="70"/>
                    <a:pt x="30" y="82"/>
                    <a:pt x="50" y="77"/>
                  </a:cubicBezTo>
                  <a:cubicBezTo>
                    <a:pt x="57" y="75"/>
                    <a:pt x="64" y="70"/>
                    <a:pt x="69" y="65"/>
                  </a:cubicBezTo>
                  <a:cubicBezTo>
                    <a:pt x="73" y="67"/>
                    <a:pt x="73" y="67"/>
                    <a:pt x="73" y="67"/>
                  </a:cubicBezTo>
                  <a:cubicBezTo>
                    <a:pt x="72" y="70"/>
                    <a:pt x="73" y="73"/>
                    <a:pt x="76" y="75"/>
                  </a:cubicBezTo>
                  <a:cubicBezTo>
                    <a:pt x="98" y="88"/>
                    <a:pt x="98" y="88"/>
                    <a:pt x="98" y="88"/>
                  </a:cubicBezTo>
                  <a:cubicBezTo>
                    <a:pt x="100" y="90"/>
                    <a:pt x="102" y="90"/>
                    <a:pt x="104" y="90"/>
                  </a:cubicBezTo>
                  <a:cubicBezTo>
                    <a:pt x="106" y="89"/>
                    <a:pt x="108" y="88"/>
                    <a:pt x="109" y="86"/>
                  </a:cubicBezTo>
                  <a:cubicBezTo>
                    <a:pt x="112" y="82"/>
                    <a:pt x="110" y="77"/>
                    <a:pt x="107" y="75"/>
                  </a:cubicBezTo>
                  <a:close/>
                  <a:moveTo>
                    <a:pt x="48" y="70"/>
                  </a:moveTo>
                  <a:cubicBezTo>
                    <a:pt x="32" y="74"/>
                    <a:pt x="15" y="64"/>
                    <a:pt x="12" y="48"/>
                  </a:cubicBezTo>
                  <a:cubicBezTo>
                    <a:pt x="8" y="32"/>
                    <a:pt x="18" y="15"/>
                    <a:pt x="34" y="12"/>
                  </a:cubicBezTo>
                  <a:cubicBezTo>
                    <a:pt x="50" y="8"/>
                    <a:pt x="66" y="18"/>
                    <a:pt x="70" y="34"/>
                  </a:cubicBezTo>
                  <a:cubicBezTo>
                    <a:pt x="74" y="50"/>
                    <a:pt x="64" y="66"/>
                    <a:pt x="48" y="7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</p:grpSp>
      <p:sp>
        <p:nvSpPr>
          <p:cNvPr id="31" name="Freeform 30"/>
          <p:cNvSpPr>
            <a:spLocks noEditPoints="1"/>
          </p:cNvSpPr>
          <p:nvPr/>
        </p:nvSpPr>
        <p:spPr bwMode="auto">
          <a:xfrm>
            <a:off x="2311041" y="4273500"/>
            <a:ext cx="669517" cy="485466"/>
          </a:xfrm>
          <a:custGeom>
            <a:avLst/>
            <a:gdLst>
              <a:gd name="T0" fmla="*/ 50 w 106"/>
              <a:gd name="T1" fmla="*/ 38 h 77"/>
              <a:gd name="T2" fmla="*/ 27 w 106"/>
              <a:gd name="T3" fmla="*/ 42 h 77"/>
              <a:gd name="T4" fmla="*/ 100 w 106"/>
              <a:gd name="T5" fmla="*/ 29 h 77"/>
              <a:gd name="T6" fmla="*/ 106 w 106"/>
              <a:gd name="T7" fmla="*/ 36 h 77"/>
              <a:gd name="T8" fmla="*/ 85 w 106"/>
              <a:gd name="T9" fmla="*/ 55 h 77"/>
              <a:gd name="T10" fmla="*/ 100 w 106"/>
              <a:gd name="T11" fmla="*/ 36 h 77"/>
              <a:gd name="T12" fmla="*/ 94 w 106"/>
              <a:gd name="T13" fmla="*/ 28 h 77"/>
              <a:gd name="T14" fmla="*/ 97 w 106"/>
              <a:gd name="T15" fmla="*/ 22 h 77"/>
              <a:gd name="T16" fmla="*/ 100 w 106"/>
              <a:gd name="T17" fmla="*/ 29 h 77"/>
              <a:gd name="T18" fmla="*/ 67 w 106"/>
              <a:gd name="T19" fmla="*/ 61 h 77"/>
              <a:gd name="T20" fmla="*/ 54 w 106"/>
              <a:gd name="T21" fmla="*/ 65 h 77"/>
              <a:gd name="T22" fmla="*/ 49 w 106"/>
              <a:gd name="T23" fmla="*/ 65 h 77"/>
              <a:gd name="T24" fmla="*/ 50 w 106"/>
              <a:gd name="T25" fmla="*/ 61 h 77"/>
              <a:gd name="T26" fmla="*/ 87 w 106"/>
              <a:gd name="T27" fmla="*/ 25 h 77"/>
              <a:gd name="T28" fmla="*/ 69 w 106"/>
              <a:gd name="T29" fmla="*/ 59 h 77"/>
              <a:gd name="T30" fmla="*/ 87 w 106"/>
              <a:gd name="T31" fmla="*/ 25 h 77"/>
              <a:gd name="T32" fmla="*/ 70 w 106"/>
              <a:gd name="T33" fmla="*/ 21 h 77"/>
              <a:gd name="T34" fmla="*/ 66 w 106"/>
              <a:gd name="T35" fmla="*/ 7 h 77"/>
              <a:gd name="T36" fmla="*/ 30 w 106"/>
              <a:gd name="T37" fmla="*/ 9 h 77"/>
              <a:gd name="T38" fmla="*/ 30 w 106"/>
              <a:gd name="T39" fmla="*/ 21 h 77"/>
              <a:gd name="T40" fmla="*/ 66 w 106"/>
              <a:gd name="T41" fmla="*/ 0 h 77"/>
              <a:gd name="T42" fmla="*/ 18 w 106"/>
              <a:gd name="T43" fmla="*/ 0 h 77"/>
              <a:gd name="T44" fmla="*/ 7 w 106"/>
              <a:gd name="T45" fmla="*/ 10 h 77"/>
              <a:gd name="T46" fmla="*/ 4 w 106"/>
              <a:gd name="T47" fmla="*/ 56 h 77"/>
              <a:gd name="T48" fmla="*/ 15 w 106"/>
              <a:gd name="T49" fmla="*/ 74 h 77"/>
              <a:gd name="T50" fmla="*/ 70 w 106"/>
              <a:gd name="T51" fmla="*/ 77 h 77"/>
              <a:gd name="T52" fmla="*/ 74 w 106"/>
              <a:gd name="T53" fmla="*/ 61 h 77"/>
              <a:gd name="T54" fmla="*/ 67 w 106"/>
              <a:gd name="T55" fmla="*/ 70 h 77"/>
              <a:gd name="T56" fmla="*/ 22 w 106"/>
              <a:gd name="T57" fmla="*/ 56 h 77"/>
              <a:gd name="T58" fmla="*/ 22 w 106"/>
              <a:gd name="T59" fmla="*/ 27 h 77"/>
              <a:gd name="T60" fmla="*/ 67 w 106"/>
              <a:gd name="T61" fmla="*/ 28 h 77"/>
              <a:gd name="T62" fmla="*/ 74 w 106"/>
              <a:gd name="T63" fmla="*/ 29 h 77"/>
              <a:gd name="T64" fmla="*/ 76 w 106"/>
              <a:gd name="T65" fmla="*/ 25 h 77"/>
              <a:gd name="T66" fmla="*/ 77 w 106"/>
              <a:gd name="T67" fmla="*/ 9 h 77"/>
              <a:gd name="T68" fmla="*/ 15 w 106"/>
              <a:gd name="T69" fmla="*/ 49 h 77"/>
              <a:gd name="T70" fmla="*/ 14 w 106"/>
              <a:gd name="T71" fmla="*/ 10 h 77"/>
              <a:gd name="T72" fmla="*/ 18 w 106"/>
              <a:gd name="T73" fmla="*/ 7 h 77"/>
              <a:gd name="T74" fmla="*/ 24 w 106"/>
              <a:gd name="T75" fmla="*/ 17 h 77"/>
              <a:gd name="T76" fmla="*/ 22 w 106"/>
              <a:gd name="T77" fmla="*/ 19 h 77"/>
              <a:gd name="T78" fmla="*/ 15 w 106"/>
              <a:gd name="T79" fmla="*/ 49 h 77"/>
              <a:gd name="T80" fmla="*/ 44 w 106"/>
              <a:gd name="T81" fmla="*/ 58 h 77"/>
              <a:gd name="T82" fmla="*/ 27 w 106"/>
              <a:gd name="T83" fmla="*/ 61 h 77"/>
              <a:gd name="T84" fmla="*/ 27 w 106"/>
              <a:gd name="T85" fmla="*/ 48 h 77"/>
              <a:gd name="T86" fmla="*/ 44 w 106"/>
              <a:gd name="T87" fmla="*/ 51 h 77"/>
              <a:gd name="T88" fmla="*/ 27 w 106"/>
              <a:gd name="T89" fmla="*/ 48 h 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</a:cxnLst>
            <a:rect l="0" t="0" r="r" b="b"/>
            <a:pathLst>
              <a:path w="106" h="77">
                <a:moveTo>
                  <a:pt x="27" y="38"/>
                </a:moveTo>
                <a:cubicBezTo>
                  <a:pt x="50" y="38"/>
                  <a:pt x="50" y="38"/>
                  <a:pt x="50" y="38"/>
                </a:cubicBezTo>
                <a:cubicBezTo>
                  <a:pt x="50" y="42"/>
                  <a:pt x="50" y="42"/>
                  <a:pt x="50" y="42"/>
                </a:cubicBezTo>
                <a:cubicBezTo>
                  <a:pt x="27" y="42"/>
                  <a:pt x="27" y="42"/>
                  <a:pt x="27" y="42"/>
                </a:cubicBezTo>
                <a:cubicBezTo>
                  <a:pt x="27" y="38"/>
                  <a:pt x="27" y="38"/>
                  <a:pt x="27" y="38"/>
                </a:cubicBezTo>
                <a:close/>
                <a:moveTo>
                  <a:pt x="100" y="29"/>
                </a:moveTo>
                <a:cubicBezTo>
                  <a:pt x="105" y="34"/>
                  <a:pt x="105" y="34"/>
                  <a:pt x="105" y="34"/>
                </a:cubicBezTo>
                <a:cubicBezTo>
                  <a:pt x="106" y="36"/>
                  <a:pt x="106" y="36"/>
                  <a:pt x="106" y="36"/>
                </a:cubicBezTo>
                <a:cubicBezTo>
                  <a:pt x="105" y="37"/>
                  <a:pt x="105" y="37"/>
                  <a:pt x="105" y="37"/>
                </a:cubicBezTo>
                <a:cubicBezTo>
                  <a:pt x="100" y="45"/>
                  <a:pt x="94" y="51"/>
                  <a:pt x="85" y="55"/>
                </a:cubicBezTo>
                <a:cubicBezTo>
                  <a:pt x="84" y="51"/>
                  <a:pt x="84" y="51"/>
                  <a:pt x="84" y="51"/>
                </a:cubicBezTo>
                <a:cubicBezTo>
                  <a:pt x="90" y="47"/>
                  <a:pt x="95" y="42"/>
                  <a:pt x="100" y="36"/>
                </a:cubicBezTo>
                <a:cubicBezTo>
                  <a:pt x="99" y="34"/>
                  <a:pt x="99" y="34"/>
                  <a:pt x="99" y="34"/>
                </a:cubicBezTo>
                <a:cubicBezTo>
                  <a:pt x="94" y="28"/>
                  <a:pt x="94" y="28"/>
                  <a:pt x="94" y="28"/>
                </a:cubicBezTo>
                <a:cubicBezTo>
                  <a:pt x="89" y="22"/>
                  <a:pt x="89" y="22"/>
                  <a:pt x="89" y="22"/>
                </a:cubicBezTo>
                <a:cubicBezTo>
                  <a:pt x="97" y="22"/>
                  <a:pt x="97" y="22"/>
                  <a:pt x="97" y="22"/>
                </a:cubicBezTo>
                <a:cubicBezTo>
                  <a:pt x="100" y="27"/>
                  <a:pt x="100" y="27"/>
                  <a:pt x="100" y="27"/>
                </a:cubicBezTo>
                <a:cubicBezTo>
                  <a:pt x="100" y="29"/>
                  <a:pt x="100" y="29"/>
                  <a:pt x="100" y="29"/>
                </a:cubicBezTo>
                <a:close/>
                <a:moveTo>
                  <a:pt x="57" y="49"/>
                </a:moveTo>
                <a:cubicBezTo>
                  <a:pt x="67" y="61"/>
                  <a:pt x="67" y="61"/>
                  <a:pt x="67" y="61"/>
                </a:cubicBezTo>
                <a:cubicBezTo>
                  <a:pt x="54" y="66"/>
                  <a:pt x="54" y="66"/>
                  <a:pt x="54" y="66"/>
                </a:cubicBezTo>
                <a:cubicBezTo>
                  <a:pt x="54" y="65"/>
                  <a:pt x="54" y="65"/>
                  <a:pt x="54" y="65"/>
                </a:cubicBezTo>
                <a:cubicBezTo>
                  <a:pt x="50" y="67"/>
                  <a:pt x="50" y="67"/>
                  <a:pt x="50" y="67"/>
                </a:cubicBezTo>
                <a:cubicBezTo>
                  <a:pt x="49" y="65"/>
                  <a:pt x="49" y="65"/>
                  <a:pt x="49" y="65"/>
                </a:cubicBezTo>
                <a:cubicBezTo>
                  <a:pt x="51" y="62"/>
                  <a:pt x="51" y="62"/>
                  <a:pt x="51" y="62"/>
                </a:cubicBezTo>
                <a:cubicBezTo>
                  <a:pt x="50" y="61"/>
                  <a:pt x="50" y="61"/>
                  <a:pt x="50" y="61"/>
                </a:cubicBezTo>
                <a:cubicBezTo>
                  <a:pt x="57" y="49"/>
                  <a:pt x="57" y="49"/>
                  <a:pt x="57" y="49"/>
                </a:cubicBezTo>
                <a:close/>
                <a:moveTo>
                  <a:pt x="87" y="25"/>
                </a:moveTo>
                <a:cubicBezTo>
                  <a:pt x="76" y="31"/>
                  <a:pt x="67" y="38"/>
                  <a:pt x="60" y="47"/>
                </a:cubicBezTo>
                <a:cubicBezTo>
                  <a:pt x="63" y="51"/>
                  <a:pt x="66" y="55"/>
                  <a:pt x="69" y="59"/>
                </a:cubicBezTo>
                <a:cubicBezTo>
                  <a:pt x="79" y="52"/>
                  <a:pt x="89" y="45"/>
                  <a:pt x="96" y="36"/>
                </a:cubicBezTo>
                <a:cubicBezTo>
                  <a:pt x="93" y="32"/>
                  <a:pt x="90" y="29"/>
                  <a:pt x="87" y="25"/>
                </a:cubicBezTo>
                <a:close/>
                <a:moveTo>
                  <a:pt x="67" y="21"/>
                </a:moveTo>
                <a:cubicBezTo>
                  <a:pt x="70" y="21"/>
                  <a:pt x="70" y="21"/>
                  <a:pt x="70" y="21"/>
                </a:cubicBezTo>
                <a:cubicBezTo>
                  <a:pt x="71" y="21"/>
                  <a:pt x="72" y="17"/>
                  <a:pt x="72" y="17"/>
                </a:cubicBezTo>
                <a:cubicBezTo>
                  <a:pt x="72" y="13"/>
                  <a:pt x="71" y="7"/>
                  <a:pt x="66" y="7"/>
                </a:cubicBezTo>
                <a:cubicBezTo>
                  <a:pt x="29" y="7"/>
                  <a:pt x="29" y="7"/>
                  <a:pt x="29" y="7"/>
                </a:cubicBezTo>
                <a:cubicBezTo>
                  <a:pt x="29" y="8"/>
                  <a:pt x="30" y="8"/>
                  <a:pt x="30" y="9"/>
                </a:cubicBezTo>
                <a:cubicBezTo>
                  <a:pt x="31" y="12"/>
                  <a:pt x="31" y="16"/>
                  <a:pt x="30" y="19"/>
                </a:cubicBezTo>
                <a:cubicBezTo>
                  <a:pt x="30" y="20"/>
                  <a:pt x="30" y="20"/>
                  <a:pt x="30" y="21"/>
                </a:cubicBezTo>
                <a:cubicBezTo>
                  <a:pt x="67" y="21"/>
                  <a:pt x="67" y="21"/>
                  <a:pt x="67" y="21"/>
                </a:cubicBezTo>
                <a:close/>
                <a:moveTo>
                  <a:pt x="66" y="0"/>
                </a:moveTo>
                <a:cubicBezTo>
                  <a:pt x="19" y="0"/>
                  <a:pt x="19" y="0"/>
                  <a:pt x="19" y="0"/>
                </a:cubicBezTo>
                <a:cubicBezTo>
                  <a:pt x="19" y="0"/>
                  <a:pt x="19" y="0"/>
                  <a:pt x="18" y="0"/>
                </a:cubicBezTo>
                <a:cubicBezTo>
                  <a:pt x="16" y="0"/>
                  <a:pt x="13" y="1"/>
                  <a:pt x="11" y="3"/>
                </a:cubicBezTo>
                <a:cubicBezTo>
                  <a:pt x="9" y="4"/>
                  <a:pt x="7" y="7"/>
                  <a:pt x="7" y="10"/>
                </a:cubicBezTo>
                <a:cubicBezTo>
                  <a:pt x="0" y="52"/>
                  <a:pt x="0" y="52"/>
                  <a:pt x="0" y="52"/>
                </a:cubicBezTo>
                <a:cubicBezTo>
                  <a:pt x="4" y="56"/>
                  <a:pt x="4" y="56"/>
                  <a:pt x="4" y="56"/>
                </a:cubicBezTo>
                <a:cubicBezTo>
                  <a:pt x="15" y="56"/>
                  <a:pt x="15" y="56"/>
                  <a:pt x="15" y="56"/>
                </a:cubicBezTo>
                <a:cubicBezTo>
                  <a:pt x="15" y="74"/>
                  <a:pt x="15" y="74"/>
                  <a:pt x="15" y="74"/>
                </a:cubicBezTo>
                <a:cubicBezTo>
                  <a:pt x="18" y="77"/>
                  <a:pt x="18" y="77"/>
                  <a:pt x="18" y="77"/>
                </a:cubicBezTo>
                <a:cubicBezTo>
                  <a:pt x="70" y="77"/>
                  <a:pt x="70" y="77"/>
                  <a:pt x="70" y="77"/>
                </a:cubicBezTo>
                <a:cubicBezTo>
                  <a:pt x="74" y="74"/>
                  <a:pt x="74" y="74"/>
                  <a:pt x="74" y="74"/>
                </a:cubicBezTo>
                <a:cubicBezTo>
                  <a:pt x="74" y="61"/>
                  <a:pt x="74" y="61"/>
                  <a:pt x="74" y="61"/>
                </a:cubicBezTo>
                <a:cubicBezTo>
                  <a:pt x="67" y="65"/>
                  <a:pt x="67" y="65"/>
                  <a:pt x="67" y="65"/>
                </a:cubicBezTo>
                <a:cubicBezTo>
                  <a:pt x="67" y="70"/>
                  <a:pt x="67" y="70"/>
                  <a:pt x="67" y="70"/>
                </a:cubicBezTo>
                <a:cubicBezTo>
                  <a:pt x="22" y="70"/>
                  <a:pt x="22" y="70"/>
                  <a:pt x="22" y="70"/>
                </a:cubicBezTo>
                <a:cubicBezTo>
                  <a:pt x="22" y="56"/>
                  <a:pt x="22" y="56"/>
                  <a:pt x="22" y="56"/>
                </a:cubicBezTo>
                <a:cubicBezTo>
                  <a:pt x="22" y="49"/>
                  <a:pt x="22" y="49"/>
                  <a:pt x="22" y="49"/>
                </a:cubicBezTo>
                <a:cubicBezTo>
                  <a:pt x="22" y="27"/>
                  <a:pt x="22" y="27"/>
                  <a:pt x="22" y="27"/>
                </a:cubicBezTo>
                <a:cubicBezTo>
                  <a:pt x="22" y="27"/>
                  <a:pt x="22" y="28"/>
                  <a:pt x="23" y="28"/>
                </a:cubicBezTo>
                <a:cubicBezTo>
                  <a:pt x="67" y="28"/>
                  <a:pt x="67" y="28"/>
                  <a:pt x="67" y="28"/>
                </a:cubicBezTo>
                <a:cubicBezTo>
                  <a:pt x="67" y="34"/>
                  <a:pt x="67" y="34"/>
                  <a:pt x="67" y="34"/>
                </a:cubicBezTo>
                <a:cubicBezTo>
                  <a:pt x="74" y="29"/>
                  <a:pt x="74" y="29"/>
                  <a:pt x="74" y="29"/>
                </a:cubicBezTo>
                <a:cubicBezTo>
                  <a:pt x="74" y="27"/>
                  <a:pt x="74" y="27"/>
                  <a:pt x="74" y="27"/>
                </a:cubicBezTo>
                <a:cubicBezTo>
                  <a:pt x="74" y="27"/>
                  <a:pt x="76" y="25"/>
                  <a:pt x="76" y="25"/>
                </a:cubicBezTo>
                <a:cubicBezTo>
                  <a:pt x="77" y="24"/>
                  <a:pt x="77" y="22"/>
                  <a:pt x="78" y="21"/>
                </a:cubicBezTo>
                <a:cubicBezTo>
                  <a:pt x="79" y="17"/>
                  <a:pt x="78" y="13"/>
                  <a:pt x="77" y="9"/>
                </a:cubicBezTo>
                <a:cubicBezTo>
                  <a:pt x="76" y="4"/>
                  <a:pt x="72" y="0"/>
                  <a:pt x="66" y="0"/>
                </a:cubicBezTo>
                <a:close/>
                <a:moveTo>
                  <a:pt x="15" y="49"/>
                </a:moveTo>
                <a:cubicBezTo>
                  <a:pt x="7" y="49"/>
                  <a:pt x="7" y="49"/>
                  <a:pt x="7" y="49"/>
                </a:cubicBezTo>
                <a:cubicBezTo>
                  <a:pt x="14" y="10"/>
                  <a:pt x="14" y="10"/>
                  <a:pt x="14" y="10"/>
                </a:cubicBezTo>
                <a:cubicBezTo>
                  <a:pt x="14" y="9"/>
                  <a:pt x="14" y="9"/>
                  <a:pt x="15" y="8"/>
                </a:cubicBezTo>
                <a:cubicBezTo>
                  <a:pt x="16" y="8"/>
                  <a:pt x="17" y="7"/>
                  <a:pt x="18" y="7"/>
                </a:cubicBezTo>
                <a:cubicBezTo>
                  <a:pt x="21" y="7"/>
                  <a:pt x="23" y="10"/>
                  <a:pt x="24" y="13"/>
                </a:cubicBezTo>
                <a:cubicBezTo>
                  <a:pt x="24" y="14"/>
                  <a:pt x="24" y="15"/>
                  <a:pt x="24" y="17"/>
                </a:cubicBezTo>
                <a:cubicBezTo>
                  <a:pt x="24" y="17"/>
                  <a:pt x="23" y="21"/>
                  <a:pt x="23" y="21"/>
                </a:cubicBezTo>
                <a:cubicBezTo>
                  <a:pt x="22" y="21"/>
                  <a:pt x="22" y="19"/>
                  <a:pt x="22" y="19"/>
                </a:cubicBezTo>
                <a:cubicBezTo>
                  <a:pt x="15" y="19"/>
                  <a:pt x="15" y="19"/>
                  <a:pt x="15" y="19"/>
                </a:cubicBezTo>
                <a:cubicBezTo>
                  <a:pt x="15" y="49"/>
                  <a:pt x="15" y="49"/>
                  <a:pt x="15" y="49"/>
                </a:cubicBezTo>
                <a:close/>
                <a:moveTo>
                  <a:pt x="27" y="58"/>
                </a:moveTo>
                <a:cubicBezTo>
                  <a:pt x="44" y="58"/>
                  <a:pt x="44" y="58"/>
                  <a:pt x="44" y="58"/>
                </a:cubicBezTo>
                <a:cubicBezTo>
                  <a:pt x="44" y="61"/>
                  <a:pt x="44" y="61"/>
                  <a:pt x="44" y="61"/>
                </a:cubicBezTo>
                <a:cubicBezTo>
                  <a:pt x="27" y="61"/>
                  <a:pt x="27" y="61"/>
                  <a:pt x="27" y="61"/>
                </a:cubicBezTo>
                <a:cubicBezTo>
                  <a:pt x="27" y="58"/>
                  <a:pt x="27" y="58"/>
                  <a:pt x="27" y="58"/>
                </a:cubicBezTo>
                <a:close/>
                <a:moveTo>
                  <a:pt x="27" y="48"/>
                </a:moveTo>
                <a:cubicBezTo>
                  <a:pt x="44" y="48"/>
                  <a:pt x="44" y="48"/>
                  <a:pt x="44" y="48"/>
                </a:cubicBezTo>
                <a:cubicBezTo>
                  <a:pt x="44" y="51"/>
                  <a:pt x="44" y="51"/>
                  <a:pt x="44" y="51"/>
                </a:cubicBezTo>
                <a:cubicBezTo>
                  <a:pt x="27" y="51"/>
                  <a:pt x="27" y="51"/>
                  <a:pt x="27" y="51"/>
                </a:cubicBezTo>
                <a:lnTo>
                  <a:pt x="27" y="48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uk-UA"/>
          </a:p>
        </p:txBody>
      </p:sp>
    </p:spTree>
    <p:extLst>
      <p:ext uri="{BB962C8B-B14F-4D97-AF65-F5344CB8AC3E}">
        <p14:creationId xmlns:p14="http://schemas.microsoft.com/office/powerpoint/2010/main" val="50737141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75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5" dur="75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75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9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7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0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1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4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47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1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4" presetID="47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" grpId="0" animBg="1"/>
      <p:bldP spid="7" grpId="0"/>
      <p:bldP spid="8" grpId="0"/>
      <p:bldP spid="11" grpId="0"/>
      <p:bldP spid="12" grpId="0"/>
      <p:bldP spid="15" grpId="0"/>
      <p:bldP spid="16" grpId="0"/>
      <p:bldP spid="19" grpId="0"/>
      <p:bldP spid="20" grpId="0"/>
      <p:bldP spid="31" grpId="0" animBg="1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 smtClean="0"/>
              <a:t>How We </a:t>
            </a:r>
            <a:r>
              <a:rPr lang="en-US" dirty="0" smtClean="0">
                <a:solidFill>
                  <a:schemeClr val="accent1"/>
                </a:solidFill>
              </a:rPr>
              <a:t>Do</a:t>
            </a:r>
            <a:endParaRPr lang="uk-UA" dirty="0">
              <a:solidFill>
                <a:schemeClr val="accent1"/>
              </a:solidFill>
            </a:endParaRPr>
          </a:p>
        </p:txBody>
      </p:sp>
      <p:sp>
        <p:nvSpPr>
          <p:cNvPr id="4" name="Text Placeholder 3"/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Lorem Ipsum is simply dummy text of the printing and typesetting </a:t>
            </a:r>
            <a:r>
              <a:rPr lang="en-US" dirty="0" smtClean="0"/>
              <a:t>industry</a:t>
            </a:r>
            <a:endParaRPr lang="uk-UA" dirty="0"/>
          </a:p>
        </p:txBody>
      </p:sp>
      <p:sp>
        <p:nvSpPr>
          <p:cNvPr id="5" name="TextBox 4"/>
          <p:cNvSpPr txBox="1"/>
          <p:nvPr/>
        </p:nvSpPr>
        <p:spPr>
          <a:xfrm>
            <a:off x="1323703" y="1658983"/>
            <a:ext cx="954459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spcAft>
                <a:spcPts val="1000"/>
              </a:spcAft>
            </a:pPr>
            <a:r>
              <a:rPr lang="en-US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 is simply dummy text of </a:t>
            </a:r>
            <a:r>
              <a:rPr lang="en-US" sz="1600" dirty="0">
                <a:solidFill>
                  <a:schemeClr val="accent1"/>
                </a:solidFill>
              </a:rPr>
              <a:t>the printing </a:t>
            </a:r>
            <a:r>
              <a:rPr lang="en-US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and </a:t>
            </a:r>
            <a:r>
              <a:rPr lang="en-US" sz="1600" dirty="0">
                <a:solidFill>
                  <a:schemeClr val="accent1"/>
                </a:solidFill>
              </a:rPr>
              <a:t>typesetting industry</a:t>
            </a:r>
            <a:r>
              <a:rPr lang="en-US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. Lorem Ipsum has been the industry's standard dummy text ever since the 1500s, when an unknown printer took a galley of type and scrambled it to make a type specimen book. </a:t>
            </a:r>
            <a:endParaRPr lang="uk-UA" sz="16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cxnSp>
        <p:nvCxnSpPr>
          <p:cNvPr id="7" name="Straight Connector 6"/>
          <p:cNvCxnSpPr/>
          <p:nvPr/>
        </p:nvCxnSpPr>
        <p:spPr>
          <a:xfrm>
            <a:off x="1133203" y="2922879"/>
            <a:ext cx="9925594" cy="0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0" name="Straight Connector 29"/>
          <p:cNvCxnSpPr/>
          <p:nvPr/>
        </p:nvCxnSpPr>
        <p:spPr>
          <a:xfrm>
            <a:off x="6113962" y="2922879"/>
            <a:ext cx="0" cy="3020721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1" name="Rounded Rectangle 30"/>
          <p:cNvSpPr/>
          <p:nvPr/>
        </p:nvSpPr>
        <p:spPr>
          <a:xfrm>
            <a:off x="4922979" y="5943600"/>
            <a:ext cx="2398294" cy="577516"/>
          </a:xfrm>
          <a:prstGeom prst="roundRect">
            <a:avLst>
              <a:gd name="adj" fmla="val 50000"/>
            </a:avLst>
          </a:prstGeom>
          <a:solidFill>
            <a:schemeClr val="bg1"/>
          </a:solidFill>
          <a:ln>
            <a:solidFill>
              <a:schemeClr val="accent1"/>
            </a:solidFill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sz="2400" dirty="0" smtClean="0">
                <a:solidFill>
                  <a:schemeClr val="accent1"/>
                </a:solidFill>
                <a:latin typeface="+mj-lt"/>
              </a:rPr>
              <a:t>Best  Choices</a:t>
            </a:r>
            <a:endParaRPr lang="uk-UA" sz="2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2" name="TextBox 31"/>
          <p:cNvSpPr txBox="1"/>
          <p:nvPr/>
        </p:nvSpPr>
        <p:spPr>
          <a:xfrm>
            <a:off x="1133203" y="3303464"/>
            <a:ext cx="4627517" cy="400110"/>
          </a:xfrm>
          <a:prstGeom prst="rect">
            <a:avLst/>
          </a:prstGeom>
          <a:noFill/>
        </p:spPr>
        <p:txBody>
          <a:bodyPr wrap="square" rtlCol="0" anchor="b">
            <a:spAutoFit/>
          </a:bodyPr>
          <a:lstStyle/>
          <a:p>
            <a:pPr algn="r">
              <a:spcAft>
                <a:spcPts val="1000"/>
              </a:spcAft>
            </a:pPr>
            <a:r>
              <a:rPr lang="en-US" sz="2000" dirty="0" smtClean="0">
                <a:latin typeface="+mj-lt"/>
              </a:rPr>
              <a:t>Lorem Ipsum is Simply Text</a:t>
            </a:r>
            <a:endParaRPr lang="uk-UA" sz="2000" dirty="0">
              <a:latin typeface="+mj-lt"/>
            </a:endParaRPr>
          </a:p>
        </p:txBody>
      </p:sp>
      <p:sp>
        <p:nvSpPr>
          <p:cNvPr id="33" name="TextBox 32"/>
          <p:cNvSpPr txBox="1"/>
          <p:nvPr/>
        </p:nvSpPr>
        <p:spPr>
          <a:xfrm>
            <a:off x="1133203" y="4024132"/>
            <a:ext cx="4627517" cy="14619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spcAft>
                <a:spcPts val="1000"/>
              </a:spcAft>
            </a:pPr>
            <a:r>
              <a:rPr lang="en-US" sz="1600" dirty="0"/>
              <a:t>Lorem Ipsum has been the </a:t>
            </a:r>
            <a:r>
              <a:rPr lang="en-US" sz="1600" dirty="0" smtClean="0"/>
              <a:t>dummy </a:t>
            </a:r>
            <a:r>
              <a:rPr lang="en-US" sz="1600" dirty="0" smtClean="0">
                <a:solidFill>
                  <a:schemeClr val="accent1"/>
                </a:solidFill>
              </a:rPr>
              <a:t>text</a:t>
            </a:r>
            <a:r>
              <a:rPr lang="en-US" sz="1600" dirty="0" smtClean="0"/>
              <a:t>.</a:t>
            </a:r>
          </a:p>
          <a:p>
            <a:pPr algn="r">
              <a:spcAft>
                <a:spcPts val="1000"/>
              </a:spcAft>
            </a:pPr>
            <a:r>
              <a:rPr lang="en-US" sz="1600" dirty="0" smtClean="0"/>
              <a:t>Ever </a:t>
            </a:r>
            <a:r>
              <a:rPr lang="en-US" sz="1600" dirty="0"/>
              <a:t>since the 1500s, </a:t>
            </a:r>
            <a:r>
              <a:rPr lang="en-US" sz="1600" dirty="0">
                <a:solidFill>
                  <a:schemeClr val="accent1"/>
                </a:solidFill>
              </a:rPr>
              <a:t>when an </a:t>
            </a:r>
            <a:r>
              <a:rPr lang="en-US" sz="1600" dirty="0"/>
              <a:t>unknown </a:t>
            </a:r>
            <a:r>
              <a:rPr lang="en-US" sz="1600" dirty="0" smtClean="0"/>
              <a:t>printer.</a:t>
            </a:r>
          </a:p>
          <a:p>
            <a:pPr algn="r">
              <a:spcAft>
                <a:spcPts val="1000"/>
              </a:spcAft>
            </a:pPr>
            <a:r>
              <a:rPr lang="en-US" sz="1600" dirty="0" smtClean="0"/>
              <a:t>A </a:t>
            </a:r>
            <a:r>
              <a:rPr lang="en-US" sz="1600" dirty="0"/>
              <a:t>galley of type and </a:t>
            </a:r>
            <a:r>
              <a:rPr lang="en-US" sz="1600" dirty="0">
                <a:solidFill>
                  <a:schemeClr val="accent1"/>
                </a:solidFill>
              </a:rPr>
              <a:t>scrambled</a:t>
            </a:r>
            <a:r>
              <a:rPr lang="en-US" sz="1600" dirty="0"/>
              <a:t> </a:t>
            </a:r>
            <a:r>
              <a:rPr lang="en-US" sz="1600" dirty="0" smtClean="0"/>
              <a:t>book.</a:t>
            </a:r>
          </a:p>
          <a:p>
            <a:pPr algn="r">
              <a:spcAft>
                <a:spcPts val="1000"/>
              </a:spcAft>
            </a:pPr>
            <a:r>
              <a:rPr lang="en-US" sz="1600" dirty="0" smtClean="0"/>
              <a:t>It </a:t>
            </a:r>
            <a:r>
              <a:rPr lang="en-US" sz="1600" dirty="0"/>
              <a:t>has survived not only five </a:t>
            </a:r>
            <a:r>
              <a:rPr lang="en-US" sz="1600" dirty="0" smtClean="0">
                <a:solidFill>
                  <a:schemeClr val="accent1"/>
                </a:solidFill>
              </a:rPr>
              <a:t>centuries</a:t>
            </a:r>
            <a:r>
              <a:rPr lang="en-US" sz="1600" dirty="0" smtClean="0"/>
              <a:t>.</a:t>
            </a:r>
          </a:p>
        </p:txBody>
      </p:sp>
      <p:cxnSp>
        <p:nvCxnSpPr>
          <p:cNvPr id="34" name="Straight Connector 33"/>
          <p:cNvCxnSpPr/>
          <p:nvPr/>
        </p:nvCxnSpPr>
        <p:spPr>
          <a:xfrm>
            <a:off x="4148071" y="3857128"/>
            <a:ext cx="1549816" cy="0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5" name="TextBox 34"/>
          <p:cNvSpPr txBox="1"/>
          <p:nvPr/>
        </p:nvSpPr>
        <p:spPr>
          <a:xfrm>
            <a:off x="6467205" y="3303464"/>
            <a:ext cx="4627517" cy="400110"/>
          </a:xfrm>
          <a:prstGeom prst="rect">
            <a:avLst/>
          </a:prstGeom>
          <a:noFill/>
        </p:spPr>
        <p:txBody>
          <a:bodyPr wrap="square" rtlCol="0" anchor="b">
            <a:spAutoFit/>
          </a:bodyPr>
          <a:lstStyle/>
          <a:p>
            <a:pPr>
              <a:spcAft>
                <a:spcPts val="1000"/>
              </a:spcAft>
            </a:pPr>
            <a:r>
              <a:rPr lang="en-US" sz="2000" dirty="0" smtClean="0">
                <a:latin typeface="+mj-lt"/>
              </a:rPr>
              <a:t>Lorem Ipsum is Simply Text</a:t>
            </a:r>
            <a:endParaRPr lang="uk-UA" sz="2000" dirty="0">
              <a:latin typeface="+mj-lt"/>
            </a:endParaRPr>
          </a:p>
        </p:txBody>
      </p:sp>
      <p:sp>
        <p:nvSpPr>
          <p:cNvPr id="36" name="TextBox 35"/>
          <p:cNvSpPr txBox="1"/>
          <p:nvPr/>
        </p:nvSpPr>
        <p:spPr>
          <a:xfrm>
            <a:off x="6467205" y="4024132"/>
            <a:ext cx="4627517" cy="14619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spcAft>
                <a:spcPts val="1000"/>
              </a:spcAft>
            </a:pPr>
            <a:r>
              <a:rPr lang="en-US" sz="1600" dirty="0"/>
              <a:t>Lorem Ipsum has been the </a:t>
            </a:r>
            <a:r>
              <a:rPr lang="en-US" sz="1600" dirty="0" smtClean="0"/>
              <a:t>dummy </a:t>
            </a:r>
            <a:r>
              <a:rPr lang="en-US" sz="1600" dirty="0" smtClean="0">
                <a:solidFill>
                  <a:schemeClr val="accent1"/>
                </a:solidFill>
              </a:rPr>
              <a:t>text</a:t>
            </a:r>
            <a:r>
              <a:rPr lang="en-US" sz="1600" dirty="0" smtClean="0"/>
              <a:t>.</a:t>
            </a:r>
          </a:p>
          <a:p>
            <a:pPr>
              <a:spcAft>
                <a:spcPts val="1000"/>
              </a:spcAft>
            </a:pPr>
            <a:r>
              <a:rPr lang="en-US" sz="1600" dirty="0" smtClean="0"/>
              <a:t>Ever </a:t>
            </a:r>
            <a:r>
              <a:rPr lang="en-US" sz="1600" dirty="0"/>
              <a:t>since the 1500s, </a:t>
            </a:r>
            <a:r>
              <a:rPr lang="en-US" sz="1600" dirty="0">
                <a:solidFill>
                  <a:schemeClr val="accent1"/>
                </a:solidFill>
              </a:rPr>
              <a:t>when an </a:t>
            </a:r>
            <a:r>
              <a:rPr lang="en-US" sz="1600" dirty="0"/>
              <a:t>unknown </a:t>
            </a:r>
            <a:r>
              <a:rPr lang="en-US" sz="1600" dirty="0" smtClean="0"/>
              <a:t>printer.</a:t>
            </a:r>
          </a:p>
          <a:p>
            <a:pPr>
              <a:spcAft>
                <a:spcPts val="1000"/>
              </a:spcAft>
            </a:pPr>
            <a:r>
              <a:rPr lang="en-US" sz="1600" dirty="0" smtClean="0"/>
              <a:t>A </a:t>
            </a:r>
            <a:r>
              <a:rPr lang="en-US" sz="1600" dirty="0"/>
              <a:t>galley of type and </a:t>
            </a:r>
            <a:r>
              <a:rPr lang="en-US" sz="1600" dirty="0">
                <a:solidFill>
                  <a:schemeClr val="accent1"/>
                </a:solidFill>
              </a:rPr>
              <a:t>scrambled</a:t>
            </a:r>
            <a:r>
              <a:rPr lang="en-US" sz="1600" dirty="0"/>
              <a:t> </a:t>
            </a:r>
            <a:r>
              <a:rPr lang="en-US" sz="1600" dirty="0" smtClean="0"/>
              <a:t>book.</a:t>
            </a:r>
          </a:p>
          <a:p>
            <a:pPr>
              <a:spcAft>
                <a:spcPts val="1000"/>
              </a:spcAft>
            </a:pPr>
            <a:r>
              <a:rPr lang="en-US" sz="1600" dirty="0" smtClean="0"/>
              <a:t>It </a:t>
            </a:r>
            <a:r>
              <a:rPr lang="en-US" sz="1600" dirty="0"/>
              <a:t>has survived not only five </a:t>
            </a:r>
            <a:r>
              <a:rPr lang="en-US" sz="1600" dirty="0" smtClean="0">
                <a:solidFill>
                  <a:schemeClr val="accent1"/>
                </a:solidFill>
              </a:rPr>
              <a:t>centuries</a:t>
            </a:r>
            <a:r>
              <a:rPr lang="en-US" sz="1600" dirty="0" smtClean="0"/>
              <a:t>.</a:t>
            </a:r>
          </a:p>
        </p:txBody>
      </p:sp>
      <p:cxnSp>
        <p:nvCxnSpPr>
          <p:cNvPr id="37" name="Straight Connector 36"/>
          <p:cNvCxnSpPr/>
          <p:nvPr/>
        </p:nvCxnSpPr>
        <p:spPr>
          <a:xfrm>
            <a:off x="6546365" y="3857128"/>
            <a:ext cx="1549816" cy="0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428881176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 dir="in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500"/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5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75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8" dur="75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75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0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2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2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5" dur="6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75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75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5" presetID="22" presetClass="entr" presetSubtype="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37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8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0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5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8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0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" grpId="0"/>
      <p:bldP spid="4" grpId="0" build="p"/>
      <p:bldP spid="5" grpId="0"/>
      <p:bldP spid="31" grpId="0" animBg="1"/>
      <p:bldP spid="32" grpId="0"/>
      <p:bldP spid="33" grpId="0"/>
      <p:bldP spid="35" grpId="0"/>
      <p:bldP spid="36" grpId="0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 smtClean="0"/>
              <a:t>Who </a:t>
            </a:r>
            <a:r>
              <a:rPr lang="en-US" dirty="0" smtClean="0">
                <a:solidFill>
                  <a:schemeClr val="accent1"/>
                </a:solidFill>
              </a:rPr>
              <a:t>We</a:t>
            </a:r>
            <a:r>
              <a:rPr lang="en-US" dirty="0" smtClean="0"/>
              <a:t> Are</a:t>
            </a:r>
            <a:endParaRPr lang="uk-UA" dirty="0">
              <a:solidFill>
                <a:schemeClr val="accent1"/>
              </a:solidFill>
            </a:endParaRPr>
          </a:p>
        </p:txBody>
      </p:sp>
      <p:sp>
        <p:nvSpPr>
          <p:cNvPr id="4" name="Text Placeholder 3"/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Lorem Ipsum is simply dummy text of the printing and typesetting </a:t>
            </a:r>
            <a:r>
              <a:rPr lang="en-US" dirty="0" smtClean="0"/>
              <a:t>industry</a:t>
            </a:r>
            <a:endParaRPr lang="uk-UA" dirty="0"/>
          </a:p>
        </p:txBody>
      </p:sp>
      <p:sp>
        <p:nvSpPr>
          <p:cNvPr id="32" name="TextBox 31"/>
          <p:cNvSpPr txBox="1"/>
          <p:nvPr/>
        </p:nvSpPr>
        <p:spPr>
          <a:xfrm>
            <a:off x="1261108" y="4010387"/>
            <a:ext cx="2067197" cy="400110"/>
          </a:xfrm>
          <a:prstGeom prst="rect">
            <a:avLst/>
          </a:prstGeom>
          <a:noFill/>
        </p:spPr>
        <p:txBody>
          <a:bodyPr wrap="square" rtlCol="0" anchor="b">
            <a:spAutoFit/>
          </a:bodyPr>
          <a:lstStyle/>
          <a:p>
            <a:pPr algn="ctr">
              <a:spcAft>
                <a:spcPts val="1000"/>
              </a:spcAft>
            </a:pPr>
            <a:r>
              <a:rPr lang="en-US" sz="2000" dirty="0" smtClean="0">
                <a:solidFill>
                  <a:schemeClr val="accent1"/>
                </a:solidFill>
                <a:latin typeface="+mj-lt"/>
              </a:rPr>
              <a:t>John Smith</a:t>
            </a:r>
            <a:endParaRPr lang="uk-UA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3" name="TextBox 32"/>
          <p:cNvSpPr txBox="1"/>
          <p:nvPr/>
        </p:nvSpPr>
        <p:spPr>
          <a:xfrm>
            <a:off x="1261108" y="4371156"/>
            <a:ext cx="2067197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spcAft>
                <a:spcPts val="1000"/>
              </a:spcAft>
            </a:pPr>
            <a:r>
              <a:rPr lang="en-US" sz="1200" dirty="0" smtClean="0">
                <a:solidFill>
                  <a:schemeClr val="tx1">
                    <a:lumMod val="50000"/>
                    <a:lumOff val="50000"/>
                  </a:schemeClr>
                </a:solidFill>
              </a:rPr>
              <a:t>DIRECTOR</a:t>
            </a:r>
            <a:endParaRPr lang="uk-UA" sz="1200" dirty="0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  <p:cxnSp>
        <p:nvCxnSpPr>
          <p:cNvPr id="34" name="Straight Connector 33"/>
          <p:cNvCxnSpPr/>
          <p:nvPr/>
        </p:nvCxnSpPr>
        <p:spPr>
          <a:xfrm>
            <a:off x="1935477" y="4864497"/>
            <a:ext cx="692331" cy="0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5" name="TextBox 34"/>
          <p:cNvSpPr txBox="1"/>
          <p:nvPr/>
        </p:nvSpPr>
        <p:spPr>
          <a:xfrm>
            <a:off x="1261108" y="5008924"/>
            <a:ext cx="2067197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spcAft>
                <a:spcPts val="1000"/>
              </a:spcAft>
            </a:pPr>
            <a:r>
              <a:rPr lang="en-US" sz="14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 is simply dummy text of the printing and </a:t>
            </a:r>
            <a:r>
              <a:rPr 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</a:rPr>
              <a:t>typesetting dummy  </a:t>
            </a:r>
            <a:r>
              <a:rPr lang="en-US" sz="14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industry.</a:t>
            </a:r>
            <a:endParaRPr lang="uk-UA" sz="14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36" name="TextBox 35"/>
          <p:cNvSpPr txBox="1"/>
          <p:nvPr/>
        </p:nvSpPr>
        <p:spPr>
          <a:xfrm>
            <a:off x="3795303" y="4010387"/>
            <a:ext cx="2067197" cy="400110"/>
          </a:xfrm>
          <a:prstGeom prst="rect">
            <a:avLst/>
          </a:prstGeom>
          <a:noFill/>
        </p:spPr>
        <p:txBody>
          <a:bodyPr wrap="square" rtlCol="0" anchor="b">
            <a:spAutoFit/>
          </a:bodyPr>
          <a:lstStyle/>
          <a:p>
            <a:pPr algn="ctr">
              <a:spcAft>
                <a:spcPts val="1000"/>
              </a:spcAft>
            </a:pPr>
            <a:r>
              <a:rPr lang="en-US" sz="2000" dirty="0" smtClean="0">
                <a:solidFill>
                  <a:schemeClr val="accent1"/>
                </a:solidFill>
                <a:latin typeface="+mj-lt"/>
              </a:rPr>
              <a:t>Jane Cross</a:t>
            </a:r>
            <a:endParaRPr lang="uk-UA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7" name="TextBox 36"/>
          <p:cNvSpPr txBox="1"/>
          <p:nvPr/>
        </p:nvSpPr>
        <p:spPr>
          <a:xfrm>
            <a:off x="3795303" y="4371156"/>
            <a:ext cx="2067197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spcAft>
                <a:spcPts val="1000"/>
              </a:spcAft>
            </a:pPr>
            <a:r>
              <a:rPr lang="en-US" sz="1200" dirty="0" smtClean="0">
                <a:solidFill>
                  <a:schemeClr val="tx1">
                    <a:lumMod val="50000"/>
                    <a:lumOff val="50000"/>
                  </a:schemeClr>
                </a:solidFill>
              </a:rPr>
              <a:t>PROJECT MANAGER</a:t>
            </a:r>
            <a:endParaRPr lang="uk-UA" sz="1200" dirty="0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  <p:cxnSp>
        <p:nvCxnSpPr>
          <p:cNvPr id="38" name="Straight Connector 37"/>
          <p:cNvCxnSpPr/>
          <p:nvPr/>
        </p:nvCxnSpPr>
        <p:spPr>
          <a:xfrm>
            <a:off x="4469672" y="4864497"/>
            <a:ext cx="692331" cy="0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9" name="TextBox 38"/>
          <p:cNvSpPr txBox="1"/>
          <p:nvPr/>
        </p:nvSpPr>
        <p:spPr>
          <a:xfrm>
            <a:off x="3795303" y="5008924"/>
            <a:ext cx="2067197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spcAft>
                <a:spcPts val="1000"/>
              </a:spcAft>
            </a:pPr>
            <a:r>
              <a:rPr lang="en-US" sz="14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 is simply dummy text of the printing and </a:t>
            </a:r>
            <a:r>
              <a:rPr 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</a:rPr>
              <a:t>typesetting dummy  </a:t>
            </a:r>
            <a:r>
              <a:rPr lang="en-US" sz="14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industry.</a:t>
            </a:r>
            <a:endParaRPr lang="uk-UA" sz="14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40" name="TextBox 39"/>
          <p:cNvSpPr txBox="1"/>
          <p:nvPr/>
        </p:nvSpPr>
        <p:spPr>
          <a:xfrm>
            <a:off x="6342561" y="4010387"/>
            <a:ext cx="2067197" cy="400110"/>
          </a:xfrm>
          <a:prstGeom prst="rect">
            <a:avLst/>
          </a:prstGeom>
          <a:noFill/>
        </p:spPr>
        <p:txBody>
          <a:bodyPr wrap="square" rtlCol="0" anchor="b">
            <a:spAutoFit/>
          </a:bodyPr>
          <a:lstStyle/>
          <a:p>
            <a:pPr algn="ctr">
              <a:spcAft>
                <a:spcPts val="1000"/>
              </a:spcAft>
            </a:pPr>
            <a:r>
              <a:rPr lang="en-US" sz="2000" dirty="0" smtClean="0">
                <a:solidFill>
                  <a:schemeClr val="accent1"/>
                </a:solidFill>
                <a:latin typeface="+mj-lt"/>
              </a:rPr>
              <a:t>Marta Doe</a:t>
            </a:r>
            <a:endParaRPr lang="uk-UA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1" name="TextBox 40"/>
          <p:cNvSpPr txBox="1"/>
          <p:nvPr/>
        </p:nvSpPr>
        <p:spPr>
          <a:xfrm>
            <a:off x="6342561" y="4371156"/>
            <a:ext cx="2067197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spcAft>
                <a:spcPts val="1000"/>
              </a:spcAft>
            </a:pPr>
            <a:r>
              <a:rPr lang="en-US" sz="1200" dirty="0" smtClean="0">
                <a:solidFill>
                  <a:schemeClr val="tx1">
                    <a:lumMod val="50000"/>
                    <a:lumOff val="50000"/>
                  </a:schemeClr>
                </a:solidFill>
              </a:rPr>
              <a:t>CREATIVE DESIGNER</a:t>
            </a:r>
            <a:endParaRPr lang="uk-UA" sz="1200" dirty="0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  <p:cxnSp>
        <p:nvCxnSpPr>
          <p:cNvPr id="42" name="Straight Connector 41"/>
          <p:cNvCxnSpPr/>
          <p:nvPr/>
        </p:nvCxnSpPr>
        <p:spPr>
          <a:xfrm>
            <a:off x="7016930" y="4864497"/>
            <a:ext cx="692331" cy="0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43" name="TextBox 42"/>
          <p:cNvSpPr txBox="1"/>
          <p:nvPr/>
        </p:nvSpPr>
        <p:spPr>
          <a:xfrm>
            <a:off x="6342561" y="5008924"/>
            <a:ext cx="2067197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spcAft>
                <a:spcPts val="1000"/>
              </a:spcAft>
            </a:pPr>
            <a:r>
              <a:rPr lang="en-US" sz="14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 is simply dummy text of the printing and </a:t>
            </a:r>
            <a:r>
              <a:rPr 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</a:rPr>
              <a:t>typesetting dummy  </a:t>
            </a:r>
            <a:r>
              <a:rPr lang="en-US" sz="14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industry.</a:t>
            </a:r>
            <a:endParaRPr lang="uk-UA" sz="14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44" name="TextBox 43"/>
          <p:cNvSpPr txBox="1"/>
          <p:nvPr/>
        </p:nvSpPr>
        <p:spPr>
          <a:xfrm>
            <a:off x="8889819" y="4010387"/>
            <a:ext cx="2067197" cy="400110"/>
          </a:xfrm>
          <a:prstGeom prst="rect">
            <a:avLst/>
          </a:prstGeom>
          <a:noFill/>
        </p:spPr>
        <p:txBody>
          <a:bodyPr wrap="square" rtlCol="0" anchor="b">
            <a:spAutoFit/>
          </a:bodyPr>
          <a:lstStyle/>
          <a:p>
            <a:pPr algn="ctr">
              <a:spcAft>
                <a:spcPts val="1000"/>
              </a:spcAft>
            </a:pPr>
            <a:r>
              <a:rPr lang="en-US" sz="2000" dirty="0" smtClean="0">
                <a:solidFill>
                  <a:schemeClr val="accent1"/>
                </a:solidFill>
                <a:latin typeface="+mj-lt"/>
              </a:rPr>
              <a:t>Jack Strong</a:t>
            </a:r>
            <a:endParaRPr lang="uk-UA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9" name="TextBox 58"/>
          <p:cNvSpPr txBox="1"/>
          <p:nvPr/>
        </p:nvSpPr>
        <p:spPr>
          <a:xfrm>
            <a:off x="8889819" y="4371156"/>
            <a:ext cx="2067197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spcAft>
                <a:spcPts val="1000"/>
              </a:spcAft>
            </a:pPr>
            <a:r>
              <a:rPr lang="en-US" sz="1200" dirty="0" smtClean="0">
                <a:solidFill>
                  <a:schemeClr val="tx1">
                    <a:lumMod val="50000"/>
                    <a:lumOff val="50000"/>
                  </a:schemeClr>
                </a:solidFill>
              </a:rPr>
              <a:t>DEVELOPER</a:t>
            </a:r>
            <a:endParaRPr lang="uk-UA" sz="1200" dirty="0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  <p:cxnSp>
        <p:nvCxnSpPr>
          <p:cNvPr id="60" name="Straight Connector 59"/>
          <p:cNvCxnSpPr/>
          <p:nvPr/>
        </p:nvCxnSpPr>
        <p:spPr>
          <a:xfrm>
            <a:off x="9564188" y="4864497"/>
            <a:ext cx="692331" cy="0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1" name="TextBox 60"/>
          <p:cNvSpPr txBox="1"/>
          <p:nvPr/>
        </p:nvSpPr>
        <p:spPr>
          <a:xfrm>
            <a:off x="8889819" y="5008924"/>
            <a:ext cx="2067197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spcAft>
                <a:spcPts val="1000"/>
              </a:spcAft>
            </a:pPr>
            <a:r>
              <a:rPr lang="en-US" sz="14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Lorem Ipsum is simply dummy text of the printing and </a:t>
            </a:r>
            <a:r>
              <a:rPr 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</a:rPr>
              <a:t>typesetting dummy  </a:t>
            </a:r>
            <a:r>
              <a:rPr lang="en-US" sz="14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industry.</a:t>
            </a:r>
            <a:endParaRPr lang="uk-UA" sz="14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2" name="Picture Placeholder 1"/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5" name="Picture Placeholder 4"/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6" name="Picture Placeholder 5"/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7" name="Picture Placeholder 6"/>
          <p:cNvSpPr>
            <a:spLocks noGrp="1"/>
          </p:cNvSpPr>
          <p:nvPr>
            <p:ph type="pic" sz="quarter" idx="13"/>
          </p:nvPr>
        </p:nvSpPr>
        <p:spPr/>
      </p:sp>
    </p:spTree>
    <p:extLst>
      <p:ext uri="{BB962C8B-B14F-4D97-AF65-F5344CB8AC3E}">
        <p14:creationId xmlns:p14="http://schemas.microsoft.com/office/powerpoint/2010/main" val="189103015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500"/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5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0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2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8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6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6" dur="6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6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0" dur="6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1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3" dur="6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4" dur="6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5" dur="6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8" dur="6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9" dur="6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6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3" dur="7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4" dur="7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7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6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8" dur="7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1" dur="7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2" dur="7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7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4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6" dur="7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7" dur="7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8" dur="7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1" dur="8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2" dur="8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3" dur="8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8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7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9" dur="8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0" dur="8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8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2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4" dur="8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5" dur="8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8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" grpId="0"/>
      <p:bldP spid="4" grpId="0" build="p"/>
      <p:bldP spid="32" grpId="0"/>
      <p:bldP spid="33" grpId="0"/>
      <p:bldP spid="35" grpId="0"/>
      <p:bldP spid="36" grpId="0"/>
      <p:bldP spid="37" grpId="0"/>
      <p:bldP spid="39" grpId="0"/>
      <p:bldP spid="40" grpId="0"/>
      <p:bldP spid="41" grpId="0"/>
      <p:bldP spid="43" grpId="0"/>
      <p:bldP spid="44" grpId="0"/>
      <p:bldP spid="59" grpId="0"/>
      <p:bldP spid="61" grpId="0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47" name="Straight Connector 46"/>
          <p:cNvCxnSpPr/>
          <p:nvPr/>
        </p:nvCxnSpPr>
        <p:spPr>
          <a:xfrm>
            <a:off x="5907447" y="4369989"/>
            <a:ext cx="0" cy="195336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5" name="Straight Connector 24"/>
          <p:cNvCxnSpPr/>
          <p:nvPr/>
        </p:nvCxnSpPr>
        <p:spPr>
          <a:xfrm>
            <a:off x="6204857" y="4064540"/>
            <a:ext cx="468000" cy="0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" name="Title 2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 smtClean="0"/>
              <a:t>Simple </a:t>
            </a:r>
            <a:r>
              <a:rPr lang="en-US" dirty="0" smtClean="0">
                <a:solidFill>
                  <a:schemeClr val="accent1"/>
                </a:solidFill>
              </a:rPr>
              <a:t>Process</a:t>
            </a:r>
            <a:endParaRPr lang="uk-UA" dirty="0">
              <a:solidFill>
                <a:schemeClr val="accent1"/>
              </a:solidFill>
            </a:endParaRPr>
          </a:p>
        </p:txBody>
      </p:sp>
      <p:sp>
        <p:nvSpPr>
          <p:cNvPr id="4" name="Text Placeholder 3"/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Lorem Ipsum is simply dummy text of the printing and typesetting </a:t>
            </a:r>
            <a:r>
              <a:rPr lang="en-US" dirty="0" smtClean="0"/>
              <a:t>industry</a:t>
            </a:r>
            <a:endParaRPr lang="uk-UA" dirty="0"/>
          </a:p>
        </p:txBody>
      </p:sp>
      <p:cxnSp>
        <p:nvCxnSpPr>
          <p:cNvPr id="7" name="Straight Connector 6"/>
          <p:cNvCxnSpPr/>
          <p:nvPr/>
        </p:nvCxnSpPr>
        <p:spPr>
          <a:xfrm>
            <a:off x="5907447" y="2801069"/>
            <a:ext cx="0" cy="974100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1" name="Rounded Rectangle 30"/>
          <p:cNvSpPr/>
          <p:nvPr/>
        </p:nvSpPr>
        <p:spPr>
          <a:xfrm>
            <a:off x="5057503" y="1869030"/>
            <a:ext cx="1699889" cy="932039"/>
          </a:xfrm>
          <a:prstGeom prst="roundRect">
            <a:avLst>
              <a:gd name="adj" fmla="val 50000"/>
            </a:avLst>
          </a:prstGeom>
          <a:solidFill>
            <a:schemeClr val="bg1"/>
          </a:solidFill>
          <a:ln>
            <a:solidFill>
              <a:schemeClr val="accent1"/>
            </a:solidFill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sz="2400" dirty="0" smtClean="0">
                <a:solidFill>
                  <a:schemeClr val="accent1"/>
                </a:solidFill>
                <a:latin typeface="+mj-lt"/>
              </a:rPr>
              <a:t>Planning</a:t>
            </a:r>
            <a:endParaRPr lang="uk-UA" sz="2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9" name="TextBox 18"/>
          <p:cNvSpPr txBox="1"/>
          <p:nvPr/>
        </p:nvSpPr>
        <p:spPr>
          <a:xfrm>
            <a:off x="7779602" y="3510876"/>
            <a:ext cx="2067197" cy="400110"/>
          </a:xfrm>
          <a:prstGeom prst="rect">
            <a:avLst/>
          </a:prstGeom>
          <a:noFill/>
        </p:spPr>
        <p:txBody>
          <a:bodyPr wrap="square" rtlCol="0" anchor="b">
            <a:spAutoFit/>
          </a:bodyPr>
          <a:lstStyle/>
          <a:p>
            <a:pPr>
              <a:spcAft>
                <a:spcPts val="1000"/>
              </a:spcAft>
            </a:pPr>
            <a:r>
              <a:rPr lang="en-US" sz="2000" dirty="0" smtClean="0">
                <a:latin typeface="+mj-lt"/>
              </a:rPr>
              <a:t>Lorem Ipsum</a:t>
            </a:r>
            <a:endParaRPr lang="uk-UA" sz="2000" dirty="0">
              <a:latin typeface="+mj-lt"/>
            </a:endParaRPr>
          </a:p>
        </p:txBody>
      </p:sp>
      <p:sp>
        <p:nvSpPr>
          <p:cNvPr id="20" name="TextBox 19"/>
          <p:cNvSpPr txBox="1"/>
          <p:nvPr/>
        </p:nvSpPr>
        <p:spPr>
          <a:xfrm>
            <a:off x="7779602" y="4231544"/>
            <a:ext cx="2067197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spcAft>
                <a:spcPts val="1000"/>
              </a:spcAft>
            </a:pPr>
            <a:r>
              <a:rPr 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</a:rPr>
              <a:t>Lorem </a:t>
            </a:r>
            <a:r>
              <a:rPr lang="en-US" sz="14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Ipsum has been the industry's standard </a:t>
            </a:r>
            <a:r>
              <a:rPr 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</a:rPr>
              <a:t> dummy text.</a:t>
            </a:r>
            <a:endParaRPr lang="uk-UA" sz="14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cxnSp>
        <p:nvCxnSpPr>
          <p:cNvPr id="21" name="Straight Connector 20"/>
          <p:cNvCxnSpPr/>
          <p:nvPr/>
        </p:nvCxnSpPr>
        <p:spPr>
          <a:xfrm>
            <a:off x="7779602" y="4064540"/>
            <a:ext cx="1612592" cy="0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2" name="Oval 21"/>
          <p:cNvSpPr/>
          <p:nvPr/>
        </p:nvSpPr>
        <p:spPr>
          <a:xfrm>
            <a:off x="5610037" y="3775169"/>
            <a:ext cx="594820" cy="594820"/>
          </a:xfrm>
          <a:prstGeom prst="ellipse">
            <a:avLst/>
          </a:prstGeom>
          <a:solidFill>
            <a:schemeClr val="accent1"/>
          </a:solidFill>
          <a:ln>
            <a:solidFill>
              <a:schemeClr val="bg1">
                <a:lumMod val="95000"/>
              </a:schemeClr>
            </a:solidFill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72000" rIns="0" bIns="0" rtlCol="0" anchor="ctr"/>
          <a:lstStyle/>
          <a:p>
            <a:pPr algn="ctr"/>
            <a:r>
              <a:rPr lang="en-US" sz="2400" dirty="0">
                <a:solidFill>
                  <a:srgbClr val="FFFFFF"/>
                </a:solidFill>
                <a:latin typeface="+mj-lt"/>
              </a:rPr>
              <a:t>I</a:t>
            </a:r>
            <a:endParaRPr lang="uk-UA" sz="2400" dirty="0">
              <a:solidFill>
                <a:srgbClr val="FFFFFF"/>
              </a:solidFill>
              <a:latin typeface="+mj-lt"/>
            </a:endParaRPr>
          </a:p>
        </p:txBody>
      </p:sp>
      <p:sp>
        <p:nvSpPr>
          <p:cNvPr id="23" name="Oval 22"/>
          <p:cNvSpPr/>
          <p:nvPr/>
        </p:nvSpPr>
        <p:spPr>
          <a:xfrm>
            <a:off x="6656196" y="3510876"/>
            <a:ext cx="1123406" cy="1123406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uk-UA"/>
          </a:p>
        </p:txBody>
      </p:sp>
      <p:cxnSp>
        <p:nvCxnSpPr>
          <p:cNvPr id="39" name="Straight Connector 38"/>
          <p:cNvCxnSpPr/>
          <p:nvPr/>
        </p:nvCxnSpPr>
        <p:spPr>
          <a:xfrm>
            <a:off x="5907447" y="4849091"/>
            <a:ext cx="0" cy="2008909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40" name="Oval 39"/>
          <p:cNvSpPr/>
          <p:nvPr/>
        </p:nvSpPr>
        <p:spPr>
          <a:xfrm>
            <a:off x="4035292" y="4155554"/>
            <a:ext cx="1123406" cy="1123406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uk-UA"/>
          </a:p>
        </p:txBody>
      </p:sp>
      <p:cxnSp>
        <p:nvCxnSpPr>
          <p:cNvPr id="42" name="Straight Connector 41"/>
          <p:cNvCxnSpPr/>
          <p:nvPr/>
        </p:nvCxnSpPr>
        <p:spPr>
          <a:xfrm>
            <a:off x="5151240" y="4709218"/>
            <a:ext cx="648000" cy="0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43" name="Straight Connector 42"/>
          <p:cNvCxnSpPr/>
          <p:nvPr/>
        </p:nvCxnSpPr>
        <p:spPr>
          <a:xfrm>
            <a:off x="2462210" y="4709218"/>
            <a:ext cx="1612592" cy="0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44" name="TextBox 43"/>
          <p:cNvSpPr txBox="1"/>
          <p:nvPr/>
        </p:nvSpPr>
        <p:spPr>
          <a:xfrm>
            <a:off x="1999873" y="4155554"/>
            <a:ext cx="2067197" cy="400110"/>
          </a:xfrm>
          <a:prstGeom prst="rect">
            <a:avLst/>
          </a:prstGeom>
          <a:noFill/>
        </p:spPr>
        <p:txBody>
          <a:bodyPr wrap="square" rtlCol="0" anchor="b">
            <a:spAutoFit/>
          </a:bodyPr>
          <a:lstStyle/>
          <a:p>
            <a:pPr algn="r">
              <a:spcAft>
                <a:spcPts val="1000"/>
              </a:spcAft>
            </a:pPr>
            <a:r>
              <a:rPr lang="en-US" sz="2000" dirty="0" smtClean="0">
                <a:latin typeface="+mj-lt"/>
              </a:rPr>
              <a:t>Lorem Ipsum</a:t>
            </a:r>
            <a:endParaRPr lang="uk-UA" sz="2000" dirty="0">
              <a:latin typeface="+mj-lt"/>
            </a:endParaRPr>
          </a:p>
        </p:txBody>
      </p:sp>
      <p:sp>
        <p:nvSpPr>
          <p:cNvPr id="45" name="TextBox 44"/>
          <p:cNvSpPr txBox="1"/>
          <p:nvPr/>
        </p:nvSpPr>
        <p:spPr>
          <a:xfrm>
            <a:off x="1999873" y="4876222"/>
            <a:ext cx="2067197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spcAft>
                <a:spcPts val="1000"/>
              </a:spcAft>
            </a:pPr>
            <a:r>
              <a:rPr 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</a:rPr>
              <a:t>Lorem </a:t>
            </a:r>
            <a:r>
              <a:rPr lang="en-US" sz="14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Ipsum has been the industry's standard </a:t>
            </a:r>
            <a:r>
              <a:rPr 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</a:rPr>
              <a:t> dummy text.</a:t>
            </a:r>
            <a:endParaRPr lang="uk-UA" sz="14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41" name="Oval 40"/>
          <p:cNvSpPr/>
          <p:nvPr/>
        </p:nvSpPr>
        <p:spPr>
          <a:xfrm>
            <a:off x="5765564" y="4565325"/>
            <a:ext cx="283766" cy="283766"/>
          </a:xfrm>
          <a:prstGeom prst="ellipse">
            <a:avLst/>
          </a:prstGeom>
          <a:solidFill>
            <a:schemeClr val="accent1"/>
          </a:solidFill>
          <a:ln>
            <a:solidFill>
              <a:schemeClr val="bg1">
                <a:lumMod val="95000"/>
              </a:schemeClr>
            </a:solidFill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72000" rIns="0" bIns="0" rtlCol="0" anchor="ctr"/>
          <a:lstStyle/>
          <a:p>
            <a:pPr algn="ctr"/>
            <a:endParaRPr lang="uk-UA" sz="2400" dirty="0">
              <a:solidFill>
                <a:srgbClr val="FFFFFF"/>
              </a:solidFill>
              <a:latin typeface="+mj-lt"/>
            </a:endParaRPr>
          </a:p>
        </p:txBody>
      </p:sp>
      <p:sp>
        <p:nvSpPr>
          <p:cNvPr id="29" name="Freeform 28"/>
          <p:cNvSpPr>
            <a:spLocks noEditPoints="1"/>
          </p:cNvSpPr>
          <p:nvPr/>
        </p:nvSpPr>
        <p:spPr bwMode="auto">
          <a:xfrm>
            <a:off x="6890064" y="3789988"/>
            <a:ext cx="636642" cy="565621"/>
          </a:xfrm>
          <a:custGeom>
            <a:avLst/>
            <a:gdLst>
              <a:gd name="T0" fmla="*/ 92 w 106"/>
              <a:gd name="T1" fmla="*/ 0 h 94"/>
              <a:gd name="T2" fmla="*/ 106 w 106"/>
              <a:gd name="T3" fmla="*/ 14 h 94"/>
              <a:gd name="T4" fmla="*/ 102 w 106"/>
              <a:gd name="T5" fmla="*/ 67 h 94"/>
              <a:gd name="T6" fmla="*/ 85 w 106"/>
              <a:gd name="T7" fmla="*/ 71 h 94"/>
              <a:gd name="T8" fmla="*/ 92 w 106"/>
              <a:gd name="T9" fmla="*/ 64 h 94"/>
              <a:gd name="T10" fmla="*/ 99 w 106"/>
              <a:gd name="T11" fmla="*/ 57 h 94"/>
              <a:gd name="T12" fmla="*/ 97 w 106"/>
              <a:gd name="T13" fmla="*/ 9 h 94"/>
              <a:gd name="T14" fmla="*/ 31 w 106"/>
              <a:gd name="T15" fmla="*/ 7 h 94"/>
              <a:gd name="T16" fmla="*/ 24 w 106"/>
              <a:gd name="T17" fmla="*/ 14 h 94"/>
              <a:gd name="T18" fmla="*/ 26 w 106"/>
              <a:gd name="T19" fmla="*/ 62 h 94"/>
              <a:gd name="T20" fmla="*/ 56 w 106"/>
              <a:gd name="T21" fmla="*/ 64 h 94"/>
              <a:gd name="T22" fmla="*/ 65 w 106"/>
              <a:gd name="T23" fmla="*/ 64 h 94"/>
              <a:gd name="T24" fmla="*/ 68 w 106"/>
              <a:gd name="T25" fmla="*/ 65 h 94"/>
              <a:gd name="T26" fmla="*/ 77 w 106"/>
              <a:gd name="T27" fmla="*/ 74 h 94"/>
              <a:gd name="T28" fmla="*/ 86 w 106"/>
              <a:gd name="T29" fmla="*/ 92 h 94"/>
              <a:gd name="T30" fmla="*/ 63 w 106"/>
              <a:gd name="T31" fmla="*/ 71 h 94"/>
              <a:gd name="T32" fmla="*/ 31 w 106"/>
              <a:gd name="T33" fmla="*/ 71 h 94"/>
              <a:gd name="T34" fmla="*/ 17 w 106"/>
              <a:gd name="T35" fmla="*/ 57 h 94"/>
              <a:gd name="T36" fmla="*/ 21 w 106"/>
              <a:gd name="T37" fmla="*/ 4 h 94"/>
              <a:gd name="T38" fmla="*/ 63 w 106"/>
              <a:gd name="T39" fmla="*/ 46 h 94"/>
              <a:gd name="T40" fmla="*/ 87 w 106"/>
              <a:gd name="T41" fmla="*/ 50 h 94"/>
              <a:gd name="T42" fmla="*/ 63 w 106"/>
              <a:gd name="T43" fmla="*/ 46 h 94"/>
              <a:gd name="T44" fmla="*/ 39 w 106"/>
              <a:gd name="T45" fmla="*/ 50 h 94"/>
              <a:gd name="T46" fmla="*/ 59 w 106"/>
              <a:gd name="T47" fmla="*/ 46 h 94"/>
              <a:gd name="T48" fmla="*/ 75 w 106"/>
              <a:gd name="T49" fmla="*/ 31 h 94"/>
              <a:gd name="T50" fmla="*/ 87 w 106"/>
              <a:gd name="T51" fmla="*/ 35 h 94"/>
              <a:gd name="T52" fmla="*/ 75 w 106"/>
              <a:gd name="T53" fmla="*/ 31 h 94"/>
              <a:gd name="T54" fmla="*/ 66 w 106"/>
              <a:gd name="T55" fmla="*/ 35 h 94"/>
              <a:gd name="T56" fmla="*/ 70 w 106"/>
              <a:gd name="T57" fmla="*/ 31 h 94"/>
              <a:gd name="T58" fmla="*/ 52 w 106"/>
              <a:gd name="T59" fmla="*/ 31 h 94"/>
              <a:gd name="T60" fmla="*/ 61 w 106"/>
              <a:gd name="T61" fmla="*/ 35 h 94"/>
              <a:gd name="T62" fmla="*/ 52 w 106"/>
              <a:gd name="T63" fmla="*/ 31 h 94"/>
              <a:gd name="T64" fmla="*/ 39 w 106"/>
              <a:gd name="T65" fmla="*/ 35 h 94"/>
              <a:gd name="T66" fmla="*/ 48 w 106"/>
              <a:gd name="T67" fmla="*/ 31 h 94"/>
              <a:gd name="T68" fmla="*/ 39 w 106"/>
              <a:gd name="T69" fmla="*/ 18 h 94"/>
              <a:gd name="T70" fmla="*/ 87 w 106"/>
              <a:gd name="T71" fmla="*/ 22 h 94"/>
              <a:gd name="T72" fmla="*/ 39 w 106"/>
              <a:gd name="T73" fmla="*/ 18 h 94"/>
              <a:gd name="T74" fmla="*/ 19 w 106"/>
              <a:gd name="T75" fmla="*/ 84 h 94"/>
              <a:gd name="T76" fmla="*/ 23 w 106"/>
              <a:gd name="T77" fmla="*/ 94 h 94"/>
              <a:gd name="T78" fmla="*/ 66 w 106"/>
              <a:gd name="T79" fmla="*/ 84 h 94"/>
              <a:gd name="T80" fmla="*/ 14 w 106"/>
              <a:gd name="T81" fmla="*/ 77 h 94"/>
              <a:gd name="T82" fmla="*/ 8 w 106"/>
              <a:gd name="T83" fmla="*/ 70 h 94"/>
              <a:gd name="T84" fmla="*/ 9 w 106"/>
              <a:gd name="T85" fmla="*/ 25 h 94"/>
              <a:gd name="T86" fmla="*/ 13 w 106"/>
              <a:gd name="T87" fmla="*/ 18 h 94"/>
              <a:gd name="T88" fmla="*/ 4 w 106"/>
              <a:gd name="T89" fmla="*/ 20 h 94"/>
              <a:gd name="T90" fmla="*/ 0 w 106"/>
              <a:gd name="T91" fmla="*/ 70 h 94"/>
              <a:gd name="T92" fmla="*/ 14 w 106"/>
              <a:gd name="T93" fmla="*/ 84 h 9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</a:cxnLst>
            <a:rect l="0" t="0" r="r" b="b"/>
            <a:pathLst>
              <a:path w="106" h="94">
                <a:moveTo>
                  <a:pt x="31" y="0"/>
                </a:moveTo>
                <a:cubicBezTo>
                  <a:pt x="92" y="0"/>
                  <a:pt x="92" y="0"/>
                  <a:pt x="92" y="0"/>
                </a:cubicBezTo>
                <a:cubicBezTo>
                  <a:pt x="96" y="0"/>
                  <a:pt x="100" y="2"/>
                  <a:pt x="102" y="4"/>
                </a:cubicBezTo>
                <a:cubicBezTo>
                  <a:pt x="105" y="7"/>
                  <a:pt x="106" y="10"/>
                  <a:pt x="106" y="14"/>
                </a:cubicBezTo>
                <a:cubicBezTo>
                  <a:pt x="106" y="57"/>
                  <a:pt x="106" y="57"/>
                  <a:pt x="106" y="57"/>
                </a:cubicBezTo>
                <a:cubicBezTo>
                  <a:pt x="106" y="61"/>
                  <a:pt x="105" y="64"/>
                  <a:pt x="102" y="67"/>
                </a:cubicBezTo>
                <a:cubicBezTo>
                  <a:pt x="100" y="70"/>
                  <a:pt x="96" y="71"/>
                  <a:pt x="92" y="71"/>
                </a:cubicBezTo>
                <a:cubicBezTo>
                  <a:pt x="85" y="71"/>
                  <a:pt x="85" y="71"/>
                  <a:pt x="85" y="71"/>
                </a:cubicBezTo>
                <a:cubicBezTo>
                  <a:pt x="85" y="64"/>
                  <a:pt x="85" y="64"/>
                  <a:pt x="85" y="64"/>
                </a:cubicBezTo>
                <a:cubicBezTo>
                  <a:pt x="92" y="64"/>
                  <a:pt x="92" y="64"/>
                  <a:pt x="92" y="64"/>
                </a:cubicBezTo>
                <a:cubicBezTo>
                  <a:pt x="94" y="64"/>
                  <a:pt x="96" y="63"/>
                  <a:pt x="97" y="62"/>
                </a:cubicBezTo>
                <a:cubicBezTo>
                  <a:pt x="98" y="60"/>
                  <a:pt x="99" y="59"/>
                  <a:pt x="99" y="57"/>
                </a:cubicBezTo>
                <a:cubicBezTo>
                  <a:pt x="99" y="14"/>
                  <a:pt x="99" y="14"/>
                  <a:pt x="99" y="14"/>
                </a:cubicBezTo>
                <a:cubicBezTo>
                  <a:pt x="99" y="12"/>
                  <a:pt x="98" y="10"/>
                  <a:pt x="97" y="9"/>
                </a:cubicBezTo>
                <a:cubicBezTo>
                  <a:pt x="96" y="8"/>
                  <a:pt x="94" y="7"/>
                  <a:pt x="92" y="7"/>
                </a:cubicBezTo>
                <a:cubicBezTo>
                  <a:pt x="31" y="7"/>
                  <a:pt x="31" y="7"/>
                  <a:pt x="31" y="7"/>
                </a:cubicBezTo>
                <a:cubicBezTo>
                  <a:pt x="29" y="7"/>
                  <a:pt x="28" y="8"/>
                  <a:pt x="26" y="9"/>
                </a:cubicBezTo>
                <a:cubicBezTo>
                  <a:pt x="25" y="10"/>
                  <a:pt x="24" y="12"/>
                  <a:pt x="24" y="14"/>
                </a:cubicBezTo>
                <a:cubicBezTo>
                  <a:pt x="24" y="57"/>
                  <a:pt x="24" y="57"/>
                  <a:pt x="24" y="57"/>
                </a:cubicBezTo>
                <a:cubicBezTo>
                  <a:pt x="24" y="59"/>
                  <a:pt x="25" y="60"/>
                  <a:pt x="26" y="62"/>
                </a:cubicBezTo>
                <a:cubicBezTo>
                  <a:pt x="28" y="63"/>
                  <a:pt x="29" y="64"/>
                  <a:pt x="31" y="64"/>
                </a:cubicBezTo>
                <a:cubicBezTo>
                  <a:pt x="56" y="64"/>
                  <a:pt x="56" y="64"/>
                  <a:pt x="56" y="64"/>
                </a:cubicBezTo>
                <a:cubicBezTo>
                  <a:pt x="64" y="64"/>
                  <a:pt x="64" y="64"/>
                  <a:pt x="64" y="64"/>
                </a:cubicBezTo>
                <a:cubicBezTo>
                  <a:pt x="65" y="64"/>
                  <a:pt x="65" y="64"/>
                  <a:pt x="65" y="64"/>
                </a:cubicBezTo>
                <a:cubicBezTo>
                  <a:pt x="67" y="64"/>
                  <a:pt x="67" y="64"/>
                  <a:pt x="67" y="64"/>
                </a:cubicBezTo>
                <a:cubicBezTo>
                  <a:pt x="68" y="65"/>
                  <a:pt x="68" y="65"/>
                  <a:pt x="68" y="65"/>
                </a:cubicBezTo>
                <a:cubicBezTo>
                  <a:pt x="78" y="79"/>
                  <a:pt x="78" y="79"/>
                  <a:pt x="78" y="79"/>
                </a:cubicBezTo>
                <a:cubicBezTo>
                  <a:pt x="77" y="74"/>
                  <a:pt x="77" y="74"/>
                  <a:pt x="77" y="74"/>
                </a:cubicBezTo>
                <a:cubicBezTo>
                  <a:pt x="85" y="74"/>
                  <a:pt x="85" y="74"/>
                  <a:pt x="85" y="74"/>
                </a:cubicBezTo>
                <a:cubicBezTo>
                  <a:pt x="86" y="92"/>
                  <a:pt x="86" y="92"/>
                  <a:pt x="86" y="92"/>
                </a:cubicBezTo>
                <a:cubicBezTo>
                  <a:pt x="79" y="94"/>
                  <a:pt x="79" y="94"/>
                  <a:pt x="79" y="94"/>
                </a:cubicBezTo>
                <a:cubicBezTo>
                  <a:pt x="63" y="71"/>
                  <a:pt x="63" y="71"/>
                  <a:pt x="63" y="71"/>
                </a:cubicBezTo>
                <a:cubicBezTo>
                  <a:pt x="56" y="71"/>
                  <a:pt x="56" y="71"/>
                  <a:pt x="56" y="71"/>
                </a:cubicBezTo>
                <a:cubicBezTo>
                  <a:pt x="31" y="71"/>
                  <a:pt x="31" y="71"/>
                  <a:pt x="31" y="71"/>
                </a:cubicBezTo>
                <a:cubicBezTo>
                  <a:pt x="27" y="71"/>
                  <a:pt x="23" y="70"/>
                  <a:pt x="21" y="67"/>
                </a:cubicBezTo>
                <a:cubicBezTo>
                  <a:pt x="18" y="64"/>
                  <a:pt x="17" y="61"/>
                  <a:pt x="17" y="57"/>
                </a:cubicBezTo>
                <a:cubicBezTo>
                  <a:pt x="17" y="14"/>
                  <a:pt x="17" y="14"/>
                  <a:pt x="17" y="14"/>
                </a:cubicBezTo>
                <a:cubicBezTo>
                  <a:pt x="17" y="10"/>
                  <a:pt x="18" y="7"/>
                  <a:pt x="21" y="4"/>
                </a:cubicBezTo>
                <a:cubicBezTo>
                  <a:pt x="23" y="2"/>
                  <a:pt x="27" y="0"/>
                  <a:pt x="31" y="0"/>
                </a:cubicBezTo>
                <a:close/>
                <a:moveTo>
                  <a:pt x="63" y="46"/>
                </a:moveTo>
                <a:cubicBezTo>
                  <a:pt x="63" y="50"/>
                  <a:pt x="63" y="50"/>
                  <a:pt x="63" y="50"/>
                </a:cubicBezTo>
                <a:cubicBezTo>
                  <a:pt x="87" y="50"/>
                  <a:pt x="87" y="50"/>
                  <a:pt x="87" y="50"/>
                </a:cubicBezTo>
                <a:cubicBezTo>
                  <a:pt x="87" y="46"/>
                  <a:pt x="87" y="46"/>
                  <a:pt x="87" y="46"/>
                </a:cubicBezTo>
                <a:cubicBezTo>
                  <a:pt x="63" y="46"/>
                  <a:pt x="63" y="46"/>
                  <a:pt x="63" y="46"/>
                </a:cubicBezTo>
                <a:close/>
                <a:moveTo>
                  <a:pt x="39" y="46"/>
                </a:moveTo>
                <a:cubicBezTo>
                  <a:pt x="39" y="50"/>
                  <a:pt x="39" y="50"/>
                  <a:pt x="39" y="50"/>
                </a:cubicBezTo>
                <a:cubicBezTo>
                  <a:pt x="59" y="50"/>
                  <a:pt x="59" y="50"/>
                  <a:pt x="59" y="50"/>
                </a:cubicBezTo>
                <a:cubicBezTo>
                  <a:pt x="59" y="46"/>
                  <a:pt x="59" y="46"/>
                  <a:pt x="59" y="46"/>
                </a:cubicBezTo>
                <a:cubicBezTo>
                  <a:pt x="39" y="46"/>
                  <a:pt x="39" y="46"/>
                  <a:pt x="39" y="46"/>
                </a:cubicBezTo>
                <a:close/>
                <a:moveTo>
                  <a:pt x="75" y="31"/>
                </a:moveTo>
                <a:cubicBezTo>
                  <a:pt x="75" y="35"/>
                  <a:pt x="75" y="35"/>
                  <a:pt x="75" y="35"/>
                </a:cubicBezTo>
                <a:cubicBezTo>
                  <a:pt x="87" y="35"/>
                  <a:pt x="87" y="35"/>
                  <a:pt x="87" y="35"/>
                </a:cubicBezTo>
                <a:cubicBezTo>
                  <a:pt x="87" y="31"/>
                  <a:pt x="87" y="31"/>
                  <a:pt x="87" y="31"/>
                </a:cubicBezTo>
                <a:cubicBezTo>
                  <a:pt x="75" y="31"/>
                  <a:pt x="75" y="31"/>
                  <a:pt x="75" y="31"/>
                </a:cubicBezTo>
                <a:close/>
                <a:moveTo>
                  <a:pt x="66" y="31"/>
                </a:moveTo>
                <a:cubicBezTo>
                  <a:pt x="66" y="35"/>
                  <a:pt x="66" y="35"/>
                  <a:pt x="66" y="35"/>
                </a:cubicBezTo>
                <a:cubicBezTo>
                  <a:pt x="70" y="35"/>
                  <a:pt x="70" y="35"/>
                  <a:pt x="70" y="35"/>
                </a:cubicBezTo>
                <a:cubicBezTo>
                  <a:pt x="70" y="31"/>
                  <a:pt x="70" y="31"/>
                  <a:pt x="70" y="31"/>
                </a:cubicBezTo>
                <a:cubicBezTo>
                  <a:pt x="66" y="31"/>
                  <a:pt x="66" y="31"/>
                  <a:pt x="66" y="31"/>
                </a:cubicBezTo>
                <a:close/>
                <a:moveTo>
                  <a:pt x="52" y="31"/>
                </a:moveTo>
                <a:cubicBezTo>
                  <a:pt x="52" y="35"/>
                  <a:pt x="52" y="35"/>
                  <a:pt x="52" y="35"/>
                </a:cubicBezTo>
                <a:cubicBezTo>
                  <a:pt x="61" y="35"/>
                  <a:pt x="61" y="35"/>
                  <a:pt x="61" y="35"/>
                </a:cubicBezTo>
                <a:cubicBezTo>
                  <a:pt x="61" y="31"/>
                  <a:pt x="61" y="31"/>
                  <a:pt x="61" y="31"/>
                </a:cubicBezTo>
                <a:cubicBezTo>
                  <a:pt x="52" y="31"/>
                  <a:pt x="52" y="31"/>
                  <a:pt x="52" y="31"/>
                </a:cubicBezTo>
                <a:close/>
                <a:moveTo>
                  <a:pt x="39" y="31"/>
                </a:moveTo>
                <a:cubicBezTo>
                  <a:pt x="39" y="35"/>
                  <a:pt x="39" y="35"/>
                  <a:pt x="39" y="35"/>
                </a:cubicBezTo>
                <a:cubicBezTo>
                  <a:pt x="48" y="35"/>
                  <a:pt x="48" y="35"/>
                  <a:pt x="48" y="35"/>
                </a:cubicBezTo>
                <a:cubicBezTo>
                  <a:pt x="48" y="31"/>
                  <a:pt x="48" y="31"/>
                  <a:pt x="48" y="31"/>
                </a:cubicBezTo>
                <a:cubicBezTo>
                  <a:pt x="39" y="31"/>
                  <a:pt x="39" y="31"/>
                  <a:pt x="39" y="31"/>
                </a:cubicBezTo>
                <a:close/>
                <a:moveTo>
                  <a:pt x="39" y="18"/>
                </a:moveTo>
                <a:cubicBezTo>
                  <a:pt x="39" y="22"/>
                  <a:pt x="39" y="22"/>
                  <a:pt x="39" y="22"/>
                </a:cubicBezTo>
                <a:cubicBezTo>
                  <a:pt x="87" y="22"/>
                  <a:pt x="87" y="22"/>
                  <a:pt x="87" y="22"/>
                </a:cubicBezTo>
                <a:cubicBezTo>
                  <a:pt x="87" y="18"/>
                  <a:pt x="87" y="18"/>
                  <a:pt x="87" y="18"/>
                </a:cubicBezTo>
                <a:cubicBezTo>
                  <a:pt x="39" y="18"/>
                  <a:pt x="39" y="18"/>
                  <a:pt x="39" y="18"/>
                </a:cubicBezTo>
                <a:close/>
                <a:moveTo>
                  <a:pt x="14" y="84"/>
                </a:moveTo>
                <a:cubicBezTo>
                  <a:pt x="19" y="84"/>
                  <a:pt x="19" y="84"/>
                  <a:pt x="19" y="84"/>
                </a:cubicBezTo>
                <a:cubicBezTo>
                  <a:pt x="19" y="94"/>
                  <a:pt x="19" y="94"/>
                  <a:pt x="19" y="94"/>
                </a:cubicBezTo>
                <a:cubicBezTo>
                  <a:pt x="23" y="94"/>
                  <a:pt x="23" y="94"/>
                  <a:pt x="23" y="94"/>
                </a:cubicBezTo>
                <a:cubicBezTo>
                  <a:pt x="33" y="84"/>
                  <a:pt x="33" y="84"/>
                  <a:pt x="33" y="84"/>
                </a:cubicBezTo>
                <a:cubicBezTo>
                  <a:pt x="66" y="84"/>
                  <a:pt x="66" y="84"/>
                  <a:pt x="66" y="84"/>
                </a:cubicBezTo>
                <a:cubicBezTo>
                  <a:pt x="65" y="82"/>
                  <a:pt x="62" y="79"/>
                  <a:pt x="61" y="77"/>
                </a:cubicBezTo>
                <a:cubicBezTo>
                  <a:pt x="14" y="77"/>
                  <a:pt x="14" y="77"/>
                  <a:pt x="14" y="77"/>
                </a:cubicBezTo>
                <a:cubicBezTo>
                  <a:pt x="12" y="77"/>
                  <a:pt x="11" y="77"/>
                  <a:pt x="9" y="75"/>
                </a:cubicBezTo>
                <a:cubicBezTo>
                  <a:pt x="8" y="74"/>
                  <a:pt x="8" y="72"/>
                  <a:pt x="8" y="70"/>
                </a:cubicBezTo>
                <a:cubicBezTo>
                  <a:pt x="8" y="29"/>
                  <a:pt x="8" y="29"/>
                  <a:pt x="8" y="29"/>
                </a:cubicBezTo>
                <a:cubicBezTo>
                  <a:pt x="8" y="27"/>
                  <a:pt x="8" y="26"/>
                  <a:pt x="9" y="25"/>
                </a:cubicBezTo>
                <a:cubicBezTo>
                  <a:pt x="10" y="24"/>
                  <a:pt x="11" y="23"/>
                  <a:pt x="13" y="23"/>
                </a:cubicBezTo>
                <a:cubicBezTo>
                  <a:pt x="13" y="18"/>
                  <a:pt x="13" y="18"/>
                  <a:pt x="13" y="18"/>
                </a:cubicBezTo>
                <a:cubicBezTo>
                  <a:pt x="13" y="17"/>
                  <a:pt x="13" y="16"/>
                  <a:pt x="13" y="15"/>
                </a:cubicBezTo>
                <a:cubicBezTo>
                  <a:pt x="9" y="15"/>
                  <a:pt x="6" y="17"/>
                  <a:pt x="4" y="20"/>
                </a:cubicBezTo>
                <a:cubicBezTo>
                  <a:pt x="1" y="22"/>
                  <a:pt x="0" y="25"/>
                  <a:pt x="0" y="29"/>
                </a:cubicBezTo>
                <a:cubicBezTo>
                  <a:pt x="0" y="70"/>
                  <a:pt x="0" y="70"/>
                  <a:pt x="0" y="70"/>
                </a:cubicBezTo>
                <a:cubicBezTo>
                  <a:pt x="0" y="75"/>
                  <a:pt x="1" y="78"/>
                  <a:pt x="4" y="80"/>
                </a:cubicBezTo>
                <a:cubicBezTo>
                  <a:pt x="6" y="83"/>
                  <a:pt x="10" y="84"/>
                  <a:pt x="14" y="8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uk-UA"/>
          </a:p>
        </p:txBody>
      </p:sp>
      <p:sp>
        <p:nvSpPr>
          <p:cNvPr id="30" name="Freeform 29"/>
          <p:cNvSpPr>
            <a:spLocks noEditPoints="1"/>
          </p:cNvSpPr>
          <p:nvPr/>
        </p:nvSpPr>
        <p:spPr bwMode="auto">
          <a:xfrm>
            <a:off x="4288927" y="4463711"/>
            <a:ext cx="636643" cy="486993"/>
          </a:xfrm>
          <a:custGeom>
            <a:avLst/>
            <a:gdLst>
              <a:gd name="T0" fmla="*/ 16 w 106"/>
              <a:gd name="T1" fmla="*/ 2 h 81"/>
              <a:gd name="T2" fmla="*/ 27 w 106"/>
              <a:gd name="T3" fmla="*/ 5 h 81"/>
              <a:gd name="T4" fmla="*/ 18 w 106"/>
              <a:gd name="T5" fmla="*/ 49 h 81"/>
              <a:gd name="T6" fmla="*/ 4 w 106"/>
              <a:gd name="T7" fmla="*/ 46 h 81"/>
              <a:gd name="T8" fmla="*/ 16 w 106"/>
              <a:gd name="T9" fmla="*/ 2 h 81"/>
              <a:gd name="T10" fmla="*/ 18 w 106"/>
              <a:gd name="T11" fmla="*/ 66 h 81"/>
              <a:gd name="T12" fmla="*/ 16 w 106"/>
              <a:gd name="T13" fmla="*/ 73 h 81"/>
              <a:gd name="T14" fmla="*/ 102 w 106"/>
              <a:gd name="T15" fmla="*/ 73 h 81"/>
              <a:gd name="T16" fmla="*/ 106 w 106"/>
              <a:gd name="T17" fmla="*/ 73 h 81"/>
              <a:gd name="T18" fmla="*/ 106 w 106"/>
              <a:gd name="T19" fmla="*/ 69 h 81"/>
              <a:gd name="T20" fmla="*/ 106 w 106"/>
              <a:gd name="T21" fmla="*/ 26 h 81"/>
              <a:gd name="T22" fmla="*/ 106 w 106"/>
              <a:gd name="T23" fmla="*/ 25 h 81"/>
              <a:gd name="T24" fmla="*/ 105 w 106"/>
              <a:gd name="T25" fmla="*/ 24 h 81"/>
              <a:gd name="T26" fmla="*/ 91 w 106"/>
              <a:gd name="T27" fmla="*/ 11 h 81"/>
              <a:gd name="T28" fmla="*/ 90 w 106"/>
              <a:gd name="T29" fmla="*/ 10 h 81"/>
              <a:gd name="T30" fmla="*/ 89 w 106"/>
              <a:gd name="T31" fmla="*/ 10 h 81"/>
              <a:gd name="T32" fmla="*/ 31 w 106"/>
              <a:gd name="T33" fmla="*/ 10 h 81"/>
              <a:gd name="T34" fmla="*/ 30 w 106"/>
              <a:gd name="T35" fmla="*/ 17 h 81"/>
              <a:gd name="T36" fmla="*/ 85 w 106"/>
              <a:gd name="T37" fmla="*/ 17 h 81"/>
              <a:gd name="T38" fmla="*/ 84 w 106"/>
              <a:gd name="T39" fmla="*/ 28 h 81"/>
              <a:gd name="T40" fmla="*/ 84 w 106"/>
              <a:gd name="T41" fmla="*/ 31 h 81"/>
              <a:gd name="T42" fmla="*/ 85 w 106"/>
              <a:gd name="T43" fmla="*/ 30 h 81"/>
              <a:gd name="T44" fmla="*/ 99 w 106"/>
              <a:gd name="T45" fmla="*/ 30 h 81"/>
              <a:gd name="T46" fmla="*/ 99 w 106"/>
              <a:gd name="T47" fmla="*/ 66 h 81"/>
              <a:gd name="T48" fmla="*/ 18 w 106"/>
              <a:gd name="T49" fmla="*/ 66 h 81"/>
              <a:gd name="T50" fmla="*/ 97 w 106"/>
              <a:gd name="T51" fmla="*/ 26 h 81"/>
              <a:gd name="T52" fmla="*/ 88 w 106"/>
              <a:gd name="T53" fmla="*/ 26 h 81"/>
              <a:gd name="T54" fmla="*/ 89 w 106"/>
              <a:gd name="T55" fmla="*/ 18 h 81"/>
              <a:gd name="T56" fmla="*/ 97 w 106"/>
              <a:gd name="T57" fmla="*/ 26 h 81"/>
              <a:gd name="T58" fmla="*/ 32 w 106"/>
              <a:gd name="T59" fmla="*/ 44 h 81"/>
              <a:gd name="T60" fmla="*/ 75 w 106"/>
              <a:gd name="T61" fmla="*/ 44 h 81"/>
              <a:gd name="T62" fmla="*/ 75 w 106"/>
              <a:gd name="T63" fmla="*/ 46 h 81"/>
              <a:gd name="T64" fmla="*/ 32 w 106"/>
              <a:gd name="T65" fmla="*/ 46 h 81"/>
              <a:gd name="T66" fmla="*/ 32 w 106"/>
              <a:gd name="T67" fmla="*/ 44 h 81"/>
              <a:gd name="T68" fmla="*/ 32 w 106"/>
              <a:gd name="T69" fmla="*/ 33 h 81"/>
              <a:gd name="T70" fmla="*/ 72 w 106"/>
              <a:gd name="T71" fmla="*/ 33 h 81"/>
              <a:gd name="T72" fmla="*/ 72 w 106"/>
              <a:gd name="T73" fmla="*/ 36 h 81"/>
              <a:gd name="T74" fmla="*/ 32 w 106"/>
              <a:gd name="T75" fmla="*/ 36 h 81"/>
              <a:gd name="T76" fmla="*/ 32 w 106"/>
              <a:gd name="T77" fmla="*/ 33 h 81"/>
              <a:gd name="T78" fmla="*/ 32 w 106"/>
              <a:gd name="T79" fmla="*/ 23 h 81"/>
              <a:gd name="T80" fmla="*/ 72 w 106"/>
              <a:gd name="T81" fmla="*/ 23 h 81"/>
              <a:gd name="T82" fmla="*/ 72 w 106"/>
              <a:gd name="T83" fmla="*/ 25 h 81"/>
              <a:gd name="T84" fmla="*/ 32 w 106"/>
              <a:gd name="T85" fmla="*/ 25 h 81"/>
              <a:gd name="T86" fmla="*/ 32 w 106"/>
              <a:gd name="T87" fmla="*/ 23 h 81"/>
              <a:gd name="T88" fmla="*/ 2 w 106"/>
              <a:gd name="T89" fmla="*/ 68 h 81"/>
              <a:gd name="T90" fmla="*/ 9 w 106"/>
              <a:gd name="T91" fmla="*/ 69 h 81"/>
              <a:gd name="T92" fmla="*/ 9 w 106"/>
              <a:gd name="T93" fmla="*/ 76 h 81"/>
              <a:gd name="T94" fmla="*/ 4 w 106"/>
              <a:gd name="T95" fmla="*/ 81 h 81"/>
              <a:gd name="T96" fmla="*/ 1 w 106"/>
              <a:gd name="T97" fmla="*/ 80 h 81"/>
              <a:gd name="T98" fmla="*/ 0 w 106"/>
              <a:gd name="T99" fmla="*/ 73 h 81"/>
              <a:gd name="T100" fmla="*/ 2 w 106"/>
              <a:gd name="T101" fmla="*/ 68 h 81"/>
              <a:gd name="T102" fmla="*/ 4 w 106"/>
              <a:gd name="T103" fmla="*/ 49 h 81"/>
              <a:gd name="T104" fmla="*/ 1 w 106"/>
              <a:gd name="T105" fmla="*/ 66 h 81"/>
              <a:gd name="T106" fmla="*/ 11 w 106"/>
              <a:gd name="T107" fmla="*/ 68 h 81"/>
              <a:gd name="T108" fmla="*/ 17 w 106"/>
              <a:gd name="T109" fmla="*/ 52 h 81"/>
              <a:gd name="T110" fmla="*/ 4 w 106"/>
              <a:gd name="T111" fmla="*/ 49 h 8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</a:cxnLst>
            <a:rect l="0" t="0" r="r" b="b"/>
            <a:pathLst>
              <a:path w="106" h="81">
                <a:moveTo>
                  <a:pt x="16" y="2"/>
                </a:moveTo>
                <a:cubicBezTo>
                  <a:pt x="21" y="0"/>
                  <a:pt x="24" y="1"/>
                  <a:pt x="27" y="5"/>
                </a:cubicBezTo>
                <a:cubicBezTo>
                  <a:pt x="25" y="21"/>
                  <a:pt x="23" y="36"/>
                  <a:pt x="18" y="49"/>
                </a:cubicBezTo>
                <a:cubicBezTo>
                  <a:pt x="14" y="48"/>
                  <a:pt x="9" y="47"/>
                  <a:pt x="4" y="46"/>
                </a:cubicBezTo>
                <a:cubicBezTo>
                  <a:pt x="6" y="30"/>
                  <a:pt x="9" y="15"/>
                  <a:pt x="16" y="2"/>
                </a:cubicBezTo>
                <a:close/>
                <a:moveTo>
                  <a:pt x="18" y="66"/>
                </a:moveTo>
                <a:cubicBezTo>
                  <a:pt x="16" y="73"/>
                  <a:pt x="16" y="73"/>
                  <a:pt x="16" y="73"/>
                </a:cubicBezTo>
                <a:cubicBezTo>
                  <a:pt x="70" y="73"/>
                  <a:pt x="75" y="73"/>
                  <a:pt x="102" y="73"/>
                </a:cubicBezTo>
                <a:cubicBezTo>
                  <a:pt x="106" y="73"/>
                  <a:pt x="106" y="73"/>
                  <a:pt x="106" y="73"/>
                </a:cubicBezTo>
                <a:cubicBezTo>
                  <a:pt x="106" y="69"/>
                  <a:pt x="106" y="69"/>
                  <a:pt x="106" y="69"/>
                </a:cubicBezTo>
                <a:cubicBezTo>
                  <a:pt x="106" y="26"/>
                  <a:pt x="106" y="26"/>
                  <a:pt x="106" y="26"/>
                </a:cubicBezTo>
                <a:cubicBezTo>
                  <a:pt x="106" y="25"/>
                  <a:pt x="106" y="25"/>
                  <a:pt x="106" y="25"/>
                </a:cubicBezTo>
                <a:cubicBezTo>
                  <a:pt x="105" y="24"/>
                  <a:pt x="105" y="24"/>
                  <a:pt x="105" y="24"/>
                </a:cubicBezTo>
                <a:cubicBezTo>
                  <a:pt x="91" y="11"/>
                  <a:pt x="91" y="11"/>
                  <a:pt x="91" y="11"/>
                </a:cubicBezTo>
                <a:cubicBezTo>
                  <a:pt x="90" y="10"/>
                  <a:pt x="90" y="10"/>
                  <a:pt x="90" y="10"/>
                </a:cubicBezTo>
                <a:cubicBezTo>
                  <a:pt x="89" y="10"/>
                  <a:pt x="89" y="10"/>
                  <a:pt x="89" y="10"/>
                </a:cubicBezTo>
                <a:cubicBezTo>
                  <a:pt x="31" y="10"/>
                  <a:pt x="31" y="10"/>
                  <a:pt x="31" y="10"/>
                </a:cubicBezTo>
                <a:cubicBezTo>
                  <a:pt x="31" y="12"/>
                  <a:pt x="31" y="15"/>
                  <a:pt x="30" y="17"/>
                </a:cubicBezTo>
                <a:cubicBezTo>
                  <a:pt x="85" y="17"/>
                  <a:pt x="85" y="17"/>
                  <a:pt x="85" y="17"/>
                </a:cubicBezTo>
                <a:cubicBezTo>
                  <a:pt x="84" y="28"/>
                  <a:pt x="84" y="28"/>
                  <a:pt x="84" y="28"/>
                </a:cubicBezTo>
                <a:cubicBezTo>
                  <a:pt x="84" y="31"/>
                  <a:pt x="84" y="31"/>
                  <a:pt x="84" y="31"/>
                </a:cubicBezTo>
                <a:cubicBezTo>
                  <a:pt x="85" y="30"/>
                  <a:pt x="85" y="30"/>
                  <a:pt x="85" y="30"/>
                </a:cubicBezTo>
                <a:cubicBezTo>
                  <a:pt x="99" y="30"/>
                  <a:pt x="99" y="30"/>
                  <a:pt x="99" y="30"/>
                </a:cubicBezTo>
                <a:cubicBezTo>
                  <a:pt x="99" y="66"/>
                  <a:pt x="99" y="66"/>
                  <a:pt x="99" y="66"/>
                </a:cubicBezTo>
                <a:cubicBezTo>
                  <a:pt x="80" y="66"/>
                  <a:pt x="57" y="66"/>
                  <a:pt x="18" y="66"/>
                </a:cubicBezTo>
                <a:close/>
                <a:moveTo>
                  <a:pt x="97" y="26"/>
                </a:moveTo>
                <a:cubicBezTo>
                  <a:pt x="88" y="26"/>
                  <a:pt x="88" y="26"/>
                  <a:pt x="88" y="26"/>
                </a:cubicBezTo>
                <a:cubicBezTo>
                  <a:pt x="89" y="18"/>
                  <a:pt x="89" y="18"/>
                  <a:pt x="89" y="18"/>
                </a:cubicBezTo>
                <a:cubicBezTo>
                  <a:pt x="97" y="26"/>
                  <a:pt x="97" y="26"/>
                  <a:pt x="97" y="26"/>
                </a:cubicBezTo>
                <a:close/>
                <a:moveTo>
                  <a:pt x="32" y="44"/>
                </a:moveTo>
                <a:cubicBezTo>
                  <a:pt x="75" y="44"/>
                  <a:pt x="75" y="44"/>
                  <a:pt x="75" y="44"/>
                </a:cubicBezTo>
                <a:cubicBezTo>
                  <a:pt x="75" y="46"/>
                  <a:pt x="75" y="46"/>
                  <a:pt x="75" y="46"/>
                </a:cubicBezTo>
                <a:cubicBezTo>
                  <a:pt x="32" y="46"/>
                  <a:pt x="32" y="46"/>
                  <a:pt x="32" y="46"/>
                </a:cubicBezTo>
                <a:cubicBezTo>
                  <a:pt x="32" y="44"/>
                  <a:pt x="32" y="44"/>
                  <a:pt x="32" y="44"/>
                </a:cubicBezTo>
                <a:close/>
                <a:moveTo>
                  <a:pt x="32" y="33"/>
                </a:moveTo>
                <a:cubicBezTo>
                  <a:pt x="72" y="33"/>
                  <a:pt x="72" y="33"/>
                  <a:pt x="72" y="33"/>
                </a:cubicBezTo>
                <a:cubicBezTo>
                  <a:pt x="72" y="36"/>
                  <a:pt x="72" y="36"/>
                  <a:pt x="72" y="36"/>
                </a:cubicBezTo>
                <a:cubicBezTo>
                  <a:pt x="32" y="36"/>
                  <a:pt x="32" y="36"/>
                  <a:pt x="32" y="36"/>
                </a:cubicBezTo>
                <a:cubicBezTo>
                  <a:pt x="32" y="33"/>
                  <a:pt x="32" y="33"/>
                  <a:pt x="32" y="33"/>
                </a:cubicBezTo>
                <a:close/>
                <a:moveTo>
                  <a:pt x="32" y="23"/>
                </a:moveTo>
                <a:cubicBezTo>
                  <a:pt x="72" y="23"/>
                  <a:pt x="72" y="23"/>
                  <a:pt x="72" y="23"/>
                </a:cubicBezTo>
                <a:cubicBezTo>
                  <a:pt x="72" y="25"/>
                  <a:pt x="72" y="25"/>
                  <a:pt x="72" y="25"/>
                </a:cubicBezTo>
                <a:cubicBezTo>
                  <a:pt x="32" y="25"/>
                  <a:pt x="32" y="25"/>
                  <a:pt x="32" y="25"/>
                </a:cubicBezTo>
                <a:cubicBezTo>
                  <a:pt x="32" y="23"/>
                  <a:pt x="32" y="23"/>
                  <a:pt x="32" y="23"/>
                </a:cubicBezTo>
                <a:close/>
                <a:moveTo>
                  <a:pt x="2" y="68"/>
                </a:moveTo>
                <a:cubicBezTo>
                  <a:pt x="9" y="69"/>
                  <a:pt x="9" y="69"/>
                  <a:pt x="9" y="69"/>
                </a:cubicBezTo>
                <a:cubicBezTo>
                  <a:pt x="9" y="76"/>
                  <a:pt x="9" y="76"/>
                  <a:pt x="9" y="76"/>
                </a:cubicBezTo>
                <a:cubicBezTo>
                  <a:pt x="4" y="81"/>
                  <a:pt x="4" y="81"/>
                  <a:pt x="4" y="81"/>
                </a:cubicBezTo>
                <a:cubicBezTo>
                  <a:pt x="3" y="81"/>
                  <a:pt x="2" y="80"/>
                  <a:pt x="1" y="80"/>
                </a:cubicBezTo>
                <a:cubicBezTo>
                  <a:pt x="0" y="73"/>
                  <a:pt x="0" y="73"/>
                  <a:pt x="0" y="73"/>
                </a:cubicBezTo>
                <a:cubicBezTo>
                  <a:pt x="2" y="68"/>
                  <a:pt x="2" y="68"/>
                  <a:pt x="2" y="68"/>
                </a:cubicBezTo>
                <a:close/>
                <a:moveTo>
                  <a:pt x="4" y="49"/>
                </a:moveTo>
                <a:cubicBezTo>
                  <a:pt x="3" y="54"/>
                  <a:pt x="2" y="60"/>
                  <a:pt x="1" y="66"/>
                </a:cubicBezTo>
                <a:cubicBezTo>
                  <a:pt x="5" y="67"/>
                  <a:pt x="8" y="68"/>
                  <a:pt x="11" y="68"/>
                </a:cubicBezTo>
                <a:cubicBezTo>
                  <a:pt x="13" y="63"/>
                  <a:pt x="15" y="58"/>
                  <a:pt x="17" y="52"/>
                </a:cubicBezTo>
                <a:cubicBezTo>
                  <a:pt x="12" y="51"/>
                  <a:pt x="8" y="50"/>
                  <a:pt x="4" y="49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uk-UA"/>
          </a:p>
        </p:txBody>
      </p:sp>
    </p:spTree>
    <p:extLst>
      <p:ext uri="{BB962C8B-B14F-4D97-AF65-F5344CB8AC3E}">
        <p14:creationId xmlns:p14="http://schemas.microsoft.com/office/powerpoint/2010/main" val="245243315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 dir="in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500"/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5" presetID="2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7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0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3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8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0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1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6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0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1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4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5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6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8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1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1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64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67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0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8" presetID="2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0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1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3" dur="55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4" dur="55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5" dur="55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6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8" dur="55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9" dur="55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0" dur="55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" grpId="0"/>
      <p:bldP spid="4" grpId="0" build="p"/>
      <p:bldP spid="31" grpId="0" animBg="1"/>
      <p:bldP spid="19" grpId="0"/>
      <p:bldP spid="20" grpId="0"/>
      <p:bldP spid="22" grpId="0" animBg="1"/>
      <p:bldP spid="23" grpId="0" animBg="1"/>
      <p:bldP spid="40" grpId="0" animBg="1"/>
      <p:bldP spid="44" grpId="0"/>
      <p:bldP spid="45" grpId="0"/>
      <p:bldP spid="41" grpId="0" animBg="1"/>
      <p:bldP spid="29" grpId="0" animBg="1"/>
      <p:bldP spid="30" grpId="0" animBg="1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45" name="Straight Connector 44"/>
          <p:cNvCxnSpPr/>
          <p:nvPr/>
        </p:nvCxnSpPr>
        <p:spPr>
          <a:xfrm>
            <a:off x="5907447" y="3255065"/>
            <a:ext cx="0" cy="742172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1" name="Straight Connector 30"/>
          <p:cNvCxnSpPr/>
          <p:nvPr/>
        </p:nvCxnSpPr>
        <p:spPr>
          <a:xfrm>
            <a:off x="6049330" y="3112066"/>
            <a:ext cx="623527" cy="0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" name="Straight Connector 7"/>
          <p:cNvCxnSpPr/>
          <p:nvPr/>
        </p:nvCxnSpPr>
        <p:spPr>
          <a:xfrm>
            <a:off x="5907447" y="1548412"/>
            <a:ext cx="0" cy="195336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" name="Straight Connector 8"/>
          <p:cNvCxnSpPr/>
          <p:nvPr/>
        </p:nvCxnSpPr>
        <p:spPr>
          <a:xfrm>
            <a:off x="6204857" y="1242963"/>
            <a:ext cx="468000" cy="0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0" name="Straight Connector 9"/>
          <p:cNvCxnSpPr/>
          <p:nvPr/>
        </p:nvCxnSpPr>
        <p:spPr>
          <a:xfrm>
            <a:off x="5907447" y="-20508"/>
            <a:ext cx="0" cy="974100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1" name="Rounded Rectangle 10"/>
          <p:cNvSpPr/>
          <p:nvPr/>
        </p:nvSpPr>
        <p:spPr>
          <a:xfrm>
            <a:off x="5057503" y="5366604"/>
            <a:ext cx="1699889" cy="932039"/>
          </a:xfrm>
          <a:prstGeom prst="roundRect">
            <a:avLst>
              <a:gd name="adj" fmla="val 50000"/>
            </a:avLst>
          </a:prstGeom>
          <a:solidFill>
            <a:schemeClr val="bg1"/>
          </a:solidFill>
          <a:ln>
            <a:solidFill>
              <a:schemeClr val="accent1"/>
            </a:solidFill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sz="2400" dirty="0" smtClean="0">
                <a:solidFill>
                  <a:schemeClr val="accent1"/>
                </a:solidFill>
                <a:latin typeface="+mj-lt"/>
              </a:rPr>
              <a:t>Result</a:t>
            </a:r>
            <a:endParaRPr lang="uk-UA" sz="2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2" name="TextBox 11"/>
          <p:cNvSpPr txBox="1"/>
          <p:nvPr/>
        </p:nvSpPr>
        <p:spPr>
          <a:xfrm>
            <a:off x="7779602" y="689299"/>
            <a:ext cx="2067197" cy="400110"/>
          </a:xfrm>
          <a:prstGeom prst="rect">
            <a:avLst/>
          </a:prstGeom>
          <a:noFill/>
        </p:spPr>
        <p:txBody>
          <a:bodyPr wrap="square" rtlCol="0" anchor="b">
            <a:spAutoFit/>
          </a:bodyPr>
          <a:lstStyle/>
          <a:p>
            <a:pPr>
              <a:spcAft>
                <a:spcPts val="1000"/>
              </a:spcAft>
            </a:pPr>
            <a:r>
              <a:rPr lang="en-US" sz="2000" dirty="0" smtClean="0">
                <a:latin typeface="+mj-lt"/>
              </a:rPr>
              <a:t>Lorem Ipsum</a:t>
            </a:r>
            <a:endParaRPr lang="uk-UA" sz="2000" dirty="0">
              <a:latin typeface="+mj-lt"/>
            </a:endParaRPr>
          </a:p>
        </p:txBody>
      </p:sp>
      <p:sp>
        <p:nvSpPr>
          <p:cNvPr id="13" name="TextBox 12"/>
          <p:cNvSpPr txBox="1"/>
          <p:nvPr/>
        </p:nvSpPr>
        <p:spPr>
          <a:xfrm>
            <a:off x="7779602" y="1409967"/>
            <a:ext cx="2067197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spcAft>
                <a:spcPts val="1000"/>
              </a:spcAft>
            </a:pPr>
            <a:r>
              <a:rPr 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</a:rPr>
              <a:t>Lorem </a:t>
            </a:r>
            <a:r>
              <a:rPr lang="en-US" sz="14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Ipsum has been the industry's standard </a:t>
            </a:r>
            <a:r>
              <a:rPr 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</a:rPr>
              <a:t> dummy text.</a:t>
            </a:r>
            <a:endParaRPr lang="uk-UA" sz="14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cxnSp>
        <p:nvCxnSpPr>
          <p:cNvPr id="14" name="Straight Connector 13"/>
          <p:cNvCxnSpPr/>
          <p:nvPr/>
        </p:nvCxnSpPr>
        <p:spPr>
          <a:xfrm>
            <a:off x="7779602" y="1242963"/>
            <a:ext cx="1612592" cy="0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5" name="Oval 14"/>
          <p:cNvSpPr/>
          <p:nvPr/>
        </p:nvSpPr>
        <p:spPr>
          <a:xfrm>
            <a:off x="5610037" y="953592"/>
            <a:ext cx="594820" cy="594820"/>
          </a:xfrm>
          <a:prstGeom prst="ellipse">
            <a:avLst/>
          </a:prstGeom>
          <a:solidFill>
            <a:schemeClr val="accent1"/>
          </a:solidFill>
          <a:ln>
            <a:solidFill>
              <a:schemeClr val="bg1">
                <a:lumMod val="95000"/>
              </a:schemeClr>
            </a:solidFill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72000" rIns="0" bIns="0" rtlCol="0" anchor="ctr"/>
          <a:lstStyle/>
          <a:p>
            <a:pPr algn="ctr"/>
            <a:r>
              <a:rPr lang="en-US" sz="2400" dirty="0" smtClean="0">
                <a:solidFill>
                  <a:srgbClr val="FFFFFF"/>
                </a:solidFill>
                <a:latin typeface="+mj-lt"/>
              </a:rPr>
              <a:t>II</a:t>
            </a:r>
            <a:endParaRPr lang="uk-UA" sz="2400" dirty="0">
              <a:solidFill>
                <a:srgbClr val="FFFFFF"/>
              </a:solidFill>
              <a:latin typeface="+mj-lt"/>
            </a:endParaRPr>
          </a:p>
        </p:txBody>
      </p:sp>
      <p:sp>
        <p:nvSpPr>
          <p:cNvPr id="16" name="Oval 15"/>
          <p:cNvSpPr/>
          <p:nvPr/>
        </p:nvSpPr>
        <p:spPr>
          <a:xfrm>
            <a:off x="6656196" y="689299"/>
            <a:ext cx="1123406" cy="1123406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uk-UA"/>
          </a:p>
        </p:txBody>
      </p:sp>
      <p:sp>
        <p:nvSpPr>
          <p:cNvPr id="18" name="Oval 17"/>
          <p:cNvSpPr/>
          <p:nvPr/>
        </p:nvSpPr>
        <p:spPr>
          <a:xfrm>
            <a:off x="4035292" y="1333977"/>
            <a:ext cx="1123406" cy="1123406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uk-UA"/>
          </a:p>
        </p:txBody>
      </p:sp>
      <p:cxnSp>
        <p:nvCxnSpPr>
          <p:cNvPr id="19" name="Straight Connector 18"/>
          <p:cNvCxnSpPr/>
          <p:nvPr/>
        </p:nvCxnSpPr>
        <p:spPr>
          <a:xfrm>
            <a:off x="5151240" y="1887641"/>
            <a:ext cx="648000" cy="0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0" name="Straight Connector 19"/>
          <p:cNvCxnSpPr/>
          <p:nvPr/>
        </p:nvCxnSpPr>
        <p:spPr>
          <a:xfrm>
            <a:off x="2462210" y="1887641"/>
            <a:ext cx="1612592" cy="0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1" name="TextBox 20"/>
          <p:cNvSpPr txBox="1"/>
          <p:nvPr/>
        </p:nvSpPr>
        <p:spPr>
          <a:xfrm>
            <a:off x="1999873" y="1333977"/>
            <a:ext cx="2067197" cy="400110"/>
          </a:xfrm>
          <a:prstGeom prst="rect">
            <a:avLst/>
          </a:prstGeom>
          <a:noFill/>
        </p:spPr>
        <p:txBody>
          <a:bodyPr wrap="square" rtlCol="0" anchor="b">
            <a:spAutoFit/>
          </a:bodyPr>
          <a:lstStyle/>
          <a:p>
            <a:pPr algn="r">
              <a:spcAft>
                <a:spcPts val="1000"/>
              </a:spcAft>
            </a:pPr>
            <a:r>
              <a:rPr lang="en-US" sz="2000" dirty="0" smtClean="0">
                <a:latin typeface="+mj-lt"/>
              </a:rPr>
              <a:t>Lorem Ipsum</a:t>
            </a:r>
            <a:endParaRPr lang="uk-UA" sz="2000" dirty="0">
              <a:latin typeface="+mj-lt"/>
            </a:endParaRPr>
          </a:p>
        </p:txBody>
      </p:sp>
      <p:sp>
        <p:nvSpPr>
          <p:cNvPr id="22" name="TextBox 21"/>
          <p:cNvSpPr txBox="1"/>
          <p:nvPr/>
        </p:nvSpPr>
        <p:spPr>
          <a:xfrm>
            <a:off x="1999873" y="2054645"/>
            <a:ext cx="2067197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spcAft>
                <a:spcPts val="1000"/>
              </a:spcAft>
            </a:pPr>
            <a:r>
              <a:rPr 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</a:rPr>
              <a:t>Lorem </a:t>
            </a:r>
            <a:r>
              <a:rPr lang="en-US" sz="14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Ipsum has been the industry's standard </a:t>
            </a:r>
            <a:r>
              <a:rPr 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</a:rPr>
              <a:t> dummy text.</a:t>
            </a:r>
            <a:endParaRPr lang="uk-UA" sz="14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23" name="Oval 22"/>
          <p:cNvSpPr/>
          <p:nvPr/>
        </p:nvSpPr>
        <p:spPr>
          <a:xfrm>
            <a:off x="5765564" y="1743748"/>
            <a:ext cx="283766" cy="283766"/>
          </a:xfrm>
          <a:prstGeom prst="ellipse">
            <a:avLst/>
          </a:prstGeom>
          <a:solidFill>
            <a:schemeClr val="accent1"/>
          </a:solidFill>
          <a:ln>
            <a:solidFill>
              <a:schemeClr val="bg1">
                <a:lumMod val="95000"/>
              </a:schemeClr>
            </a:solidFill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72000" rIns="0" bIns="0" rtlCol="0" anchor="ctr"/>
          <a:lstStyle/>
          <a:p>
            <a:pPr algn="ctr"/>
            <a:endParaRPr lang="uk-UA" sz="2400" dirty="0">
              <a:solidFill>
                <a:srgbClr val="FFFFFF"/>
              </a:solidFill>
              <a:latin typeface="+mj-lt"/>
            </a:endParaRPr>
          </a:p>
        </p:txBody>
      </p:sp>
      <p:sp>
        <p:nvSpPr>
          <p:cNvPr id="25" name="TextBox 24"/>
          <p:cNvSpPr txBox="1"/>
          <p:nvPr/>
        </p:nvSpPr>
        <p:spPr>
          <a:xfrm>
            <a:off x="7779602" y="2558402"/>
            <a:ext cx="2067197" cy="400110"/>
          </a:xfrm>
          <a:prstGeom prst="rect">
            <a:avLst/>
          </a:prstGeom>
          <a:noFill/>
        </p:spPr>
        <p:txBody>
          <a:bodyPr wrap="square" rtlCol="0" anchor="b">
            <a:spAutoFit/>
          </a:bodyPr>
          <a:lstStyle/>
          <a:p>
            <a:pPr>
              <a:spcAft>
                <a:spcPts val="1000"/>
              </a:spcAft>
            </a:pPr>
            <a:r>
              <a:rPr lang="en-US" sz="2000" dirty="0" smtClean="0">
                <a:latin typeface="+mj-lt"/>
              </a:rPr>
              <a:t>Lorem Ipsum</a:t>
            </a:r>
            <a:endParaRPr lang="uk-UA" sz="2000" dirty="0">
              <a:latin typeface="+mj-lt"/>
            </a:endParaRPr>
          </a:p>
        </p:txBody>
      </p:sp>
      <p:sp>
        <p:nvSpPr>
          <p:cNvPr id="26" name="TextBox 25"/>
          <p:cNvSpPr txBox="1"/>
          <p:nvPr/>
        </p:nvSpPr>
        <p:spPr>
          <a:xfrm>
            <a:off x="7779602" y="3279070"/>
            <a:ext cx="2067197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spcAft>
                <a:spcPts val="1000"/>
              </a:spcAft>
            </a:pPr>
            <a:r>
              <a:rPr 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</a:rPr>
              <a:t>Lorem </a:t>
            </a:r>
            <a:r>
              <a:rPr lang="en-US" sz="14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Ipsum has been the industry's standard </a:t>
            </a:r>
            <a:r>
              <a:rPr 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</a:rPr>
              <a:t> dummy text.</a:t>
            </a:r>
            <a:endParaRPr lang="uk-UA" sz="14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cxnSp>
        <p:nvCxnSpPr>
          <p:cNvPr id="27" name="Straight Connector 26"/>
          <p:cNvCxnSpPr/>
          <p:nvPr/>
        </p:nvCxnSpPr>
        <p:spPr>
          <a:xfrm>
            <a:off x="7779602" y="3112066"/>
            <a:ext cx="1612592" cy="0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8" name="Oval 27"/>
          <p:cNvSpPr/>
          <p:nvPr/>
        </p:nvSpPr>
        <p:spPr>
          <a:xfrm>
            <a:off x="6656196" y="2558402"/>
            <a:ext cx="1123406" cy="1123406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uk-UA"/>
          </a:p>
        </p:txBody>
      </p:sp>
      <p:sp>
        <p:nvSpPr>
          <p:cNvPr id="29" name="Oval 28"/>
          <p:cNvSpPr/>
          <p:nvPr/>
        </p:nvSpPr>
        <p:spPr>
          <a:xfrm>
            <a:off x="5765564" y="2970183"/>
            <a:ext cx="283766" cy="283766"/>
          </a:xfrm>
          <a:prstGeom prst="ellipse">
            <a:avLst/>
          </a:prstGeom>
          <a:solidFill>
            <a:schemeClr val="accent1"/>
          </a:solidFill>
          <a:ln>
            <a:solidFill>
              <a:schemeClr val="bg1">
                <a:lumMod val="95000"/>
              </a:schemeClr>
            </a:solidFill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72000" rIns="0" bIns="0" rtlCol="0" anchor="ctr"/>
          <a:lstStyle/>
          <a:p>
            <a:pPr algn="ctr"/>
            <a:endParaRPr lang="uk-UA" sz="2400" dirty="0">
              <a:solidFill>
                <a:srgbClr val="FFFFFF"/>
              </a:solidFill>
              <a:latin typeface="+mj-lt"/>
            </a:endParaRPr>
          </a:p>
        </p:txBody>
      </p:sp>
      <p:sp>
        <p:nvSpPr>
          <p:cNvPr id="32" name="Oval 31"/>
          <p:cNvSpPr/>
          <p:nvPr/>
        </p:nvSpPr>
        <p:spPr>
          <a:xfrm>
            <a:off x="5610037" y="3997237"/>
            <a:ext cx="594820" cy="594820"/>
          </a:xfrm>
          <a:prstGeom prst="ellipse">
            <a:avLst/>
          </a:prstGeom>
          <a:solidFill>
            <a:schemeClr val="accent1"/>
          </a:solidFill>
          <a:ln>
            <a:solidFill>
              <a:schemeClr val="bg1">
                <a:lumMod val="95000"/>
              </a:schemeClr>
            </a:solidFill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72000" rIns="0" bIns="0" rtlCol="0" anchor="ctr"/>
          <a:lstStyle/>
          <a:p>
            <a:pPr algn="ctr"/>
            <a:r>
              <a:rPr lang="en-US" sz="2400" dirty="0" smtClean="0">
                <a:solidFill>
                  <a:srgbClr val="FFFFFF"/>
                </a:solidFill>
                <a:latin typeface="+mj-lt"/>
              </a:rPr>
              <a:t>III</a:t>
            </a:r>
            <a:endParaRPr lang="uk-UA" sz="2400" dirty="0">
              <a:solidFill>
                <a:srgbClr val="FFFFFF"/>
              </a:solidFill>
              <a:latin typeface="+mj-lt"/>
            </a:endParaRPr>
          </a:p>
        </p:txBody>
      </p:sp>
      <p:sp>
        <p:nvSpPr>
          <p:cNvPr id="33" name="Oval 32"/>
          <p:cNvSpPr/>
          <p:nvPr/>
        </p:nvSpPr>
        <p:spPr>
          <a:xfrm>
            <a:off x="4035292" y="3738657"/>
            <a:ext cx="1123406" cy="1123406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uk-UA"/>
          </a:p>
        </p:txBody>
      </p:sp>
      <p:cxnSp>
        <p:nvCxnSpPr>
          <p:cNvPr id="34" name="Straight Connector 33"/>
          <p:cNvCxnSpPr/>
          <p:nvPr/>
        </p:nvCxnSpPr>
        <p:spPr>
          <a:xfrm>
            <a:off x="5151240" y="4292321"/>
            <a:ext cx="504000" cy="0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" name="Straight Connector 34"/>
          <p:cNvCxnSpPr/>
          <p:nvPr/>
        </p:nvCxnSpPr>
        <p:spPr>
          <a:xfrm>
            <a:off x="2462210" y="4292321"/>
            <a:ext cx="1612592" cy="0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6" name="TextBox 35"/>
          <p:cNvSpPr txBox="1"/>
          <p:nvPr/>
        </p:nvSpPr>
        <p:spPr>
          <a:xfrm>
            <a:off x="1999873" y="3738657"/>
            <a:ext cx="2067197" cy="400110"/>
          </a:xfrm>
          <a:prstGeom prst="rect">
            <a:avLst/>
          </a:prstGeom>
          <a:noFill/>
        </p:spPr>
        <p:txBody>
          <a:bodyPr wrap="square" rtlCol="0" anchor="b">
            <a:spAutoFit/>
          </a:bodyPr>
          <a:lstStyle/>
          <a:p>
            <a:pPr algn="r">
              <a:spcAft>
                <a:spcPts val="1000"/>
              </a:spcAft>
            </a:pPr>
            <a:r>
              <a:rPr lang="en-US" sz="2000" dirty="0" smtClean="0">
                <a:latin typeface="+mj-lt"/>
              </a:rPr>
              <a:t>Lorem Ipsum</a:t>
            </a:r>
            <a:endParaRPr lang="uk-UA" sz="2000" dirty="0">
              <a:latin typeface="+mj-lt"/>
            </a:endParaRPr>
          </a:p>
        </p:txBody>
      </p:sp>
      <p:sp>
        <p:nvSpPr>
          <p:cNvPr id="37" name="TextBox 36"/>
          <p:cNvSpPr txBox="1"/>
          <p:nvPr/>
        </p:nvSpPr>
        <p:spPr>
          <a:xfrm>
            <a:off x="1999873" y="4459325"/>
            <a:ext cx="2067197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spcAft>
                <a:spcPts val="1000"/>
              </a:spcAft>
            </a:pPr>
            <a:r>
              <a:rPr 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</a:rPr>
              <a:t>Lorem </a:t>
            </a:r>
            <a:r>
              <a:rPr lang="en-US" sz="14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Ipsum has been the industry's standard </a:t>
            </a:r>
            <a:r>
              <a:rPr lang="en-US" sz="1400" dirty="0" smtClean="0">
                <a:solidFill>
                  <a:schemeClr val="tx1">
                    <a:lumMod val="75000"/>
                    <a:lumOff val="25000"/>
                  </a:schemeClr>
                </a:solidFill>
              </a:rPr>
              <a:t> dummy text.</a:t>
            </a:r>
            <a:endParaRPr lang="uk-UA" sz="14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cxnSp>
        <p:nvCxnSpPr>
          <p:cNvPr id="40" name="Straight Connector 39"/>
          <p:cNvCxnSpPr/>
          <p:nvPr/>
        </p:nvCxnSpPr>
        <p:spPr>
          <a:xfrm>
            <a:off x="5907447" y="2027514"/>
            <a:ext cx="0" cy="942669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50" name="Straight Connector 49"/>
          <p:cNvCxnSpPr/>
          <p:nvPr/>
        </p:nvCxnSpPr>
        <p:spPr>
          <a:xfrm>
            <a:off x="5907447" y="4592057"/>
            <a:ext cx="1" cy="774547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38" name="Group 37"/>
          <p:cNvGrpSpPr/>
          <p:nvPr/>
        </p:nvGrpSpPr>
        <p:grpSpPr>
          <a:xfrm>
            <a:off x="6900011" y="2811500"/>
            <a:ext cx="634105" cy="601131"/>
            <a:chOff x="2262188" y="2016125"/>
            <a:chExt cx="396875" cy="376237"/>
          </a:xfrm>
          <a:solidFill>
            <a:srgbClr val="FFFFFF"/>
          </a:solidFill>
        </p:grpSpPr>
        <p:sp>
          <p:nvSpPr>
            <p:cNvPr id="39" name="Freeform 38"/>
            <p:cNvSpPr>
              <a:spLocks noEditPoints="1"/>
            </p:cNvSpPr>
            <p:nvPr/>
          </p:nvSpPr>
          <p:spPr bwMode="auto">
            <a:xfrm>
              <a:off x="2262188" y="2016125"/>
              <a:ext cx="396875" cy="82550"/>
            </a:xfrm>
            <a:custGeom>
              <a:avLst/>
              <a:gdLst>
                <a:gd name="T0" fmla="*/ 98 w 106"/>
                <a:gd name="T1" fmla="*/ 0 h 22"/>
                <a:gd name="T2" fmla="*/ 8 w 106"/>
                <a:gd name="T3" fmla="*/ 0 h 22"/>
                <a:gd name="T4" fmla="*/ 0 w 106"/>
                <a:gd name="T5" fmla="*/ 8 h 22"/>
                <a:gd name="T6" fmla="*/ 0 w 106"/>
                <a:gd name="T7" fmla="*/ 22 h 22"/>
                <a:gd name="T8" fmla="*/ 106 w 106"/>
                <a:gd name="T9" fmla="*/ 22 h 22"/>
                <a:gd name="T10" fmla="*/ 106 w 106"/>
                <a:gd name="T11" fmla="*/ 8 h 22"/>
                <a:gd name="T12" fmla="*/ 98 w 106"/>
                <a:gd name="T13" fmla="*/ 0 h 22"/>
                <a:gd name="T14" fmla="*/ 11 w 106"/>
                <a:gd name="T15" fmla="*/ 17 h 22"/>
                <a:gd name="T16" fmla="*/ 6 w 106"/>
                <a:gd name="T17" fmla="*/ 11 h 22"/>
                <a:gd name="T18" fmla="*/ 11 w 106"/>
                <a:gd name="T19" fmla="*/ 6 h 22"/>
                <a:gd name="T20" fmla="*/ 17 w 106"/>
                <a:gd name="T21" fmla="*/ 11 h 22"/>
                <a:gd name="T22" fmla="*/ 11 w 106"/>
                <a:gd name="T23" fmla="*/ 17 h 22"/>
                <a:gd name="T24" fmla="*/ 28 w 106"/>
                <a:gd name="T25" fmla="*/ 17 h 22"/>
                <a:gd name="T26" fmla="*/ 23 w 106"/>
                <a:gd name="T27" fmla="*/ 11 h 22"/>
                <a:gd name="T28" fmla="*/ 28 w 106"/>
                <a:gd name="T29" fmla="*/ 6 h 22"/>
                <a:gd name="T30" fmla="*/ 34 w 106"/>
                <a:gd name="T31" fmla="*/ 11 h 22"/>
                <a:gd name="T32" fmla="*/ 28 w 106"/>
                <a:gd name="T33" fmla="*/ 17 h 22"/>
                <a:gd name="T34" fmla="*/ 45 w 106"/>
                <a:gd name="T35" fmla="*/ 17 h 22"/>
                <a:gd name="T36" fmla="*/ 39 w 106"/>
                <a:gd name="T37" fmla="*/ 11 h 22"/>
                <a:gd name="T38" fmla="*/ 45 w 106"/>
                <a:gd name="T39" fmla="*/ 6 h 22"/>
                <a:gd name="T40" fmla="*/ 51 w 106"/>
                <a:gd name="T41" fmla="*/ 11 h 22"/>
                <a:gd name="T42" fmla="*/ 45 w 106"/>
                <a:gd name="T43" fmla="*/ 17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106" h="22">
                  <a:moveTo>
                    <a:pt x="98" y="0"/>
                  </a:moveTo>
                  <a:cubicBezTo>
                    <a:pt x="8" y="0"/>
                    <a:pt x="8" y="0"/>
                    <a:pt x="8" y="0"/>
                  </a:cubicBezTo>
                  <a:cubicBezTo>
                    <a:pt x="4" y="0"/>
                    <a:pt x="0" y="4"/>
                    <a:pt x="0" y="8"/>
                  </a:cubicBezTo>
                  <a:cubicBezTo>
                    <a:pt x="0" y="22"/>
                    <a:pt x="0" y="22"/>
                    <a:pt x="0" y="22"/>
                  </a:cubicBezTo>
                  <a:cubicBezTo>
                    <a:pt x="106" y="22"/>
                    <a:pt x="106" y="22"/>
                    <a:pt x="106" y="22"/>
                  </a:cubicBezTo>
                  <a:cubicBezTo>
                    <a:pt x="106" y="8"/>
                    <a:pt x="106" y="8"/>
                    <a:pt x="106" y="8"/>
                  </a:cubicBezTo>
                  <a:cubicBezTo>
                    <a:pt x="106" y="4"/>
                    <a:pt x="103" y="0"/>
                    <a:pt x="98" y="0"/>
                  </a:cubicBezTo>
                  <a:close/>
                  <a:moveTo>
                    <a:pt x="11" y="17"/>
                  </a:moveTo>
                  <a:cubicBezTo>
                    <a:pt x="8" y="17"/>
                    <a:pt x="6" y="14"/>
                    <a:pt x="6" y="11"/>
                  </a:cubicBezTo>
                  <a:cubicBezTo>
                    <a:pt x="6" y="8"/>
                    <a:pt x="8" y="6"/>
                    <a:pt x="11" y="6"/>
                  </a:cubicBezTo>
                  <a:cubicBezTo>
                    <a:pt x="15" y="6"/>
                    <a:pt x="17" y="8"/>
                    <a:pt x="17" y="11"/>
                  </a:cubicBezTo>
                  <a:cubicBezTo>
                    <a:pt x="17" y="14"/>
                    <a:pt x="15" y="17"/>
                    <a:pt x="11" y="17"/>
                  </a:cubicBezTo>
                  <a:close/>
                  <a:moveTo>
                    <a:pt x="28" y="17"/>
                  </a:moveTo>
                  <a:cubicBezTo>
                    <a:pt x="25" y="17"/>
                    <a:pt x="23" y="14"/>
                    <a:pt x="23" y="11"/>
                  </a:cubicBezTo>
                  <a:cubicBezTo>
                    <a:pt x="23" y="8"/>
                    <a:pt x="25" y="6"/>
                    <a:pt x="28" y="6"/>
                  </a:cubicBezTo>
                  <a:cubicBezTo>
                    <a:pt x="31" y="6"/>
                    <a:pt x="34" y="8"/>
                    <a:pt x="34" y="11"/>
                  </a:cubicBezTo>
                  <a:cubicBezTo>
                    <a:pt x="34" y="14"/>
                    <a:pt x="31" y="17"/>
                    <a:pt x="28" y="17"/>
                  </a:cubicBezTo>
                  <a:close/>
                  <a:moveTo>
                    <a:pt x="45" y="17"/>
                  </a:moveTo>
                  <a:cubicBezTo>
                    <a:pt x="42" y="17"/>
                    <a:pt x="39" y="14"/>
                    <a:pt x="39" y="11"/>
                  </a:cubicBezTo>
                  <a:cubicBezTo>
                    <a:pt x="39" y="8"/>
                    <a:pt x="42" y="6"/>
                    <a:pt x="45" y="6"/>
                  </a:cubicBezTo>
                  <a:cubicBezTo>
                    <a:pt x="48" y="6"/>
                    <a:pt x="51" y="8"/>
                    <a:pt x="51" y="11"/>
                  </a:cubicBezTo>
                  <a:cubicBezTo>
                    <a:pt x="51" y="14"/>
                    <a:pt x="48" y="17"/>
                    <a:pt x="45" y="1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41" name="Freeform 40"/>
            <p:cNvSpPr>
              <a:spLocks noEditPoints="1"/>
            </p:cNvSpPr>
            <p:nvPr/>
          </p:nvSpPr>
          <p:spPr bwMode="auto">
            <a:xfrm>
              <a:off x="2262188" y="2120900"/>
              <a:ext cx="396875" cy="271462"/>
            </a:xfrm>
            <a:custGeom>
              <a:avLst/>
              <a:gdLst>
                <a:gd name="T0" fmla="*/ 0 w 106"/>
                <a:gd name="T1" fmla="*/ 0 h 72"/>
                <a:gd name="T2" fmla="*/ 0 w 106"/>
                <a:gd name="T3" fmla="*/ 64 h 72"/>
                <a:gd name="T4" fmla="*/ 8 w 106"/>
                <a:gd name="T5" fmla="*/ 72 h 72"/>
                <a:gd name="T6" fmla="*/ 98 w 106"/>
                <a:gd name="T7" fmla="*/ 72 h 72"/>
                <a:gd name="T8" fmla="*/ 106 w 106"/>
                <a:gd name="T9" fmla="*/ 64 h 72"/>
                <a:gd name="T10" fmla="*/ 106 w 106"/>
                <a:gd name="T11" fmla="*/ 0 h 72"/>
                <a:gd name="T12" fmla="*/ 0 w 106"/>
                <a:gd name="T13" fmla="*/ 0 h 72"/>
                <a:gd name="T14" fmla="*/ 42 w 106"/>
                <a:gd name="T15" fmla="*/ 64 h 72"/>
                <a:gd name="T16" fmla="*/ 8 w 106"/>
                <a:gd name="T17" fmla="*/ 64 h 72"/>
                <a:gd name="T18" fmla="*/ 8 w 106"/>
                <a:gd name="T19" fmla="*/ 14 h 72"/>
                <a:gd name="T20" fmla="*/ 42 w 106"/>
                <a:gd name="T21" fmla="*/ 14 h 72"/>
                <a:gd name="T22" fmla="*/ 42 w 106"/>
                <a:gd name="T23" fmla="*/ 64 h 72"/>
                <a:gd name="T24" fmla="*/ 98 w 106"/>
                <a:gd name="T25" fmla="*/ 64 h 72"/>
                <a:gd name="T26" fmla="*/ 53 w 106"/>
                <a:gd name="T27" fmla="*/ 64 h 72"/>
                <a:gd name="T28" fmla="*/ 53 w 106"/>
                <a:gd name="T29" fmla="*/ 59 h 72"/>
                <a:gd name="T30" fmla="*/ 98 w 106"/>
                <a:gd name="T31" fmla="*/ 59 h 72"/>
                <a:gd name="T32" fmla="*/ 98 w 106"/>
                <a:gd name="T33" fmla="*/ 64 h 72"/>
                <a:gd name="T34" fmla="*/ 98 w 106"/>
                <a:gd name="T35" fmla="*/ 53 h 72"/>
                <a:gd name="T36" fmla="*/ 53 w 106"/>
                <a:gd name="T37" fmla="*/ 53 h 72"/>
                <a:gd name="T38" fmla="*/ 53 w 106"/>
                <a:gd name="T39" fmla="*/ 48 h 72"/>
                <a:gd name="T40" fmla="*/ 98 w 106"/>
                <a:gd name="T41" fmla="*/ 48 h 72"/>
                <a:gd name="T42" fmla="*/ 98 w 106"/>
                <a:gd name="T43" fmla="*/ 53 h 72"/>
                <a:gd name="T44" fmla="*/ 98 w 106"/>
                <a:gd name="T45" fmla="*/ 42 h 72"/>
                <a:gd name="T46" fmla="*/ 53 w 106"/>
                <a:gd name="T47" fmla="*/ 42 h 72"/>
                <a:gd name="T48" fmla="*/ 53 w 106"/>
                <a:gd name="T49" fmla="*/ 36 h 72"/>
                <a:gd name="T50" fmla="*/ 98 w 106"/>
                <a:gd name="T51" fmla="*/ 36 h 72"/>
                <a:gd name="T52" fmla="*/ 98 w 106"/>
                <a:gd name="T53" fmla="*/ 42 h 72"/>
                <a:gd name="T54" fmla="*/ 98 w 106"/>
                <a:gd name="T55" fmla="*/ 31 h 72"/>
                <a:gd name="T56" fmla="*/ 53 w 106"/>
                <a:gd name="T57" fmla="*/ 31 h 72"/>
                <a:gd name="T58" fmla="*/ 53 w 106"/>
                <a:gd name="T59" fmla="*/ 25 h 72"/>
                <a:gd name="T60" fmla="*/ 98 w 106"/>
                <a:gd name="T61" fmla="*/ 25 h 72"/>
                <a:gd name="T62" fmla="*/ 98 w 106"/>
                <a:gd name="T63" fmla="*/ 31 h 72"/>
                <a:gd name="T64" fmla="*/ 98 w 106"/>
                <a:gd name="T65" fmla="*/ 19 h 72"/>
                <a:gd name="T66" fmla="*/ 53 w 106"/>
                <a:gd name="T67" fmla="*/ 19 h 72"/>
                <a:gd name="T68" fmla="*/ 53 w 106"/>
                <a:gd name="T69" fmla="*/ 14 h 72"/>
                <a:gd name="T70" fmla="*/ 98 w 106"/>
                <a:gd name="T71" fmla="*/ 14 h 72"/>
                <a:gd name="T72" fmla="*/ 98 w 106"/>
                <a:gd name="T73" fmla="*/ 19 h 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06" h="72">
                  <a:moveTo>
                    <a:pt x="0" y="0"/>
                  </a:moveTo>
                  <a:cubicBezTo>
                    <a:pt x="0" y="64"/>
                    <a:pt x="0" y="64"/>
                    <a:pt x="0" y="64"/>
                  </a:cubicBezTo>
                  <a:cubicBezTo>
                    <a:pt x="0" y="69"/>
                    <a:pt x="4" y="72"/>
                    <a:pt x="8" y="72"/>
                  </a:cubicBezTo>
                  <a:cubicBezTo>
                    <a:pt x="98" y="72"/>
                    <a:pt x="98" y="72"/>
                    <a:pt x="98" y="72"/>
                  </a:cubicBezTo>
                  <a:cubicBezTo>
                    <a:pt x="103" y="72"/>
                    <a:pt x="106" y="69"/>
                    <a:pt x="106" y="64"/>
                  </a:cubicBezTo>
                  <a:cubicBezTo>
                    <a:pt x="106" y="0"/>
                    <a:pt x="106" y="0"/>
                    <a:pt x="106" y="0"/>
                  </a:cubicBezTo>
                  <a:lnTo>
                    <a:pt x="0" y="0"/>
                  </a:lnTo>
                  <a:close/>
                  <a:moveTo>
                    <a:pt x="42" y="64"/>
                  </a:moveTo>
                  <a:cubicBezTo>
                    <a:pt x="8" y="64"/>
                    <a:pt x="8" y="64"/>
                    <a:pt x="8" y="64"/>
                  </a:cubicBezTo>
                  <a:cubicBezTo>
                    <a:pt x="8" y="14"/>
                    <a:pt x="8" y="14"/>
                    <a:pt x="8" y="14"/>
                  </a:cubicBezTo>
                  <a:cubicBezTo>
                    <a:pt x="42" y="14"/>
                    <a:pt x="42" y="14"/>
                    <a:pt x="42" y="14"/>
                  </a:cubicBezTo>
                  <a:lnTo>
                    <a:pt x="42" y="64"/>
                  </a:lnTo>
                  <a:close/>
                  <a:moveTo>
                    <a:pt x="98" y="64"/>
                  </a:moveTo>
                  <a:cubicBezTo>
                    <a:pt x="53" y="64"/>
                    <a:pt x="53" y="64"/>
                    <a:pt x="53" y="64"/>
                  </a:cubicBezTo>
                  <a:cubicBezTo>
                    <a:pt x="53" y="59"/>
                    <a:pt x="53" y="59"/>
                    <a:pt x="53" y="59"/>
                  </a:cubicBezTo>
                  <a:cubicBezTo>
                    <a:pt x="98" y="59"/>
                    <a:pt x="98" y="59"/>
                    <a:pt x="98" y="59"/>
                  </a:cubicBezTo>
                  <a:lnTo>
                    <a:pt x="98" y="64"/>
                  </a:lnTo>
                  <a:close/>
                  <a:moveTo>
                    <a:pt x="98" y="53"/>
                  </a:moveTo>
                  <a:cubicBezTo>
                    <a:pt x="53" y="53"/>
                    <a:pt x="53" y="53"/>
                    <a:pt x="53" y="53"/>
                  </a:cubicBezTo>
                  <a:cubicBezTo>
                    <a:pt x="53" y="48"/>
                    <a:pt x="53" y="48"/>
                    <a:pt x="53" y="48"/>
                  </a:cubicBezTo>
                  <a:cubicBezTo>
                    <a:pt x="98" y="48"/>
                    <a:pt x="98" y="48"/>
                    <a:pt x="98" y="48"/>
                  </a:cubicBezTo>
                  <a:lnTo>
                    <a:pt x="98" y="53"/>
                  </a:lnTo>
                  <a:close/>
                  <a:moveTo>
                    <a:pt x="98" y="42"/>
                  </a:moveTo>
                  <a:cubicBezTo>
                    <a:pt x="53" y="42"/>
                    <a:pt x="53" y="42"/>
                    <a:pt x="53" y="42"/>
                  </a:cubicBezTo>
                  <a:cubicBezTo>
                    <a:pt x="53" y="36"/>
                    <a:pt x="53" y="36"/>
                    <a:pt x="53" y="36"/>
                  </a:cubicBezTo>
                  <a:cubicBezTo>
                    <a:pt x="98" y="36"/>
                    <a:pt x="98" y="36"/>
                    <a:pt x="98" y="36"/>
                  </a:cubicBezTo>
                  <a:lnTo>
                    <a:pt x="98" y="42"/>
                  </a:lnTo>
                  <a:close/>
                  <a:moveTo>
                    <a:pt x="98" y="31"/>
                  </a:moveTo>
                  <a:cubicBezTo>
                    <a:pt x="53" y="31"/>
                    <a:pt x="53" y="31"/>
                    <a:pt x="53" y="31"/>
                  </a:cubicBezTo>
                  <a:cubicBezTo>
                    <a:pt x="53" y="25"/>
                    <a:pt x="53" y="25"/>
                    <a:pt x="53" y="25"/>
                  </a:cubicBezTo>
                  <a:cubicBezTo>
                    <a:pt x="98" y="25"/>
                    <a:pt x="98" y="25"/>
                    <a:pt x="98" y="25"/>
                  </a:cubicBezTo>
                  <a:lnTo>
                    <a:pt x="98" y="31"/>
                  </a:lnTo>
                  <a:close/>
                  <a:moveTo>
                    <a:pt x="98" y="19"/>
                  </a:moveTo>
                  <a:cubicBezTo>
                    <a:pt x="53" y="19"/>
                    <a:pt x="53" y="19"/>
                    <a:pt x="53" y="19"/>
                  </a:cubicBezTo>
                  <a:cubicBezTo>
                    <a:pt x="53" y="14"/>
                    <a:pt x="53" y="14"/>
                    <a:pt x="53" y="14"/>
                  </a:cubicBezTo>
                  <a:cubicBezTo>
                    <a:pt x="98" y="14"/>
                    <a:pt x="98" y="14"/>
                    <a:pt x="98" y="14"/>
                  </a:cubicBezTo>
                  <a:lnTo>
                    <a:pt x="98" y="1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</p:grpSp>
      <p:sp>
        <p:nvSpPr>
          <p:cNvPr id="42" name="Freeform 41"/>
          <p:cNvSpPr>
            <a:spLocks/>
          </p:cNvSpPr>
          <p:nvPr/>
        </p:nvSpPr>
        <p:spPr bwMode="auto">
          <a:xfrm>
            <a:off x="4284927" y="3982039"/>
            <a:ext cx="636643" cy="636641"/>
          </a:xfrm>
          <a:custGeom>
            <a:avLst/>
            <a:gdLst>
              <a:gd name="connsiteX0" fmla="*/ 198722 w 398463"/>
              <a:gd name="connsiteY0" fmla="*/ 74612 h 398462"/>
              <a:gd name="connsiteX1" fmla="*/ 277339 w 398463"/>
              <a:gd name="connsiteY1" fmla="*/ 104751 h 398462"/>
              <a:gd name="connsiteX2" fmla="*/ 258621 w 398463"/>
              <a:gd name="connsiteY2" fmla="*/ 123588 h 398462"/>
              <a:gd name="connsiteX3" fmla="*/ 198722 w 398463"/>
              <a:gd name="connsiteY3" fmla="*/ 100984 h 398462"/>
              <a:gd name="connsiteX4" fmla="*/ 97644 w 398463"/>
              <a:gd name="connsiteY4" fmla="*/ 198934 h 398462"/>
              <a:gd name="connsiteX5" fmla="*/ 198722 w 398463"/>
              <a:gd name="connsiteY5" fmla="*/ 296885 h 398462"/>
              <a:gd name="connsiteX6" fmla="*/ 296057 w 398463"/>
              <a:gd name="connsiteY6" fmla="*/ 198934 h 398462"/>
              <a:gd name="connsiteX7" fmla="*/ 273595 w 398463"/>
              <a:gd name="connsiteY7" fmla="*/ 134890 h 398462"/>
              <a:gd name="connsiteX8" fmla="*/ 292314 w 398463"/>
              <a:gd name="connsiteY8" fmla="*/ 116053 h 398462"/>
              <a:gd name="connsiteX9" fmla="*/ 322263 w 398463"/>
              <a:gd name="connsiteY9" fmla="*/ 198934 h 398462"/>
              <a:gd name="connsiteX10" fmla="*/ 198722 w 398463"/>
              <a:gd name="connsiteY10" fmla="*/ 327024 h 398462"/>
              <a:gd name="connsiteX11" fmla="*/ 71438 w 398463"/>
              <a:gd name="connsiteY11" fmla="*/ 198934 h 398462"/>
              <a:gd name="connsiteX12" fmla="*/ 198722 w 398463"/>
              <a:gd name="connsiteY12" fmla="*/ 74612 h 398462"/>
              <a:gd name="connsiteX13" fmla="*/ 371710 w 398463"/>
              <a:gd name="connsiteY13" fmla="*/ 3175 h 398462"/>
              <a:gd name="connsiteX14" fmla="*/ 356658 w 398463"/>
              <a:gd name="connsiteY14" fmla="*/ 29516 h 398462"/>
              <a:gd name="connsiteX15" fmla="*/ 367947 w 398463"/>
              <a:gd name="connsiteY15" fmla="*/ 40805 h 398462"/>
              <a:gd name="connsiteX16" fmla="*/ 390525 w 398463"/>
              <a:gd name="connsiteY16" fmla="*/ 33279 h 398462"/>
              <a:gd name="connsiteX17" fmla="*/ 364184 w 398463"/>
              <a:gd name="connsiteY17" fmla="*/ 70908 h 398462"/>
              <a:gd name="connsiteX18" fmla="*/ 334081 w 398463"/>
              <a:gd name="connsiteY18" fmla="*/ 70908 h 398462"/>
              <a:gd name="connsiteX19" fmla="*/ 266347 w 398463"/>
              <a:gd name="connsiteY19" fmla="*/ 134879 h 398462"/>
              <a:gd name="connsiteX20" fmla="*/ 232481 w 398463"/>
              <a:gd name="connsiteY20" fmla="*/ 172508 h 398462"/>
              <a:gd name="connsiteX21" fmla="*/ 236244 w 398463"/>
              <a:gd name="connsiteY21" fmla="*/ 176271 h 398462"/>
              <a:gd name="connsiteX22" fmla="*/ 240006 w 398463"/>
              <a:gd name="connsiteY22" fmla="*/ 180034 h 398462"/>
              <a:gd name="connsiteX23" fmla="*/ 236244 w 398463"/>
              <a:gd name="connsiteY23" fmla="*/ 187560 h 398462"/>
              <a:gd name="connsiteX24" fmla="*/ 202377 w 398463"/>
              <a:gd name="connsiteY24" fmla="*/ 202612 h 398462"/>
              <a:gd name="connsiteX25" fmla="*/ 198614 w 398463"/>
              <a:gd name="connsiteY25" fmla="*/ 202612 h 398462"/>
              <a:gd name="connsiteX26" fmla="*/ 191088 w 398463"/>
              <a:gd name="connsiteY26" fmla="*/ 198849 h 398462"/>
              <a:gd name="connsiteX27" fmla="*/ 191088 w 398463"/>
              <a:gd name="connsiteY27" fmla="*/ 191323 h 398462"/>
              <a:gd name="connsiteX28" fmla="*/ 209903 w 398463"/>
              <a:gd name="connsiteY28" fmla="*/ 157457 h 398462"/>
              <a:gd name="connsiteX29" fmla="*/ 212046 w 398463"/>
              <a:gd name="connsiteY29" fmla="*/ 155314 h 398462"/>
              <a:gd name="connsiteX30" fmla="*/ 206289 w 398463"/>
              <a:gd name="connsiteY30" fmla="*/ 158192 h 398462"/>
              <a:gd name="connsiteX31" fmla="*/ 202514 w 398463"/>
              <a:gd name="connsiteY31" fmla="*/ 165743 h 398462"/>
              <a:gd name="connsiteX32" fmla="*/ 198738 w 398463"/>
              <a:gd name="connsiteY32" fmla="*/ 165743 h 398462"/>
              <a:gd name="connsiteX33" fmla="*/ 160981 w 398463"/>
              <a:gd name="connsiteY33" fmla="*/ 199724 h 398462"/>
              <a:gd name="connsiteX34" fmla="*/ 198738 w 398463"/>
              <a:gd name="connsiteY34" fmla="*/ 237481 h 398462"/>
              <a:gd name="connsiteX35" fmla="*/ 232719 w 398463"/>
              <a:gd name="connsiteY35" fmla="*/ 199724 h 398462"/>
              <a:gd name="connsiteX36" fmla="*/ 228943 w 398463"/>
              <a:gd name="connsiteY36" fmla="*/ 192173 h 398462"/>
              <a:gd name="connsiteX37" fmla="*/ 240270 w 398463"/>
              <a:gd name="connsiteY37" fmla="*/ 188397 h 398462"/>
              <a:gd name="connsiteX38" fmla="*/ 240270 w 398463"/>
              <a:gd name="connsiteY38" fmla="*/ 180846 h 398462"/>
              <a:gd name="connsiteX39" fmla="*/ 244046 w 398463"/>
              <a:gd name="connsiteY39" fmla="*/ 180846 h 398462"/>
              <a:gd name="connsiteX40" fmla="*/ 240270 w 398463"/>
              <a:gd name="connsiteY40" fmla="*/ 173295 h 398462"/>
              <a:gd name="connsiteX41" fmla="*/ 236495 w 398463"/>
              <a:gd name="connsiteY41" fmla="*/ 173295 h 398462"/>
              <a:gd name="connsiteX42" fmla="*/ 251597 w 398463"/>
              <a:gd name="connsiteY42" fmla="*/ 154416 h 398462"/>
              <a:gd name="connsiteX43" fmla="*/ 266700 w 398463"/>
              <a:gd name="connsiteY43" fmla="*/ 199724 h 398462"/>
              <a:gd name="connsiteX44" fmla="*/ 198738 w 398463"/>
              <a:gd name="connsiteY44" fmla="*/ 271462 h 398462"/>
              <a:gd name="connsiteX45" fmla="*/ 127000 w 398463"/>
              <a:gd name="connsiteY45" fmla="*/ 199724 h 398462"/>
              <a:gd name="connsiteX46" fmla="*/ 198738 w 398463"/>
              <a:gd name="connsiteY46" fmla="*/ 131762 h 398462"/>
              <a:gd name="connsiteX47" fmla="*/ 240270 w 398463"/>
              <a:gd name="connsiteY47" fmla="*/ 143089 h 398462"/>
              <a:gd name="connsiteX48" fmla="*/ 221392 w 398463"/>
              <a:gd name="connsiteY48" fmla="*/ 158192 h 398462"/>
              <a:gd name="connsiteX49" fmla="*/ 221392 w 398463"/>
              <a:gd name="connsiteY49" fmla="*/ 154416 h 398462"/>
              <a:gd name="connsiteX50" fmla="*/ 217616 w 398463"/>
              <a:gd name="connsiteY50" fmla="*/ 153000 h 398462"/>
              <a:gd name="connsiteX51" fmla="*/ 214239 w 398463"/>
              <a:gd name="connsiteY51" fmla="*/ 154267 h 398462"/>
              <a:gd name="connsiteX52" fmla="*/ 217429 w 398463"/>
              <a:gd name="connsiteY52" fmla="*/ 157457 h 398462"/>
              <a:gd name="connsiteX53" fmla="*/ 221192 w 398463"/>
              <a:gd name="connsiteY53" fmla="*/ 161220 h 398462"/>
              <a:gd name="connsiteX54" fmla="*/ 224955 w 398463"/>
              <a:gd name="connsiteY54" fmla="*/ 161220 h 398462"/>
              <a:gd name="connsiteX55" fmla="*/ 232481 w 398463"/>
              <a:gd name="connsiteY55" fmla="*/ 153694 h 398462"/>
              <a:gd name="connsiteX56" fmla="*/ 243769 w 398463"/>
              <a:gd name="connsiteY56" fmla="*/ 138642 h 398462"/>
              <a:gd name="connsiteX57" fmla="*/ 273873 w 398463"/>
              <a:gd name="connsiteY57" fmla="*/ 112301 h 398462"/>
              <a:gd name="connsiteX58" fmla="*/ 326555 w 398463"/>
              <a:gd name="connsiteY58" fmla="*/ 59620 h 398462"/>
              <a:gd name="connsiteX59" fmla="*/ 330318 w 398463"/>
              <a:gd name="connsiteY59" fmla="*/ 37042 h 398462"/>
              <a:gd name="connsiteX60" fmla="*/ 371710 w 398463"/>
              <a:gd name="connsiteY60" fmla="*/ 3175 h 398462"/>
              <a:gd name="connsiteX61" fmla="*/ 199231 w 398463"/>
              <a:gd name="connsiteY61" fmla="*/ 0 h 398462"/>
              <a:gd name="connsiteX62" fmla="*/ 323281 w 398463"/>
              <a:gd name="connsiteY62" fmla="*/ 48868 h 398462"/>
              <a:gd name="connsiteX63" fmla="*/ 323281 w 398463"/>
              <a:gd name="connsiteY63" fmla="*/ 60145 h 398462"/>
              <a:gd name="connsiteX64" fmla="*/ 296968 w 398463"/>
              <a:gd name="connsiteY64" fmla="*/ 82700 h 398462"/>
              <a:gd name="connsiteX65" fmla="*/ 199231 w 398463"/>
              <a:gd name="connsiteY65" fmla="*/ 45109 h 398462"/>
              <a:gd name="connsiteX66" fmla="*/ 41350 w 398463"/>
              <a:gd name="connsiteY66" fmla="*/ 199231 h 398462"/>
              <a:gd name="connsiteX67" fmla="*/ 199231 w 398463"/>
              <a:gd name="connsiteY67" fmla="*/ 353353 h 398462"/>
              <a:gd name="connsiteX68" fmla="*/ 353354 w 398463"/>
              <a:gd name="connsiteY68" fmla="*/ 199231 h 398462"/>
              <a:gd name="connsiteX69" fmla="*/ 312004 w 398463"/>
              <a:gd name="connsiteY69" fmla="*/ 97736 h 398462"/>
              <a:gd name="connsiteX70" fmla="*/ 334559 w 398463"/>
              <a:gd name="connsiteY70" fmla="*/ 75182 h 398462"/>
              <a:gd name="connsiteX71" fmla="*/ 353354 w 398463"/>
              <a:gd name="connsiteY71" fmla="*/ 75182 h 398462"/>
              <a:gd name="connsiteX72" fmla="*/ 398463 w 398463"/>
              <a:gd name="connsiteY72" fmla="*/ 199231 h 398462"/>
              <a:gd name="connsiteX73" fmla="*/ 199231 w 398463"/>
              <a:gd name="connsiteY73" fmla="*/ 398462 h 398462"/>
              <a:gd name="connsiteX74" fmla="*/ 0 w 398463"/>
              <a:gd name="connsiteY74" fmla="*/ 199231 h 398462"/>
              <a:gd name="connsiteX75" fmla="*/ 199231 w 398463"/>
              <a:gd name="connsiteY75" fmla="*/ 0 h 3984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398463" h="398462">
                <a:moveTo>
                  <a:pt x="198722" y="74612"/>
                </a:moveTo>
                <a:cubicBezTo>
                  <a:pt x="228672" y="74612"/>
                  <a:pt x="254877" y="85914"/>
                  <a:pt x="277339" y="104751"/>
                </a:cubicBezTo>
                <a:cubicBezTo>
                  <a:pt x="277339" y="104751"/>
                  <a:pt x="277339" y="104751"/>
                  <a:pt x="258621" y="123588"/>
                </a:cubicBezTo>
                <a:cubicBezTo>
                  <a:pt x="239903" y="108518"/>
                  <a:pt x="221184" y="100984"/>
                  <a:pt x="198722" y="100984"/>
                </a:cubicBezTo>
                <a:cubicBezTo>
                  <a:pt x="142567" y="100984"/>
                  <a:pt x="97644" y="146192"/>
                  <a:pt x="97644" y="198934"/>
                </a:cubicBezTo>
                <a:cubicBezTo>
                  <a:pt x="97644" y="255445"/>
                  <a:pt x="142567" y="296885"/>
                  <a:pt x="198722" y="296885"/>
                </a:cubicBezTo>
                <a:cubicBezTo>
                  <a:pt x="251134" y="296885"/>
                  <a:pt x="296057" y="255445"/>
                  <a:pt x="296057" y="198934"/>
                </a:cubicBezTo>
                <a:cubicBezTo>
                  <a:pt x="296057" y="176330"/>
                  <a:pt x="284826" y="153726"/>
                  <a:pt x="273595" y="134890"/>
                </a:cubicBezTo>
                <a:lnTo>
                  <a:pt x="292314" y="116053"/>
                </a:lnTo>
                <a:cubicBezTo>
                  <a:pt x="311032" y="138657"/>
                  <a:pt x="322263" y="168796"/>
                  <a:pt x="322263" y="198934"/>
                </a:cubicBezTo>
                <a:cubicBezTo>
                  <a:pt x="322263" y="270514"/>
                  <a:pt x="266108" y="327024"/>
                  <a:pt x="198722" y="327024"/>
                </a:cubicBezTo>
                <a:cubicBezTo>
                  <a:pt x="127593" y="327024"/>
                  <a:pt x="71438" y="270514"/>
                  <a:pt x="71438" y="198934"/>
                </a:cubicBezTo>
                <a:cubicBezTo>
                  <a:pt x="71438" y="131122"/>
                  <a:pt x="127593" y="74612"/>
                  <a:pt x="198722" y="74612"/>
                </a:cubicBezTo>
                <a:close/>
                <a:moveTo>
                  <a:pt x="371710" y="3175"/>
                </a:moveTo>
                <a:cubicBezTo>
                  <a:pt x="371710" y="3175"/>
                  <a:pt x="371710" y="3175"/>
                  <a:pt x="356658" y="29516"/>
                </a:cubicBezTo>
                <a:cubicBezTo>
                  <a:pt x="356658" y="29516"/>
                  <a:pt x="356658" y="29516"/>
                  <a:pt x="367947" y="40805"/>
                </a:cubicBezTo>
                <a:lnTo>
                  <a:pt x="390525" y="33279"/>
                </a:lnTo>
                <a:cubicBezTo>
                  <a:pt x="390525" y="33279"/>
                  <a:pt x="390525" y="33279"/>
                  <a:pt x="364184" y="70908"/>
                </a:cubicBezTo>
                <a:cubicBezTo>
                  <a:pt x="364184" y="70908"/>
                  <a:pt x="364184" y="70908"/>
                  <a:pt x="334081" y="70908"/>
                </a:cubicBezTo>
                <a:cubicBezTo>
                  <a:pt x="334081" y="70908"/>
                  <a:pt x="334081" y="70908"/>
                  <a:pt x="266347" y="134879"/>
                </a:cubicBezTo>
                <a:cubicBezTo>
                  <a:pt x="266347" y="134879"/>
                  <a:pt x="266347" y="134879"/>
                  <a:pt x="232481" y="172508"/>
                </a:cubicBezTo>
                <a:cubicBezTo>
                  <a:pt x="232481" y="172508"/>
                  <a:pt x="232481" y="172508"/>
                  <a:pt x="236244" y="176271"/>
                </a:cubicBezTo>
                <a:cubicBezTo>
                  <a:pt x="240006" y="176271"/>
                  <a:pt x="240006" y="180034"/>
                  <a:pt x="240006" y="180034"/>
                </a:cubicBezTo>
                <a:cubicBezTo>
                  <a:pt x="240006" y="183797"/>
                  <a:pt x="240006" y="187560"/>
                  <a:pt x="236244" y="187560"/>
                </a:cubicBezTo>
                <a:cubicBezTo>
                  <a:pt x="236244" y="187560"/>
                  <a:pt x="236244" y="187560"/>
                  <a:pt x="202377" y="202612"/>
                </a:cubicBezTo>
                <a:cubicBezTo>
                  <a:pt x="202377" y="206375"/>
                  <a:pt x="198614" y="206375"/>
                  <a:pt x="198614" y="202612"/>
                </a:cubicBezTo>
                <a:cubicBezTo>
                  <a:pt x="198614" y="202612"/>
                  <a:pt x="198614" y="202612"/>
                  <a:pt x="191088" y="198849"/>
                </a:cubicBezTo>
                <a:cubicBezTo>
                  <a:pt x="187325" y="195086"/>
                  <a:pt x="187325" y="191323"/>
                  <a:pt x="191088" y="191323"/>
                </a:cubicBezTo>
                <a:cubicBezTo>
                  <a:pt x="191088" y="191323"/>
                  <a:pt x="191088" y="191323"/>
                  <a:pt x="209903" y="157457"/>
                </a:cubicBezTo>
                <a:lnTo>
                  <a:pt x="212046" y="155314"/>
                </a:lnTo>
                <a:lnTo>
                  <a:pt x="206289" y="158192"/>
                </a:lnTo>
                <a:cubicBezTo>
                  <a:pt x="206289" y="158192"/>
                  <a:pt x="206289" y="158192"/>
                  <a:pt x="202514" y="165743"/>
                </a:cubicBezTo>
                <a:cubicBezTo>
                  <a:pt x="198738" y="165743"/>
                  <a:pt x="198738" y="165743"/>
                  <a:pt x="198738" y="165743"/>
                </a:cubicBezTo>
                <a:cubicBezTo>
                  <a:pt x="176084" y="165743"/>
                  <a:pt x="160981" y="180846"/>
                  <a:pt x="160981" y="199724"/>
                </a:cubicBezTo>
                <a:cubicBezTo>
                  <a:pt x="160981" y="218603"/>
                  <a:pt x="176084" y="237481"/>
                  <a:pt x="198738" y="237481"/>
                </a:cubicBezTo>
                <a:cubicBezTo>
                  <a:pt x="217616" y="237481"/>
                  <a:pt x="232719" y="218603"/>
                  <a:pt x="232719" y="199724"/>
                </a:cubicBezTo>
                <a:cubicBezTo>
                  <a:pt x="232719" y="199724"/>
                  <a:pt x="232719" y="195949"/>
                  <a:pt x="228943" y="192173"/>
                </a:cubicBezTo>
                <a:cubicBezTo>
                  <a:pt x="228943" y="192173"/>
                  <a:pt x="228943" y="192173"/>
                  <a:pt x="240270" y="188397"/>
                </a:cubicBezTo>
                <a:cubicBezTo>
                  <a:pt x="240270" y="188397"/>
                  <a:pt x="240270" y="184622"/>
                  <a:pt x="240270" y="180846"/>
                </a:cubicBezTo>
                <a:cubicBezTo>
                  <a:pt x="244046" y="180846"/>
                  <a:pt x="244046" y="180846"/>
                  <a:pt x="244046" y="180846"/>
                </a:cubicBezTo>
                <a:cubicBezTo>
                  <a:pt x="244046" y="180846"/>
                  <a:pt x="240270" y="177070"/>
                  <a:pt x="240270" y="173295"/>
                </a:cubicBezTo>
                <a:cubicBezTo>
                  <a:pt x="240270" y="173295"/>
                  <a:pt x="240270" y="173295"/>
                  <a:pt x="236495" y="173295"/>
                </a:cubicBezTo>
                <a:lnTo>
                  <a:pt x="251597" y="154416"/>
                </a:lnTo>
                <a:cubicBezTo>
                  <a:pt x="259149" y="169519"/>
                  <a:pt x="266700" y="184622"/>
                  <a:pt x="266700" y="199724"/>
                </a:cubicBezTo>
                <a:cubicBezTo>
                  <a:pt x="266700" y="241257"/>
                  <a:pt x="236495" y="271462"/>
                  <a:pt x="198738" y="271462"/>
                </a:cubicBezTo>
                <a:cubicBezTo>
                  <a:pt x="157205" y="271462"/>
                  <a:pt x="127000" y="241257"/>
                  <a:pt x="127000" y="199724"/>
                </a:cubicBezTo>
                <a:cubicBezTo>
                  <a:pt x="127000" y="161968"/>
                  <a:pt x="157205" y="131762"/>
                  <a:pt x="198738" y="131762"/>
                </a:cubicBezTo>
                <a:cubicBezTo>
                  <a:pt x="210065" y="131762"/>
                  <a:pt x="228943" y="135538"/>
                  <a:pt x="240270" y="143089"/>
                </a:cubicBezTo>
                <a:cubicBezTo>
                  <a:pt x="240270" y="143089"/>
                  <a:pt x="240270" y="143089"/>
                  <a:pt x="221392" y="158192"/>
                </a:cubicBezTo>
                <a:cubicBezTo>
                  <a:pt x="221392" y="158192"/>
                  <a:pt x="221392" y="158192"/>
                  <a:pt x="221392" y="154416"/>
                </a:cubicBezTo>
                <a:cubicBezTo>
                  <a:pt x="219504" y="154416"/>
                  <a:pt x="218560" y="153472"/>
                  <a:pt x="217616" y="153000"/>
                </a:cubicBezTo>
                <a:lnTo>
                  <a:pt x="214239" y="154267"/>
                </a:lnTo>
                <a:lnTo>
                  <a:pt x="217429" y="157457"/>
                </a:lnTo>
                <a:cubicBezTo>
                  <a:pt x="217429" y="157457"/>
                  <a:pt x="217429" y="157457"/>
                  <a:pt x="221192" y="161220"/>
                </a:cubicBezTo>
                <a:cubicBezTo>
                  <a:pt x="221192" y="161220"/>
                  <a:pt x="224955" y="161220"/>
                  <a:pt x="224955" y="161220"/>
                </a:cubicBezTo>
                <a:cubicBezTo>
                  <a:pt x="224955" y="157457"/>
                  <a:pt x="228718" y="157457"/>
                  <a:pt x="232481" y="153694"/>
                </a:cubicBezTo>
                <a:cubicBezTo>
                  <a:pt x="236244" y="149931"/>
                  <a:pt x="240006" y="142405"/>
                  <a:pt x="243769" y="138642"/>
                </a:cubicBezTo>
                <a:cubicBezTo>
                  <a:pt x="255058" y="131116"/>
                  <a:pt x="266347" y="123590"/>
                  <a:pt x="273873" y="112301"/>
                </a:cubicBezTo>
                <a:cubicBezTo>
                  <a:pt x="292688" y="93486"/>
                  <a:pt x="307740" y="78434"/>
                  <a:pt x="326555" y="59620"/>
                </a:cubicBezTo>
                <a:cubicBezTo>
                  <a:pt x="326555" y="59620"/>
                  <a:pt x="326555" y="59620"/>
                  <a:pt x="330318" y="37042"/>
                </a:cubicBezTo>
                <a:cubicBezTo>
                  <a:pt x="330318" y="37042"/>
                  <a:pt x="330318" y="37042"/>
                  <a:pt x="371710" y="3175"/>
                </a:cubicBezTo>
                <a:close/>
                <a:moveTo>
                  <a:pt x="199231" y="0"/>
                </a:moveTo>
                <a:cubicBezTo>
                  <a:pt x="244341" y="0"/>
                  <a:pt x="289450" y="18795"/>
                  <a:pt x="323281" y="48868"/>
                </a:cubicBezTo>
                <a:cubicBezTo>
                  <a:pt x="323281" y="48868"/>
                  <a:pt x="323281" y="48868"/>
                  <a:pt x="323281" y="60145"/>
                </a:cubicBezTo>
                <a:cubicBezTo>
                  <a:pt x="323281" y="60145"/>
                  <a:pt x="323281" y="60145"/>
                  <a:pt x="296968" y="82700"/>
                </a:cubicBezTo>
                <a:cubicBezTo>
                  <a:pt x="274413" y="60145"/>
                  <a:pt x="236822" y="45109"/>
                  <a:pt x="199231" y="45109"/>
                </a:cubicBezTo>
                <a:cubicBezTo>
                  <a:pt x="112773" y="45109"/>
                  <a:pt x="41350" y="112772"/>
                  <a:pt x="41350" y="199231"/>
                </a:cubicBezTo>
                <a:cubicBezTo>
                  <a:pt x="41350" y="285690"/>
                  <a:pt x="112773" y="353353"/>
                  <a:pt x="199231" y="353353"/>
                </a:cubicBezTo>
                <a:cubicBezTo>
                  <a:pt x="281931" y="353353"/>
                  <a:pt x="353354" y="285690"/>
                  <a:pt x="353354" y="199231"/>
                </a:cubicBezTo>
                <a:cubicBezTo>
                  <a:pt x="353354" y="161640"/>
                  <a:pt x="338318" y="124050"/>
                  <a:pt x="312004" y="97736"/>
                </a:cubicBezTo>
                <a:cubicBezTo>
                  <a:pt x="312004" y="97736"/>
                  <a:pt x="312004" y="97736"/>
                  <a:pt x="334559" y="75182"/>
                </a:cubicBezTo>
                <a:lnTo>
                  <a:pt x="353354" y="75182"/>
                </a:lnTo>
                <a:cubicBezTo>
                  <a:pt x="379668" y="109013"/>
                  <a:pt x="398463" y="154122"/>
                  <a:pt x="398463" y="199231"/>
                </a:cubicBezTo>
                <a:cubicBezTo>
                  <a:pt x="398463" y="312003"/>
                  <a:pt x="308245" y="398462"/>
                  <a:pt x="199231" y="398462"/>
                </a:cubicBezTo>
                <a:cubicBezTo>
                  <a:pt x="86459" y="398462"/>
                  <a:pt x="0" y="312003"/>
                  <a:pt x="0" y="199231"/>
                </a:cubicBezTo>
                <a:cubicBezTo>
                  <a:pt x="0" y="90218"/>
                  <a:pt x="86459" y="0"/>
                  <a:pt x="199231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  <a:noAutofit/>
          </a:bodyPr>
          <a:lstStyle/>
          <a:p>
            <a:endParaRPr lang="uk-UA"/>
          </a:p>
        </p:txBody>
      </p:sp>
      <p:grpSp>
        <p:nvGrpSpPr>
          <p:cNvPr id="43" name="Group 42"/>
          <p:cNvGrpSpPr/>
          <p:nvPr/>
        </p:nvGrpSpPr>
        <p:grpSpPr>
          <a:xfrm>
            <a:off x="4284919" y="1640542"/>
            <a:ext cx="729436" cy="490178"/>
            <a:chOff x="2262188" y="4983163"/>
            <a:chExt cx="396876" cy="266700"/>
          </a:xfrm>
          <a:solidFill>
            <a:srgbClr val="FFFFFF"/>
          </a:solidFill>
        </p:grpSpPr>
        <p:sp>
          <p:nvSpPr>
            <p:cNvPr id="44" name="Freeform 43"/>
            <p:cNvSpPr>
              <a:spLocks noEditPoints="1"/>
            </p:cNvSpPr>
            <p:nvPr/>
          </p:nvSpPr>
          <p:spPr bwMode="auto">
            <a:xfrm>
              <a:off x="2262188" y="4983163"/>
              <a:ext cx="303213" cy="266700"/>
            </a:xfrm>
            <a:custGeom>
              <a:avLst/>
              <a:gdLst>
                <a:gd name="T0" fmla="*/ 79 w 81"/>
                <a:gd name="T1" fmla="*/ 0 h 71"/>
                <a:gd name="T2" fmla="*/ 3 w 81"/>
                <a:gd name="T3" fmla="*/ 0 h 71"/>
                <a:gd name="T4" fmla="*/ 0 w 81"/>
                <a:gd name="T5" fmla="*/ 2 h 71"/>
                <a:gd name="T6" fmla="*/ 0 w 81"/>
                <a:gd name="T7" fmla="*/ 69 h 71"/>
                <a:gd name="T8" fmla="*/ 3 w 81"/>
                <a:gd name="T9" fmla="*/ 71 h 71"/>
                <a:gd name="T10" fmla="*/ 79 w 81"/>
                <a:gd name="T11" fmla="*/ 71 h 71"/>
                <a:gd name="T12" fmla="*/ 81 w 81"/>
                <a:gd name="T13" fmla="*/ 69 h 71"/>
                <a:gd name="T14" fmla="*/ 81 w 81"/>
                <a:gd name="T15" fmla="*/ 2 h 71"/>
                <a:gd name="T16" fmla="*/ 79 w 81"/>
                <a:gd name="T17" fmla="*/ 0 h 71"/>
                <a:gd name="T18" fmla="*/ 63 w 81"/>
                <a:gd name="T19" fmla="*/ 5 h 71"/>
                <a:gd name="T20" fmla="*/ 66 w 81"/>
                <a:gd name="T21" fmla="*/ 8 h 71"/>
                <a:gd name="T22" fmla="*/ 63 w 81"/>
                <a:gd name="T23" fmla="*/ 12 h 71"/>
                <a:gd name="T24" fmla="*/ 60 w 81"/>
                <a:gd name="T25" fmla="*/ 8 h 71"/>
                <a:gd name="T26" fmla="*/ 63 w 81"/>
                <a:gd name="T27" fmla="*/ 5 h 71"/>
                <a:gd name="T28" fmla="*/ 53 w 81"/>
                <a:gd name="T29" fmla="*/ 5 h 71"/>
                <a:gd name="T30" fmla="*/ 56 w 81"/>
                <a:gd name="T31" fmla="*/ 8 h 71"/>
                <a:gd name="T32" fmla="*/ 53 w 81"/>
                <a:gd name="T33" fmla="*/ 12 h 71"/>
                <a:gd name="T34" fmla="*/ 50 w 81"/>
                <a:gd name="T35" fmla="*/ 8 h 71"/>
                <a:gd name="T36" fmla="*/ 53 w 81"/>
                <a:gd name="T37" fmla="*/ 5 h 71"/>
                <a:gd name="T38" fmla="*/ 76 w 81"/>
                <a:gd name="T39" fmla="*/ 66 h 71"/>
                <a:gd name="T40" fmla="*/ 6 w 81"/>
                <a:gd name="T41" fmla="*/ 66 h 71"/>
                <a:gd name="T42" fmla="*/ 6 w 81"/>
                <a:gd name="T43" fmla="*/ 18 h 71"/>
                <a:gd name="T44" fmla="*/ 76 w 81"/>
                <a:gd name="T45" fmla="*/ 18 h 71"/>
                <a:gd name="T46" fmla="*/ 76 w 81"/>
                <a:gd name="T47" fmla="*/ 66 h 71"/>
                <a:gd name="T48" fmla="*/ 73 w 81"/>
                <a:gd name="T49" fmla="*/ 12 h 71"/>
                <a:gd name="T50" fmla="*/ 70 w 81"/>
                <a:gd name="T51" fmla="*/ 8 h 71"/>
                <a:gd name="T52" fmla="*/ 73 w 81"/>
                <a:gd name="T53" fmla="*/ 5 h 71"/>
                <a:gd name="T54" fmla="*/ 76 w 81"/>
                <a:gd name="T55" fmla="*/ 8 h 71"/>
                <a:gd name="T56" fmla="*/ 73 w 81"/>
                <a:gd name="T57" fmla="*/ 12 h 7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81" h="71">
                  <a:moveTo>
                    <a:pt x="79" y="0"/>
                  </a:moveTo>
                  <a:cubicBezTo>
                    <a:pt x="3" y="0"/>
                    <a:pt x="3" y="0"/>
                    <a:pt x="3" y="0"/>
                  </a:cubicBezTo>
                  <a:cubicBezTo>
                    <a:pt x="1" y="0"/>
                    <a:pt x="0" y="0"/>
                    <a:pt x="0" y="2"/>
                  </a:cubicBezTo>
                  <a:cubicBezTo>
                    <a:pt x="0" y="69"/>
                    <a:pt x="0" y="69"/>
                    <a:pt x="0" y="69"/>
                  </a:cubicBezTo>
                  <a:cubicBezTo>
                    <a:pt x="0" y="70"/>
                    <a:pt x="1" y="71"/>
                    <a:pt x="3" y="71"/>
                  </a:cubicBezTo>
                  <a:cubicBezTo>
                    <a:pt x="79" y="71"/>
                    <a:pt x="79" y="71"/>
                    <a:pt x="79" y="71"/>
                  </a:cubicBezTo>
                  <a:cubicBezTo>
                    <a:pt x="81" y="71"/>
                    <a:pt x="81" y="70"/>
                    <a:pt x="81" y="69"/>
                  </a:cubicBezTo>
                  <a:cubicBezTo>
                    <a:pt x="81" y="2"/>
                    <a:pt x="81" y="2"/>
                    <a:pt x="81" y="2"/>
                  </a:cubicBezTo>
                  <a:cubicBezTo>
                    <a:pt x="81" y="0"/>
                    <a:pt x="81" y="0"/>
                    <a:pt x="79" y="0"/>
                  </a:cubicBezTo>
                  <a:close/>
                  <a:moveTo>
                    <a:pt x="63" y="5"/>
                  </a:moveTo>
                  <a:cubicBezTo>
                    <a:pt x="65" y="5"/>
                    <a:pt x="66" y="6"/>
                    <a:pt x="66" y="8"/>
                  </a:cubicBezTo>
                  <a:cubicBezTo>
                    <a:pt x="66" y="10"/>
                    <a:pt x="65" y="12"/>
                    <a:pt x="63" y="12"/>
                  </a:cubicBezTo>
                  <a:cubicBezTo>
                    <a:pt x="61" y="12"/>
                    <a:pt x="60" y="10"/>
                    <a:pt x="60" y="8"/>
                  </a:cubicBezTo>
                  <a:cubicBezTo>
                    <a:pt x="60" y="6"/>
                    <a:pt x="61" y="5"/>
                    <a:pt x="63" y="5"/>
                  </a:cubicBezTo>
                  <a:close/>
                  <a:moveTo>
                    <a:pt x="53" y="5"/>
                  </a:moveTo>
                  <a:cubicBezTo>
                    <a:pt x="55" y="5"/>
                    <a:pt x="56" y="6"/>
                    <a:pt x="56" y="8"/>
                  </a:cubicBezTo>
                  <a:cubicBezTo>
                    <a:pt x="56" y="10"/>
                    <a:pt x="55" y="12"/>
                    <a:pt x="53" y="12"/>
                  </a:cubicBezTo>
                  <a:cubicBezTo>
                    <a:pt x="51" y="12"/>
                    <a:pt x="50" y="10"/>
                    <a:pt x="50" y="8"/>
                  </a:cubicBezTo>
                  <a:cubicBezTo>
                    <a:pt x="50" y="6"/>
                    <a:pt x="51" y="5"/>
                    <a:pt x="53" y="5"/>
                  </a:cubicBezTo>
                  <a:close/>
                  <a:moveTo>
                    <a:pt x="76" y="66"/>
                  </a:moveTo>
                  <a:cubicBezTo>
                    <a:pt x="6" y="66"/>
                    <a:pt x="6" y="66"/>
                    <a:pt x="6" y="66"/>
                  </a:cubicBezTo>
                  <a:cubicBezTo>
                    <a:pt x="6" y="18"/>
                    <a:pt x="6" y="18"/>
                    <a:pt x="6" y="18"/>
                  </a:cubicBezTo>
                  <a:cubicBezTo>
                    <a:pt x="76" y="18"/>
                    <a:pt x="76" y="18"/>
                    <a:pt x="76" y="18"/>
                  </a:cubicBezTo>
                  <a:lnTo>
                    <a:pt x="76" y="66"/>
                  </a:lnTo>
                  <a:close/>
                  <a:moveTo>
                    <a:pt x="73" y="12"/>
                  </a:moveTo>
                  <a:cubicBezTo>
                    <a:pt x="71" y="12"/>
                    <a:pt x="70" y="10"/>
                    <a:pt x="70" y="8"/>
                  </a:cubicBezTo>
                  <a:cubicBezTo>
                    <a:pt x="70" y="6"/>
                    <a:pt x="71" y="5"/>
                    <a:pt x="73" y="5"/>
                  </a:cubicBezTo>
                  <a:cubicBezTo>
                    <a:pt x="75" y="5"/>
                    <a:pt x="76" y="6"/>
                    <a:pt x="76" y="8"/>
                  </a:cubicBezTo>
                  <a:cubicBezTo>
                    <a:pt x="76" y="10"/>
                    <a:pt x="75" y="12"/>
                    <a:pt x="73" y="1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46" name="Freeform 45"/>
            <p:cNvSpPr>
              <a:spLocks/>
            </p:cNvSpPr>
            <p:nvPr/>
          </p:nvSpPr>
          <p:spPr bwMode="auto">
            <a:xfrm>
              <a:off x="2303463" y="5073650"/>
              <a:ext cx="220663" cy="36512"/>
            </a:xfrm>
            <a:custGeom>
              <a:avLst/>
              <a:gdLst>
                <a:gd name="T0" fmla="*/ 139 w 139"/>
                <a:gd name="T1" fmla="*/ 23 h 23"/>
                <a:gd name="T2" fmla="*/ 0 w 139"/>
                <a:gd name="T3" fmla="*/ 23 h 23"/>
                <a:gd name="T4" fmla="*/ 0 w 139"/>
                <a:gd name="T5" fmla="*/ 0 h 23"/>
                <a:gd name="T6" fmla="*/ 139 w 139"/>
                <a:gd name="T7" fmla="*/ 0 h 23"/>
                <a:gd name="T8" fmla="*/ 139 w 139"/>
                <a:gd name="T9" fmla="*/ 23 h 23"/>
                <a:gd name="T10" fmla="*/ 139 w 139"/>
                <a:gd name="T11" fmla="*/ 23 h 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139" h="23">
                  <a:moveTo>
                    <a:pt x="139" y="23"/>
                  </a:moveTo>
                  <a:lnTo>
                    <a:pt x="0" y="23"/>
                  </a:lnTo>
                  <a:lnTo>
                    <a:pt x="0" y="0"/>
                  </a:lnTo>
                  <a:lnTo>
                    <a:pt x="139" y="0"/>
                  </a:lnTo>
                  <a:lnTo>
                    <a:pt x="139" y="23"/>
                  </a:lnTo>
                  <a:lnTo>
                    <a:pt x="139" y="2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47" name="Freeform 46"/>
            <p:cNvSpPr>
              <a:spLocks/>
            </p:cNvSpPr>
            <p:nvPr/>
          </p:nvSpPr>
          <p:spPr bwMode="auto">
            <a:xfrm>
              <a:off x="2303463" y="5129213"/>
              <a:ext cx="71438" cy="74612"/>
            </a:xfrm>
            <a:custGeom>
              <a:avLst/>
              <a:gdLst>
                <a:gd name="T0" fmla="*/ 45 w 45"/>
                <a:gd name="T1" fmla="*/ 0 h 47"/>
                <a:gd name="T2" fmla="*/ 0 w 45"/>
                <a:gd name="T3" fmla="*/ 0 h 47"/>
                <a:gd name="T4" fmla="*/ 0 w 45"/>
                <a:gd name="T5" fmla="*/ 47 h 47"/>
                <a:gd name="T6" fmla="*/ 45 w 45"/>
                <a:gd name="T7" fmla="*/ 47 h 47"/>
                <a:gd name="T8" fmla="*/ 45 w 45"/>
                <a:gd name="T9" fmla="*/ 0 h 47"/>
                <a:gd name="T10" fmla="*/ 45 w 45"/>
                <a:gd name="T11" fmla="*/ 0 h 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45" h="47">
                  <a:moveTo>
                    <a:pt x="45" y="0"/>
                  </a:moveTo>
                  <a:lnTo>
                    <a:pt x="0" y="0"/>
                  </a:lnTo>
                  <a:lnTo>
                    <a:pt x="0" y="47"/>
                  </a:lnTo>
                  <a:lnTo>
                    <a:pt x="45" y="47"/>
                  </a:lnTo>
                  <a:lnTo>
                    <a:pt x="45" y="0"/>
                  </a:lnTo>
                  <a:lnTo>
                    <a:pt x="45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48" name="Freeform 47"/>
            <p:cNvSpPr>
              <a:spLocks/>
            </p:cNvSpPr>
            <p:nvPr/>
          </p:nvSpPr>
          <p:spPr bwMode="auto">
            <a:xfrm>
              <a:off x="2386013" y="5129213"/>
              <a:ext cx="74613" cy="11112"/>
            </a:xfrm>
            <a:custGeom>
              <a:avLst/>
              <a:gdLst>
                <a:gd name="T0" fmla="*/ 47 w 47"/>
                <a:gd name="T1" fmla="*/ 7 h 7"/>
                <a:gd name="T2" fmla="*/ 0 w 47"/>
                <a:gd name="T3" fmla="*/ 7 h 7"/>
                <a:gd name="T4" fmla="*/ 0 w 47"/>
                <a:gd name="T5" fmla="*/ 0 h 7"/>
                <a:gd name="T6" fmla="*/ 47 w 47"/>
                <a:gd name="T7" fmla="*/ 0 h 7"/>
                <a:gd name="T8" fmla="*/ 47 w 47"/>
                <a:gd name="T9" fmla="*/ 7 h 7"/>
                <a:gd name="T10" fmla="*/ 47 w 47"/>
                <a:gd name="T11" fmla="*/ 7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47" h="7">
                  <a:moveTo>
                    <a:pt x="47" y="7"/>
                  </a:moveTo>
                  <a:lnTo>
                    <a:pt x="0" y="7"/>
                  </a:lnTo>
                  <a:lnTo>
                    <a:pt x="0" y="0"/>
                  </a:lnTo>
                  <a:lnTo>
                    <a:pt x="47" y="0"/>
                  </a:lnTo>
                  <a:lnTo>
                    <a:pt x="47" y="7"/>
                  </a:lnTo>
                  <a:lnTo>
                    <a:pt x="47" y="7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49" name="Freeform 48"/>
            <p:cNvSpPr>
              <a:spLocks/>
            </p:cNvSpPr>
            <p:nvPr/>
          </p:nvSpPr>
          <p:spPr bwMode="auto">
            <a:xfrm>
              <a:off x="2386013" y="5162550"/>
              <a:ext cx="74613" cy="7937"/>
            </a:xfrm>
            <a:custGeom>
              <a:avLst/>
              <a:gdLst>
                <a:gd name="T0" fmla="*/ 47 w 47"/>
                <a:gd name="T1" fmla="*/ 5 h 5"/>
                <a:gd name="T2" fmla="*/ 0 w 47"/>
                <a:gd name="T3" fmla="*/ 5 h 5"/>
                <a:gd name="T4" fmla="*/ 0 w 47"/>
                <a:gd name="T5" fmla="*/ 0 h 5"/>
                <a:gd name="T6" fmla="*/ 47 w 47"/>
                <a:gd name="T7" fmla="*/ 0 h 5"/>
                <a:gd name="T8" fmla="*/ 47 w 47"/>
                <a:gd name="T9" fmla="*/ 5 h 5"/>
                <a:gd name="T10" fmla="*/ 47 w 47"/>
                <a:gd name="T11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47" h="5">
                  <a:moveTo>
                    <a:pt x="47" y="5"/>
                  </a:moveTo>
                  <a:lnTo>
                    <a:pt x="0" y="5"/>
                  </a:lnTo>
                  <a:lnTo>
                    <a:pt x="0" y="0"/>
                  </a:lnTo>
                  <a:lnTo>
                    <a:pt x="47" y="0"/>
                  </a:lnTo>
                  <a:lnTo>
                    <a:pt x="47" y="5"/>
                  </a:lnTo>
                  <a:lnTo>
                    <a:pt x="47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51" name="Freeform 50"/>
            <p:cNvSpPr>
              <a:spLocks/>
            </p:cNvSpPr>
            <p:nvPr/>
          </p:nvSpPr>
          <p:spPr bwMode="auto">
            <a:xfrm>
              <a:off x="2386013" y="5192713"/>
              <a:ext cx="74613" cy="7937"/>
            </a:xfrm>
            <a:custGeom>
              <a:avLst/>
              <a:gdLst>
                <a:gd name="T0" fmla="*/ 47 w 47"/>
                <a:gd name="T1" fmla="*/ 5 h 5"/>
                <a:gd name="T2" fmla="*/ 0 w 47"/>
                <a:gd name="T3" fmla="*/ 5 h 5"/>
                <a:gd name="T4" fmla="*/ 0 w 47"/>
                <a:gd name="T5" fmla="*/ 0 h 5"/>
                <a:gd name="T6" fmla="*/ 47 w 47"/>
                <a:gd name="T7" fmla="*/ 0 h 5"/>
                <a:gd name="T8" fmla="*/ 47 w 47"/>
                <a:gd name="T9" fmla="*/ 5 h 5"/>
                <a:gd name="T10" fmla="*/ 47 w 47"/>
                <a:gd name="T11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47" h="5">
                  <a:moveTo>
                    <a:pt x="47" y="5"/>
                  </a:moveTo>
                  <a:lnTo>
                    <a:pt x="0" y="5"/>
                  </a:lnTo>
                  <a:lnTo>
                    <a:pt x="0" y="0"/>
                  </a:lnTo>
                  <a:lnTo>
                    <a:pt x="47" y="0"/>
                  </a:lnTo>
                  <a:lnTo>
                    <a:pt x="47" y="5"/>
                  </a:lnTo>
                  <a:lnTo>
                    <a:pt x="47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52" name="Freeform 51"/>
            <p:cNvSpPr>
              <a:spLocks/>
            </p:cNvSpPr>
            <p:nvPr/>
          </p:nvSpPr>
          <p:spPr bwMode="auto">
            <a:xfrm>
              <a:off x="2493963" y="5173663"/>
              <a:ext cx="30163" cy="30162"/>
            </a:xfrm>
            <a:custGeom>
              <a:avLst/>
              <a:gdLst>
                <a:gd name="T0" fmla="*/ 5 w 19"/>
                <a:gd name="T1" fmla="*/ 0 h 19"/>
                <a:gd name="T2" fmla="*/ 5 w 19"/>
                <a:gd name="T3" fmla="*/ 3 h 19"/>
                <a:gd name="T4" fmla="*/ 0 w 19"/>
                <a:gd name="T5" fmla="*/ 19 h 19"/>
                <a:gd name="T6" fmla="*/ 17 w 19"/>
                <a:gd name="T7" fmla="*/ 15 h 19"/>
                <a:gd name="T8" fmla="*/ 19 w 19"/>
                <a:gd name="T9" fmla="*/ 15 h 19"/>
                <a:gd name="T10" fmla="*/ 5 w 19"/>
                <a:gd name="T11" fmla="*/ 0 h 19"/>
                <a:gd name="T12" fmla="*/ 5 w 19"/>
                <a:gd name="T13" fmla="*/ 0 h 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9" h="19">
                  <a:moveTo>
                    <a:pt x="5" y="0"/>
                  </a:moveTo>
                  <a:lnTo>
                    <a:pt x="5" y="3"/>
                  </a:lnTo>
                  <a:lnTo>
                    <a:pt x="0" y="19"/>
                  </a:lnTo>
                  <a:lnTo>
                    <a:pt x="17" y="15"/>
                  </a:lnTo>
                  <a:lnTo>
                    <a:pt x="19" y="15"/>
                  </a:lnTo>
                  <a:lnTo>
                    <a:pt x="5" y="0"/>
                  </a:lnTo>
                  <a:lnTo>
                    <a:pt x="5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53" name="Freeform 52"/>
            <p:cNvSpPr>
              <a:spLocks/>
            </p:cNvSpPr>
            <p:nvPr/>
          </p:nvSpPr>
          <p:spPr bwMode="auto">
            <a:xfrm>
              <a:off x="2606676" y="5035550"/>
              <a:ext cx="52388" cy="55562"/>
            </a:xfrm>
            <a:custGeom>
              <a:avLst/>
              <a:gdLst>
                <a:gd name="T0" fmla="*/ 11 w 14"/>
                <a:gd name="T1" fmla="*/ 15 h 15"/>
                <a:gd name="T2" fmla="*/ 14 w 14"/>
                <a:gd name="T3" fmla="*/ 12 h 15"/>
                <a:gd name="T4" fmla="*/ 14 w 14"/>
                <a:gd name="T5" fmla="*/ 9 h 15"/>
                <a:gd name="T6" fmla="*/ 6 w 14"/>
                <a:gd name="T7" fmla="*/ 1 h 15"/>
                <a:gd name="T8" fmla="*/ 3 w 14"/>
                <a:gd name="T9" fmla="*/ 1 h 15"/>
                <a:gd name="T10" fmla="*/ 0 w 14"/>
                <a:gd name="T11" fmla="*/ 4 h 15"/>
                <a:gd name="T12" fmla="*/ 11 w 14"/>
                <a:gd name="T13" fmla="*/ 15 h 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4" h="15">
                  <a:moveTo>
                    <a:pt x="11" y="15"/>
                  </a:moveTo>
                  <a:cubicBezTo>
                    <a:pt x="14" y="12"/>
                    <a:pt x="14" y="12"/>
                    <a:pt x="14" y="12"/>
                  </a:cubicBezTo>
                  <a:cubicBezTo>
                    <a:pt x="14" y="11"/>
                    <a:pt x="14" y="9"/>
                    <a:pt x="14" y="9"/>
                  </a:cubicBezTo>
                  <a:cubicBezTo>
                    <a:pt x="6" y="1"/>
                    <a:pt x="6" y="1"/>
                    <a:pt x="6" y="1"/>
                  </a:cubicBezTo>
                  <a:cubicBezTo>
                    <a:pt x="6" y="0"/>
                    <a:pt x="4" y="0"/>
                    <a:pt x="3" y="1"/>
                  </a:cubicBezTo>
                  <a:cubicBezTo>
                    <a:pt x="0" y="4"/>
                    <a:pt x="0" y="4"/>
                    <a:pt x="0" y="4"/>
                  </a:cubicBezTo>
                  <a:lnTo>
                    <a:pt x="11" y="1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  <p:sp>
          <p:nvSpPr>
            <p:cNvPr id="54" name="Freeform 53"/>
            <p:cNvSpPr>
              <a:spLocks/>
            </p:cNvSpPr>
            <p:nvPr/>
          </p:nvSpPr>
          <p:spPr bwMode="auto">
            <a:xfrm>
              <a:off x="2517776" y="5054600"/>
              <a:ext cx="127000" cy="127000"/>
            </a:xfrm>
            <a:custGeom>
              <a:avLst/>
              <a:gdLst>
                <a:gd name="T0" fmla="*/ 23 w 34"/>
                <a:gd name="T1" fmla="*/ 0 h 34"/>
                <a:gd name="T2" fmla="*/ 23 w 34"/>
                <a:gd name="T3" fmla="*/ 0 h 34"/>
                <a:gd name="T4" fmla="*/ 1 w 34"/>
                <a:gd name="T5" fmla="*/ 22 h 34"/>
                <a:gd name="T6" fmla="*/ 0 w 34"/>
                <a:gd name="T7" fmla="*/ 25 h 34"/>
                <a:gd name="T8" fmla="*/ 3 w 34"/>
                <a:gd name="T9" fmla="*/ 27 h 34"/>
                <a:gd name="T10" fmla="*/ 7 w 34"/>
                <a:gd name="T11" fmla="*/ 30 h 34"/>
                <a:gd name="T12" fmla="*/ 8 w 34"/>
                <a:gd name="T13" fmla="*/ 33 h 34"/>
                <a:gd name="T14" fmla="*/ 12 w 34"/>
                <a:gd name="T15" fmla="*/ 33 h 34"/>
                <a:gd name="T16" fmla="*/ 33 w 34"/>
                <a:gd name="T17" fmla="*/ 11 h 34"/>
                <a:gd name="T18" fmla="*/ 34 w 34"/>
                <a:gd name="T19" fmla="*/ 11 h 34"/>
                <a:gd name="T20" fmla="*/ 23 w 34"/>
                <a:gd name="T21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34" h="34">
                  <a:moveTo>
                    <a:pt x="23" y="0"/>
                  </a:moveTo>
                  <a:cubicBezTo>
                    <a:pt x="23" y="0"/>
                    <a:pt x="23" y="0"/>
                    <a:pt x="23" y="0"/>
                  </a:cubicBezTo>
                  <a:cubicBezTo>
                    <a:pt x="1" y="22"/>
                    <a:pt x="1" y="22"/>
                    <a:pt x="1" y="22"/>
                  </a:cubicBezTo>
                  <a:cubicBezTo>
                    <a:pt x="0" y="23"/>
                    <a:pt x="0" y="24"/>
                    <a:pt x="0" y="25"/>
                  </a:cubicBezTo>
                  <a:cubicBezTo>
                    <a:pt x="0" y="26"/>
                    <a:pt x="2" y="28"/>
                    <a:pt x="3" y="27"/>
                  </a:cubicBezTo>
                  <a:cubicBezTo>
                    <a:pt x="3" y="29"/>
                    <a:pt x="4" y="30"/>
                    <a:pt x="7" y="30"/>
                  </a:cubicBezTo>
                  <a:cubicBezTo>
                    <a:pt x="6" y="30"/>
                    <a:pt x="7" y="32"/>
                    <a:pt x="8" y="33"/>
                  </a:cubicBezTo>
                  <a:cubicBezTo>
                    <a:pt x="9" y="34"/>
                    <a:pt x="10" y="34"/>
                    <a:pt x="12" y="33"/>
                  </a:cubicBezTo>
                  <a:cubicBezTo>
                    <a:pt x="33" y="11"/>
                    <a:pt x="33" y="11"/>
                    <a:pt x="33" y="11"/>
                  </a:cubicBezTo>
                  <a:cubicBezTo>
                    <a:pt x="33" y="11"/>
                    <a:pt x="33" y="11"/>
                    <a:pt x="34" y="11"/>
                  </a:cubicBezTo>
                  <a:lnTo>
                    <a:pt x="23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uk-UA"/>
            </a:p>
          </p:txBody>
        </p:sp>
      </p:grpSp>
      <p:sp>
        <p:nvSpPr>
          <p:cNvPr id="55" name="Freeform 54"/>
          <p:cNvSpPr>
            <a:spLocks noEditPoints="1"/>
          </p:cNvSpPr>
          <p:nvPr/>
        </p:nvSpPr>
        <p:spPr bwMode="auto">
          <a:xfrm>
            <a:off x="7013170" y="930145"/>
            <a:ext cx="426119" cy="641714"/>
          </a:xfrm>
          <a:custGeom>
            <a:avLst/>
            <a:gdLst>
              <a:gd name="T0" fmla="*/ 35 w 71"/>
              <a:gd name="T1" fmla="*/ 11 h 107"/>
              <a:gd name="T2" fmla="*/ 17 w 71"/>
              <a:gd name="T3" fmla="*/ 17 h 107"/>
              <a:gd name="T4" fmla="*/ 10 w 71"/>
              <a:gd name="T5" fmla="*/ 33 h 107"/>
              <a:gd name="T6" fmla="*/ 10 w 71"/>
              <a:gd name="T7" fmla="*/ 33 h 107"/>
              <a:gd name="T8" fmla="*/ 27 w 71"/>
              <a:gd name="T9" fmla="*/ 67 h 107"/>
              <a:gd name="T10" fmla="*/ 24 w 71"/>
              <a:gd name="T11" fmla="*/ 41 h 107"/>
              <a:gd name="T12" fmla="*/ 33 w 71"/>
              <a:gd name="T13" fmla="*/ 36 h 107"/>
              <a:gd name="T14" fmla="*/ 47 w 71"/>
              <a:gd name="T15" fmla="*/ 36 h 107"/>
              <a:gd name="T16" fmla="*/ 41 w 71"/>
              <a:gd name="T17" fmla="*/ 67 h 107"/>
              <a:gd name="T18" fmla="*/ 53 w 71"/>
              <a:gd name="T19" fmla="*/ 50 h 107"/>
              <a:gd name="T20" fmla="*/ 61 w 71"/>
              <a:gd name="T21" fmla="*/ 33 h 107"/>
              <a:gd name="T22" fmla="*/ 35 w 71"/>
              <a:gd name="T23" fmla="*/ 11 h 107"/>
              <a:gd name="T24" fmla="*/ 42 w 71"/>
              <a:gd name="T25" fmla="*/ 41 h 107"/>
              <a:gd name="T26" fmla="*/ 33 w 71"/>
              <a:gd name="T27" fmla="*/ 67 h 107"/>
              <a:gd name="T28" fmla="*/ 33 w 71"/>
              <a:gd name="T29" fmla="*/ 41 h 107"/>
              <a:gd name="T30" fmla="*/ 42 w 71"/>
              <a:gd name="T31" fmla="*/ 41 h 107"/>
              <a:gd name="T32" fmla="*/ 42 w 71"/>
              <a:gd name="T33" fmla="*/ 103 h 107"/>
              <a:gd name="T34" fmla="*/ 28 w 71"/>
              <a:gd name="T35" fmla="*/ 107 h 107"/>
              <a:gd name="T36" fmla="*/ 18 w 71"/>
              <a:gd name="T37" fmla="*/ 92 h 107"/>
              <a:gd name="T38" fmla="*/ 52 w 71"/>
              <a:gd name="T39" fmla="*/ 101 h 107"/>
              <a:gd name="T40" fmla="*/ 18 w 71"/>
              <a:gd name="T41" fmla="*/ 92 h 107"/>
              <a:gd name="T42" fmla="*/ 52 w 71"/>
              <a:gd name="T43" fmla="*/ 81 h 107"/>
              <a:gd name="T44" fmla="*/ 18 w 71"/>
              <a:gd name="T45" fmla="*/ 90 h 107"/>
              <a:gd name="T46" fmla="*/ 35 w 71"/>
              <a:gd name="T47" fmla="*/ 0 h 107"/>
              <a:gd name="T48" fmla="*/ 35 w 71"/>
              <a:gd name="T49" fmla="*/ 0 h 107"/>
              <a:gd name="T50" fmla="*/ 60 w 71"/>
              <a:gd name="T51" fmla="*/ 9 h 107"/>
              <a:gd name="T52" fmla="*/ 71 w 71"/>
              <a:gd name="T53" fmla="*/ 33 h 107"/>
              <a:gd name="T54" fmla="*/ 53 w 71"/>
              <a:gd name="T55" fmla="*/ 72 h 107"/>
              <a:gd name="T56" fmla="*/ 48 w 71"/>
              <a:gd name="T57" fmla="*/ 77 h 107"/>
              <a:gd name="T58" fmla="*/ 17 w 71"/>
              <a:gd name="T59" fmla="*/ 77 h 107"/>
              <a:gd name="T60" fmla="*/ 9 w 71"/>
              <a:gd name="T61" fmla="*/ 56 h 107"/>
              <a:gd name="T62" fmla="*/ 0 w 71"/>
              <a:gd name="T63" fmla="*/ 33 h 107"/>
              <a:gd name="T64" fmla="*/ 0 w 71"/>
              <a:gd name="T65" fmla="*/ 33 h 107"/>
              <a:gd name="T66" fmla="*/ 35 w 71"/>
              <a:gd name="T67" fmla="*/ 0 h 10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</a:cxnLst>
            <a:rect l="0" t="0" r="r" b="b"/>
            <a:pathLst>
              <a:path w="71" h="107">
                <a:moveTo>
                  <a:pt x="35" y="11"/>
                </a:moveTo>
                <a:cubicBezTo>
                  <a:pt x="35" y="11"/>
                  <a:pt x="35" y="11"/>
                  <a:pt x="35" y="11"/>
                </a:cubicBezTo>
                <a:cubicBezTo>
                  <a:pt x="35" y="11"/>
                  <a:pt x="35" y="11"/>
                  <a:pt x="35" y="11"/>
                </a:cubicBezTo>
                <a:cubicBezTo>
                  <a:pt x="28" y="11"/>
                  <a:pt x="22" y="13"/>
                  <a:pt x="17" y="17"/>
                </a:cubicBezTo>
                <a:cubicBezTo>
                  <a:pt x="13" y="21"/>
                  <a:pt x="10" y="27"/>
                  <a:pt x="10" y="33"/>
                </a:cubicBezTo>
                <a:cubicBezTo>
                  <a:pt x="10" y="33"/>
                  <a:pt x="10" y="33"/>
                  <a:pt x="10" y="33"/>
                </a:cubicBezTo>
                <a:cubicBezTo>
                  <a:pt x="10" y="33"/>
                  <a:pt x="10" y="33"/>
                  <a:pt x="10" y="33"/>
                </a:cubicBezTo>
                <a:cubicBezTo>
                  <a:pt x="10" y="33"/>
                  <a:pt x="10" y="33"/>
                  <a:pt x="10" y="33"/>
                </a:cubicBezTo>
                <a:cubicBezTo>
                  <a:pt x="10" y="39"/>
                  <a:pt x="14" y="45"/>
                  <a:pt x="18" y="50"/>
                </a:cubicBezTo>
                <a:cubicBezTo>
                  <a:pt x="22" y="55"/>
                  <a:pt x="25" y="61"/>
                  <a:pt x="27" y="67"/>
                </a:cubicBezTo>
                <a:cubicBezTo>
                  <a:pt x="30" y="67"/>
                  <a:pt x="30" y="67"/>
                  <a:pt x="30" y="67"/>
                </a:cubicBezTo>
                <a:cubicBezTo>
                  <a:pt x="24" y="41"/>
                  <a:pt x="24" y="41"/>
                  <a:pt x="24" y="41"/>
                </a:cubicBezTo>
                <a:cubicBezTo>
                  <a:pt x="24" y="36"/>
                  <a:pt x="24" y="36"/>
                  <a:pt x="24" y="36"/>
                </a:cubicBezTo>
                <a:cubicBezTo>
                  <a:pt x="33" y="36"/>
                  <a:pt x="33" y="36"/>
                  <a:pt x="33" y="36"/>
                </a:cubicBezTo>
                <a:cubicBezTo>
                  <a:pt x="38" y="36"/>
                  <a:pt x="38" y="36"/>
                  <a:pt x="38" y="36"/>
                </a:cubicBezTo>
                <a:cubicBezTo>
                  <a:pt x="47" y="36"/>
                  <a:pt x="47" y="36"/>
                  <a:pt x="47" y="36"/>
                </a:cubicBezTo>
                <a:cubicBezTo>
                  <a:pt x="47" y="41"/>
                  <a:pt x="47" y="41"/>
                  <a:pt x="47" y="41"/>
                </a:cubicBezTo>
                <a:cubicBezTo>
                  <a:pt x="41" y="67"/>
                  <a:pt x="41" y="67"/>
                  <a:pt x="41" y="67"/>
                </a:cubicBezTo>
                <a:cubicBezTo>
                  <a:pt x="44" y="67"/>
                  <a:pt x="44" y="67"/>
                  <a:pt x="44" y="67"/>
                </a:cubicBezTo>
                <a:cubicBezTo>
                  <a:pt x="45" y="61"/>
                  <a:pt x="49" y="55"/>
                  <a:pt x="53" y="50"/>
                </a:cubicBezTo>
                <a:cubicBezTo>
                  <a:pt x="57" y="44"/>
                  <a:pt x="61" y="39"/>
                  <a:pt x="61" y="33"/>
                </a:cubicBezTo>
                <a:cubicBezTo>
                  <a:pt x="61" y="33"/>
                  <a:pt x="61" y="33"/>
                  <a:pt x="61" y="33"/>
                </a:cubicBezTo>
                <a:cubicBezTo>
                  <a:pt x="61" y="27"/>
                  <a:pt x="58" y="21"/>
                  <a:pt x="53" y="17"/>
                </a:cubicBezTo>
                <a:cubicBezTo>
                  <a:pt x="49" y="13"/>
                  <a:pt x="42" y="11"/>
                  <a:pt x="35" y="11"/>
                </a:cubicBezTo>
                <a:cubicBezTo>
                  <a:pt x="35" y="11"/>
                  <a:pt x="35" y="11"/>
                  <a:pt x="35" y="11"/>
                </a:cubicBezTo>
                <a:close/>
                <a:moveTo>
                  <a:pt x="42" y="41"/>
                </a:moveTo>
                <a:cubicBezTo>
                  <a:pt x="38" y="67"/>
                  <a:pt x="38" y="67"/>
                  <a:pt x="38" y="67"/>
                </a:cubicBezTo>
                <a:cubicBezTo>
                  <a:pt x="33" y="67"/>
                  <a:pt x="33" y="67"/>
                  <a:pt x="33" y="67"/>
                </a:cubicBezTo>
                <a:cubicBezTo>
                  <a:pt x="28" y="41"/>
                  <a:pt x="28" y="41"/>
                  <a:pt x="28" y="41"/>
                </a:cubicBezTo>
                <a:cubicBezTo>
                  <a:pt x="33" y="41"/>
                  <a:pt x="33" y="41"/>
                  <a:pt x="33" y="41"/>
                </a:cubicBezTo>
                <a:cubicBezTo>
                  <a:pt x="38" y="41"/>
                  <a:pt x="38" y="41"/>
                  <a:pt x="38" y="41"/>
                </a:cubicBezTo>
                <a:cubicBezTo>
                  <a:pt x="42" y="41"/>
                  <a:pt x="42" y="41"/>
                  <a:pt x="42" y="41"/>
                </a:cubicBezTo>
                <a:close/>
                <a:moveTo>
                  <a:pt x="28" y="103"/>
                </a:moveTo>
                <a:cubicBezTo>
                  <a:pt x="33" y="103"/>
                  <a:pt x="38" y="103"/>
                  <a:pt x="42" y="103"/>
                </a:cubicBezTo>
                <a:cubicBezTo>
                  <a:pt x="43" y="104"/>
                  <a:pt x="43" y="106"/>
                  <a:pt x="42" y="107"/>
                </a:cubicBezTo>
                <a:cubicBezTo>
                  <a:pt x="38" y="107"/>
                  <a:pt x="33" y="107"/>
                  <a:pt x="28" y="107"/>
                </a:cubicBezTo>
                <a:cubicBezTo>
                  <a:pt x="28" y="106"/>
                  <a:pt x="28" y="104"/>
                  <a:pt x="28" y="103"/>
                </a:cubicBezTo>
                <a:close/>
                <a:moveTo>
                  <a:pt x="18" y="92"/>
                </a:moveTo>
                <a:cubicBezTo>
                  <a:pt x="30" y="92"/>
                  <a:pt x="40" y="92"/>
                  <a:pt x="52" y="92"/>
                </a:cubicBezTo>
                <a:cubicBezTo>
                  <a:pt x="53" y="95"/>
                  <a:pt x="53" y="98"/>
                  <a:pt x="52" y="101"/>
                </a:cubicBezTo>
                <a:cubicBezTo>
                  <a:pt x="40" y="101"/>
                  <a:pt x="30" y="101"/>
                  <a:pt x="18" y="101"/>
                </a:cubicBezTo>
                <a:cubicBezTo>
                  <a:pt x="17" y="98"/>
                  <a:pt x="17" y="95"/>
                  <a:pt x="18" y="92"/>
                </a:cubicBezTo>
                <a:close/>
                <a:moveTo>
                  <a:pt x="18" y="81"/>
                </a:moveTo>
                <a:cubicBezTo>
                  <a:pt x="30" y="81"/>
                  <a:pt x="40" y="81"/>
                  <a:pt x="52" y="81"/>
                </a:cubicBezTo>
                <a:cubicBezTo>
                  <a:pt x="53" y="84"/>
                  <a:pt x="53" y="87"/>
                  <a:pt x="52" y="90"/>
                </a:cubicBezTo>
                <a:cubicBezTo>
                  <a:pt x="40" y="90"/>
                  <a:pt x="30" y="90"/>
                  <a:pt x="18" y="90"/>
                </a:cubicBezTo>
                <a:cubicBezTo>
                  <a:pt x="17" y="87"/>
                  <a:pt x="17" y="84"/>
                  <a:pt x="18" y="81"/>
                </a:cubicBezTo>
                <a:close/>
                <a:moveTo>
                  <a:pt x="35" y="0"/>
                </a:moveTo>
                <a:cubicBezTo>
                  <a:pt x="35" y="0"/>
                  <a:pt x="35" y="0"/>
                  <a:pt x="35" y="0"/>
                </a:cubicBezTo>
                <a:cubicBezTo>
                  <a:pt x="35" y="0"/>
                  <a:pt x="35" y="0"/>
                  <a:pt x="35" y="0"/>
                </a:cubicBezTo>
                <a:cubicBezTo>
                  <a:pt x="35" y="0"/>
                  <a:pt x="35" y="0"/>
                  <a:pt x="35" y="0"/>
                </a:cubicBezTo>
                <a:cubicBezTo>
                  <a:pt x="45" y="0"/>
                  <a:pt x="54" y="4"/>
                  <a:pt x="60" y="9"/>
                </a:cubicBezTo>
                <a:cubicBezTo>
                  <a:pt x="67" y="16"/>
                  <a:pt x="71" y="24"/>
                  <a:pt x="71" y="33"/>
                </a:cubicBezTo>
                <a:cubicBezTo>
                  <a:pt x="71" y="33"/>
                  <a:pt x="71" y="33"/>
                  <a:pt x="71" y="33"/>
                </a:cubicBezTo>
                <a:cubicBezTo>
                  <a:pt x="71" y="42"/>
                  <a:pt x="66" y="49"/>
                  <a:pt x="61" y="56"/>
                </a:cubicBezTo>
                <a:cubicBezTo>
                  <a:pt x="58" y="61"/>
                  <a:pt x="54" y="66"/>
                  <a:pt x="53" y="72"/>
                </a:cubicBezTo>
                <a:cubicBezTo>
                  <a:pt x="53" y="77"/>
                  <a:pt x="53" y="77"/>
                  <a:pt x="53" y="77"/>
                </a:cubicBezTo>
                <a:cubicBezTo>
                  <a:pt x="48" y="77"/>
                  <a:pt x="48" y="77"/>
                  <a:pt x="48" y="77"/>
                </a:cubicBezTo>
                <a:cubicBezTo>
                  <a:pt x="22" y="77"/>
                  <a:pt x="22" y="77"/>
                  <a:pt x="22" y="77"/>
                </a:cubicBezTo>
                <a:cubicBezTo>
                  <a:pt x="17" y="77"/>
                  <a:pt x="17" y="77"/>
                  <a:pt x="17" y="77"/>
                </a:cubicBezTo>
                <a:cubicBezTo>
                  <a:pt x="17" y="72"/>
                  <a:pt x="17" y="72"/>
                  <a:pt x="17" y="72"/>
                </a:cubicBezTo>
                <a:cubicBezTo>
                  <a:pt x="17" y="66"/>
                  <a:pt x="13" y="61"/>
                  <a:pt x="9" y="56"/>
                </a:cubicBezTo>
                <a:cubicBezTo>
                  <a:pt x="5" y="49"/>
                  <a:pt x="0" y="42"/>
                  <a:pt x="0" y="33"/>
                </a:cubicBezTo>
                <a:cubicBezTo>
                  <a:pt x="0" y="33"/>
                  <a:pt x="0" y="33"/>
                  <a:pt x="0" y="33"/>
                </a:cubicBezTo>
                <a:cubicBezTo>
                  <a:pt x="0" y="33"/>
                  <a:pt x="0" y="33"/>
                  <a:pt x="0" y="33"/>
                </a:cubicBezTo>
                <a:cubicBezTo>
                  <a:pt x="0" y="33"/>
                  <a:pt x="0" y="33"/>
                  <a:pt x="0" y="33"/>
                </a:cubicBezTo>
                <a:cubicBezTo>
                  <a:pt x="0" y="24"/>
                  <a:pt x="4" y="16"/>
                  <a:pt x="10" y="9"/>
                </a:cubicBezTo>
                <a:cubicBezTo>
                  <a:pt x="17" y="4"/>
                  <a:pt x="26" y="0"/>
                  <a:pt x="35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uk-UA"/>
          </a:p>
        </p:txBody>
      </p:sp>
    </p:spTree>
    <p:extLst>
      <p:ext uri="{BB962C8B-B14F-4D97-AF65-F5344CB8AC3E}">
        <p14:creationId xmlns:p14="http://schemas.microsoft.com/office/powerpoint/2010/main" val="31129962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7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0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6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1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8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2" presetClass="entr" presetSubtype="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51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22" presetClass="entr" presetSubtype="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54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7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0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9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3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4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5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6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8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9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0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1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3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6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7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8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1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2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3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4" presetID="22" presetClass="entr" presetSubtype="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06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7" presetID="22" presetClass="entr" presetSubtype="2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09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0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2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13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4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5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7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18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9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0" presetID="2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22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3" presetID="2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25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6" presetID="2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28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1" dur="55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2" dur="55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3" dur="55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4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6" dur="55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7" dur="55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8" dur="55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9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41" dur="55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2" dur="55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3" dur="55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46" dur="55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7" dur="55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8" dur="55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animBg="1"/>
      <p:bldP spid="12" grpId="0"/>
      <p:bldP spid="13" grpId="0"/>
      <p:bldP spid="15" grpId="0" animBg="1"/>
      <p:bldP spid="16" grpId="0" animBg="1"/>
      <p:bldP spid="18" grpId="0" animBg="1"/>
      <p:bldP spid="21" grpId="0"/>
      <p:bldP spid="22" grpId="0"/>
      <p:bldP spid="23" grpId="0" animBg="1"/>
      <p:bldP spid="25" grpId="0"/>
      <p:bldP spid="26" grpId="0"/>
      <p:bldP spid="28" grpId="0" animBg="1"/>
      <p:bldP spid="29" grpId="0" animBg="1"/>
      <p:bldP spid="32" grpId="0" animBg="1"/>
      <p:bldP spid="33" grpId="0" animBg="1"/>
      <p:bldP spid="36" grpId="0"/>
      <p:bldP spid="37" grpId="0"/>
      <p:bldP spid="42" grpId="0" animBg="1"/>
      <p:bldP spid="55" grpId="0" animBg="1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icture Placeholder 3"/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3" name="Rectangle 22"/>
          <p:cNvSpPr/>
          <p:nvPr/>
        </p:nvSpPr>
        <p:spPr>
          <a:xfrm>
            <a:off x="5760720" y="2677886"/>
            <a:ext cx="4428309" cy="1580605"/>
          </a:xfrm>
          <a:prstGeom prst="rect">
            <a:avLst/>
          </a:prstGeom>
          <a:solidFill>
            <a:schemeClr val="bg1"/>
          </a:solidFill>
          <a:ln w="6350">
            <a:solidFill>
              <a:schemeClr val="bg1">
                <a:lumMod val="9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360000" tIns="72000" rIns="360000" bIns="72000" rtlCol="0" anchor="ctr"/>
          <a:lstStyle/>
          <a:p>
            <a:pPr>
              <a:spcAft>
                <a:spcPts val="1200"/>
              </a:spcAft>
            </a:pPr>
            <a:r>
              <a:rPr lang="en-US" sz="1400" dirty="0" smtClean="0">
                <a:solidFill>
                  <a:schemeClr val="tx1">
                    <a:lumMod val="50000"/>
                    <a:lumOff val="50000"/>
                  </a:schemeClr>
                </a:solidFill>
              </a:rPr>
              <a:t>LOREM IPSUM</a:t>
            </a:r>
          </a:p>
          <a:p>
            <a:pPr>
              <a:spcAft>
                <a:spcPts val="1200"/>
              </a:spcAft>
            </a:pPr>
            <a:r>
              <a:rPr lang="en-US" sz="2400" dirty="0" smtClean="0">
                <a:solidFill>
                  <a:schemeClr val="tx1"/>
                </a:solidFill>
                <a:latin typeface="+mj-lt"/>
              </a:rPr>
              <a:t>Scrambled </a:t>
            </a:r>
            <a:r>
              <a:rPr lang="en-US" sz="2400" dirty="0">
                <a:solidFill>
                  <a:schemeClr val="tx1"/>
                </a:solidFill>
                <a:latin typeface="+mj-lt"/>
              </a:rPr>
              <a:t>it to </a:t>
            </a:r>
            <a:r>
              <a:rPr lang="en-US" sz="2400" dirty="0">
                <a:solidFill>
                  <a:schemeClr val="accent1"/>
                </a:solidFill>
                <a:latin typeface="+mj-lt"/>
              </a:rPr>
              <a:t>make a type </a:t>
            </a:r>
            <a:r>
              <a:rPr lang="en-US" sz="2400" dirty="0">
                <a:solidFill>
                  <a:schemeClr val="tx1"/>
                </a:solidFill>
                <a:latin typeface="+mj-lt"/>
              </a:rPr>
              <a:t>specimen book.</a:t>
            </a:r>
            <a:endParaRPr lang="uk-UA" sz="2400" dirty="0">
              <a:solidFill>
                <a:schemeClr val="tx1"/>
              </a:solidFill>
              <a:latin typeface="+mj-lt"/>
            </a:endParaRPr>
          </a:p>
        </p:txBody>
      </p:sp>
      <p:sp>
        <p:nvSpPr>
          <p:cNvPr id="5" name="Picture Placeholder 4"/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0" name="Rectangle 19"/>
          <p:cNvSpPr/>
          <p:nvPr/>
        </p:nvSpPr>
        <p:spPr>
          <a:xfrm>
            <a:off x="731520" y="2367419"/>
            <a:ext cx="3775166" cy="1127343"/>
          </a:xfrm>
          <a:prstGeom prst="rect">
            <a:avLst/>
          </a:prstGeom>
          <a:solidFill>
            <a:schemeClr val="bg1"/>
          </a:solidFill>
          <a:ln w="6350">
            <a:solidFill>
              <a:schemeClr val="bg1">
                <a:lumMod val="9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360000" tIns="72000" rIns="360000" bIns="72000" rtlCol="0" anchor="ctr"/>
          <a:lstStyle/>
          <a:p>
            <a:pPr>
              <a:spcAft>
                <a:spcPts val="1200"/>
              </a:spcAft>
            </a:pPr>
            <a:r>
              <a:rPr lang="en-US" sz="1400" dirty="0" smtClean="0">
                <a:solidFill>
                  <a:schemeClr val="tx1">
                    <a:lumMod val="50000"/>
                    <a:lumOff val="50000"/>
                  </a:schemeClr>
                </a:solidFill>
              </a:rPr>
              <a:t>LOREM IPSUM</a:t>
            </a:r>
          </a:p>
          <a:p>
            <a:pPr>
              <a:spcAft>
                <a:spcPts val="1200"/>
              </a:spcAft>
            </a:pPr>
            <a:r>
              <a:rPr lang="en-US" sz="2400" dirty="0" smtClean="0">
                <a:solidFill>
                  <a:schemeClr val="tx1"/>
                </a:solidFill>
                <a:latin typeface="+mj-lt"/>
              </a:rPr>
              <a:t>Scrambled it to </a:t>
            </a:r>
            <a:r>
              <a:rPr lang="en-US" sz="2400" dirty="0" smtClean="0">
                <a:solidFill>
                  <a:schemeClr val="accent1"/>
                </a:solidFill>
                <a:latin typeface="+mj-lt"/>
              </a:rPr>
              <a:t>make a type </a:t>
            </a:r>
            <a:r>
              <a:rPr lang="en-US" sz="2400" dirty="0" smtClean="0">
                <a:solidFill>
                  <a:schemeClr val="tx1"/>
                </a:solidFill>
                <a:latin typeface="+mj-lt"/>
              </a:rPr>
              <a:t>specimen book.</a:t>
            </a:r>
            <a:endParaRPr lang="uk-UA" sz="2400" dirty="0">
              <a:solidFill>
                <a:schemeClr val="tx1"/>
              </a:solidFill>
              <a:latin typeface="+mj-lt"/>
            </a:endParaRPr>
          </a:p>
        </p:txBody>
      </p:sp>
      <p:sp>
        <p:nvSpPr>
          <p:cNvPr id="26" name="Rectangle 25"/>
          <p:cNvSpPr/>
          <p:nvPr/>
        </p:nvSpPr>
        <p:spPr>
          <a:xfrm>
            <a:off x="7550331" y="5721531"/>
            <a:ext cx="3775166" cy="901338"/>
          </a:xfrm>
          <a:prstGeom prst="rect">
            <a:avLst/>
          </a:prstGeom>
          <a:solidFill>
            <a:schemeClr val="bg1"/>
          </a:solidFill>
          <a:ln w="6350">
            <a:solidFill>
              <a:schemeClr val="bg1">
                <a:lumMod val="9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360000" tIns="72000" rIns="360000" bIns="72000" rtlCol="0" anchor="ctr"/>
          <a:lstStyle/>
          <a:p>
            <a:pPr>
              <a:spcAft>
                <a:spcPts val="1200"/>
              </a:spcAft>
            </a:pPr>
            <a:r>
              <a:rPr lang="en-US" sz="1400" dirty="0" smtClean="0">
                <a:solidFill>
                  <a:schemeClr val="tx1">
                    <a:lumMod val="50000"/>
                    <a:lumOff val="50000"/>
                  </a:schemeClr>
                </a:solidFill>
              </a:rPr>
              <a:t>LOREM IPSUM</a:t>
            </a:r>
          </a:p>
          <a:p>
            <a:pPr>
              <a:spcAft>
                <a:spcPts val="1200"/>
              </a:spcAft>
            </a:pPr>
            <a:r>
              <a:rPr lang="en-US" sz="2400" dirty="0" smtClean="0">
                <a:solidFill>
                  <a:schemeClr val="tx1"/>
                </a:solidFill>
                <a:latin typeface="+mj-lt"/>
              </a:rPr>
              <a:t>Scrambled </a:t>
            </a:r>
            <a:r>
              <a:rPr lang="en-US" sz="2400" dirty="0">
                <a:solidFill>
                  <a:schemeClr val="tx1"/>
                </a:solidFill>
                <a:latin typeface="+mj-lt"/>
              </a:rPr>
              <a:t>it to </a:t>
            </a:r>
            <a:r>
              <a:rPr lang="en-US" sz="2400" dirty="0" smtClean="0">
                <a:solidFill>
                  <a:schemeClr val="accent1"/>
                </a:solidFill>
                <a:latin typeface="+mj-lt"/>
              </a:rPr>
              <a:t>book</a:t>
            </a:r>
            <a:r>
              <a:rPr lang="en-US" sz="2400" dirty="0">
                <a:solidFill>
                  <a:schemeClr val="tx1"/>
                </a:solidFill>
                <a:latin typeface="+mj-lt"/>
              </a:rPr>
              <a:t>.</a:t>
            </a:r>
            <a:endParaRPr lang="uk-UA" sz="2400" dirty="0">
              <a:solidFill>
                <a:schemeClr val="tx1"/>
              </a:solidFill>
              <a:latin typeface="+mj-lt"/>
            </a:endParaRPr>
          </a:p>
        </p:txBody>
      </p:sp>
      <p:sp>
        <p:nvSpPr>
          <p:cNvPr id="3" name="Picture Placeholder 2"/>
          <p:cNvSpPr>
            <a:spLocks noGrp="1"/>
          </p:cNvSpPr>
          <p:nvPr>
            <p:ph type="pic" sz="quarter" idx="11"/>
          </p:nvPr>
        </p:nvSpPr>
        <p:spPr/>
      </p:sp>
    </p:spTree>
    <p:extLst>
      <p:ext uri="{BB962C8B-B14F-4D97-AF65-F5344CB8AC3E}">
        <p14:creationId xmlns:p14="http://schemas.microsoft.com/office/powerpoint/2010/main" val="164585273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 dir="in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75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75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75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75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75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75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5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10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8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3" grpId="0" animBg="1"/>
      <p:bldP spid="20" grpId="0" animBg="1"/>
      <p:bldP spid="26" grpId="0" animBg="1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icture Placeholder 3"/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3" name="Rectangle 22"/>
          <p:cNvSpPr/>
          <p:nvPr/>
        </p:nvSpPr>
        <p:spPr>
          <a:xfrm>
            <a:off x="7810957" y="3194736"/>
            <a:ext cx="3316588" cy="1580605"/>
          </a:xfrm>
          <a:prstGeom prst="rect">
            <a:avLst/>
          </a:prstGeom>
          <a:solidFill>
            <a:schemeClr val="bg1"/>
          </a:solidFill>
          <a:ln w="6350">
            <a:solidFill>
              <a:schemeClr val="bg1">
                <a:lumMod val="9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360000" tIns="72000" rIns="360000" bIns="72000" rtlCol="0" anchor="ctr"/>
          <a:lstStyle/>
          <a:p>
            <a:pPr>
              <a:spcAft>
                <a:spcPts val="1200"/>
              </a:spcAft>
            </a:pPr>
            <a:r>
              <a:rPr lang="en-US" sz="1400" dirty="0" smtClean="0">
                <a:solidFill>
                  <a:schemeClr val="tx1">
                    <a:lumMod val="50000"/>
                    <a:lumOff val="50000"/>
                  </a:schemeClr>
                </a:solidFill>
              </a:rPr>
              <a:t>LOREM IPSUM</a:t>
            </a:r>
          </a:p>
          <a:p>
            <a:pPr>
              <a:spcAft>
                <a:spcPts val="1200"/>
              </a:spcAft>
            </a:pPr>
            <a:r>
              <a:rPr lang="en-US" sz="2400" dirty="0" smtClean="0">
                <a:solidFill>
                  <a:schemeClr val="tx1"/>
                </a:solidFill>
                <a:latin typeface="+mj-lt"/>
              </a:rPr>
              <a:t>Scrambled </a:t>
            </a:r>
            <a:r>
              <a:rPr lang="en-US" sz="2400" dirty="0">
                <a:solidFill>
                  <a:schemeClr val="tx1"/>
                </a:solidFill>
                <a:latin typeface="+mj-lt"/>
              </a:rPr>
              <a:t>it to </a:t>
            </a:r>
            <a:r>
              <a:rPr lang="en-US" sz="2400" dirty="0">
                <a:solidFill>
                  <a:schemeClr val="accent1"/>
                </a:solidFill>
                <a:latin typeface="+mj-lt"/>
              </a:rPr>
              <a:t>make a type </a:t>
            </a:r>
            <a:r>
              <a:rPr lang="en-US" sz="2400" dirty="0">
                <a:solidFill>
                  <a:schemeClr val="tx1"/>
                </a:solidFill>
                <a:latin typeface="+mj-lt"/>
              </a:rPr>
              <a:t>specimen book.</a:t>
            </a:r>
            <a:endParaRPr lang="uk-UA" sz="2400" dirty="0">
              <a:solidFill>
                <a:schemeClr val="tx1"/>
              </a:solidFill>
              <a:latin typeface="+mj-lt"/>
            </a:endParaRPr>
          </a:p>
        </p:txBody>
      </p:sp>
      <p:sp>
        <p:nvSpPr>
          <p:cNvPr id="20" name="Rectangle 19"/>
          <p:cNvSpPr/>
          <p:nvPr/>
        </p:nvSpPr>
        <p:spPr>
          <a:xfrm>
            <a:off x="0" y="3169249"/>
            <a:ext cx="3418449" cy="1515292"/>
          </a:xfrm>
          <a:prstGeom prst="rect">
            <a:avLst/>
          </a:prstGeom>
          <a:solidFill>
            <a:schemeClr val="bg1"/>
          </a:solidFill>
          <a:ln w="6350">
            <a:solidFill>
              <a:schemeClr val="bg1">
                <a:lumMod val="9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360000" tIns="72000" rIns="360000" bIns="72000" rtlCol="0" anchor="ctr"/>
          <a:lstStyle/>
          <a:p>
            <a:pPr>
              <a:spcAft>
                <a:spcPts val="1200"/>
              </a:spcAft>
            </a:pPr>
            <a:r>
              <a:rPr lang="en-US" sz="1400" dirty="0" smtClean="0">
                <a:solidFill>
                  <a:schemeClr val="tx1">
                    <a:lumMod val="50000"/>
                    <a:lumOff val="50000"/>
                  </a:schemeClr>
                </a:solidFill>
              </a:rPr>
              <a:t>LOREM IPSUM</a:t>
            </a:r>
          </a:p>
          <a:p>
            <a:pPr>
              <a:spcAft>
                <a:spcPts val="1200"/>
              </a:spcAft>
            </a:pPr>
            <a:r>
              <a:rPr lang="en-US" sz="2400" dirty="0" smtClean="0">
                <a:solidFill>
                  <a:schemeClr val="tx1"/>
                </a:solidFill>
                <a:latin typeface="+mj-lt"/>
              </a:rPr>
              <a:t>Scrambled it to </a:t>
            </a:r>
            <a:r>
              <a:rPr lang="en-US" sz="2400" dirty="0" smtClean="0">
                <a:solidFill>
                  <a:schemeClr val="accent1"/>
                </a:solidFill>
                <a:latin typeface="+mj-lt"/>
              </a:rPr>
              <a:t>make a type </a:t>
            </a:r>
            <a:r>
              <a:rPr lang="en-US" sz="2400" dirty="0" smtClean="0">
                <a:solidFill>
                  <a:schemeClr val="tx1"/>
                </a:solidFill>
                <a:latin typeface="+mj-lt"/>
              </a:rPr>
              <a:t>specimen book.</a:t>
            </a:r>
            <a:endParaRPr lang="uk-UA" sz="2400" dirty="0">
              <a:solidFill>
                <a:schemeClr val="tx1"/>
              </a:solidFill>
              <a:latin typeface="+mj-lt"/>
            </a:endParaRPr>
          </a:p>
        </p:txBody>
      </p:sp>
      <p:sp>
        <p:nvSpPr>
          <p:cNvPr id="3" name="Picture Placeholder 2"/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5" name="Picture Placeholder 4"/>
          <p:cNvSpPr>
            <a:spLocks noGrp="1"/>
          </p:cNvSpPr>
          <p:nvPr>
            <p:ph type="pic" sz="quarter" idx="14"/>
          </p:nvPr>
        </p:nvSpPr>
        <p:spPr/>
      </p:sp>
    </p:spTree>
    <p:extLst>
      <p:ext uri="{BB962C8B-B14F-4D97-AF65-F5344CB8AC3E}">
        <p14:creationId xmlns:p14="http://schemas.microsoft.com/office/powerpoint/2010/main" val="4417997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75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75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75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10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3" grpId="0" animBg="1"/>
      <p:bldP spid="20" grpId="0" animBg="1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 smtClean="0">
                <a:solidFill>
                  <a:schemeClr val="accent1"/>
                </a:solidFill>
              </a:rPr>
              <a:t>Branding</a:t>
            </a:r>
            <a:endParaRPr lang="uk-UA" dirty="0">
              <a:solidFill>
                <a:schemeClr val="accent1"/>
              </a:solidFill>
            </a:endParaRPr>
          </a:p>
        </p:txBody>
      </p:sp>
      <p:sp>
        <p:nvSpPr>
          <p:cNvPr id="4" name="Text Placeholder 3"/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Lorem Ipsum is simply dummy text of the printing and typesetting </a:t>
            </a:r>
            <a:r>
              <a:rPr lang="en-US" dirty="0" smtClean="0"/>
              <a:t>industry</a:t>
            </a:r>
            <a:endParaRPr lang="uk-UA" dirty="0"/>
          </a:p>
        </p:txBody>
      </p:sp>
      <p:sp>
        <p:nvSpPr>
          <p:cNvPr id="6" name="Text Placeholder 5"/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Lorem Ipsum is simply dummy text of </a:t>
            </a:r>
            <a:r>
              <a:rPr lang="en-US" dirty="0">
                <a:solidFill>
                  <a:schemeClr val="accent1"/>
                </a:solidFill>
              </a:rPr>
              <a:t>the printing </a:t>
            </a:r>
            <a:r>
              <a:rPr lang="en-US" dirty="0"/>
              <a:t>and </a:t>
            </a:r>
            <a:r>
              <a:rPr lang="en-US" dirty="0">
                <a:solidFill>
                  <a:schemeClr val="accent1"/>
                </a:solidFill>
              </a:rPr>
              <a:t>typesetting industry</a:t>
            </a:r>
            <a:r>
              <a:rPr lang="en-US" dirty="0"/>
              <a:t>. </a:t>
            </a:r>
            <a:endParaRPr lang="en-US" dirty="0" smtClean="0"/>
          </a:p>
          <a:p>
            <a:r>
              <a:rPr lang="en-US" sz="1800" b="1" dirty="0" smtClean="0">
                <a:solidFill>
                  <a:schemeClr val="accent1"/>
                </a:solidFill>
              </a:rPr>
              <a:t>Lorem Ipsum?</a:t>
            </a:r>
            <a:endParaRPr lang="en-US" sz="1800" b="1" dirty="0">
              <a:solidFill>
                <a:schemeClr val="accent1"/>
              </a:solidFill>
            </a:endParaRPr>
          </a:p>
          <a:p>
            <a:r>
              <a:rPr lang="en-US" dirty="0" smtClean="0"/>
              <a:t>It </a:t>
            </a:r>
            <a:r>
              <a:rPr lang="en-US" dirty="0"/>
              <a:t>has survived not only five centuries, but also the leap into electronic typesetting, remaining essentially unchanged. It was </a:t>
            </a:r>
            <a:r>
              <a:rPr lang="en-US" dirty="0" err="1"/>
              <a:t>popularised</a:t>
            </a:r>
            <a:r>
              <a:rPr lang="en-US" dirty="0"/>
              <a:t> in the 1960s with the release of </a:t>
            </a:r>
            <a:r>
              <a:rPr lang="en-US" dirty="0" err="1"/>
              <a:t>Letraset</a:t>
            </a:r>
            <a:r>
              <a:rPr lang="en-US" dirty="0"/>
              <a:t> sheets containing Lorem Ipsum passages, and more recently with desktop publishing software like Aldus </a:t>
            </a:r>
            <a:r>
              <a:rPr lang="en-US" dirty="0" smtClean="0"/>
              <a:t>PageMaker.</a:t>
            </a:r>
            <a:endParaRPr lang="uk-UA" dirty="0"/>
          </a:p>
        </p:txBody>
      </p:sp>
      <p:sp>
        <p:nvSpPr>
          <p:cNvPr id="2" name="Picture Placeholder 1"/>
          <p:cNvSpPr>
            <a:spLocks noGrp="1"/>
          </p:cNvSpPr>
          <p:nvPr>
            <p:ph type="pic" sz="quarter" idx="11"/>
          </p:nvPr>
        </p:nvSpPr>
        <p:spPr/>
      </p:sp>
    </p:spTree>
    <p:extLst>
      <p:ext uri="{BB962C8B-B14F-4D97-AF65-F5344CB8AC3E}">
        <p14:creationId xmlns:p14="http://schemas.microsoft.com/office/powerpoint/2010/main" val="374928908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 dir="in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 smtClean="0">
                <a:solidFill>
                  <a:schemeClr val="accent1"/>
                </a:solidFill>
              </a:rPr>
              <a:t>Web Design</a:t>
            </a:r>
            <a:endParaRPr lang="uk-UA" dirty="0">
              <a:solidFill>
                <a:schemeClr val="accent1"/>
              </a:solidFill>
            </a:endParaRPr>
          </a:p>
        </p:txBody>
      </p:sp>
      <p:sp>
        <p:nvSpPr>
          <p:cNvPr id="4" name="Text Placeholder 3"/>
          <p:cNvSpPr>
            <a:spLocks noGrp="1"/>
          </p:cNvSpPr>
          <p:nvPr>
            <p:ph type="body" sz="quarter" idx="10"/>
          </p:nvPr>
        </p:nvSpPr>
        <p:spPr/>
        <p:txBody>
          <a:bodyPr>
            <a:normAutofit/>
          </a:bodyPr>
          <a:lstStyle/>
          <a:p>
            <a:r>
              <a:rPr lang="en-US" dirty="0"/>
              <a:t>Lorem Ipsum is simply dummy text of the printing and typesetting </a:t>
            </a:r>
            <a:r>
              <a:rPr lang="en-US" dirty="0" smtClean="0"/>
              <a:t>industry</a:t>
            </a:r>
            <a:endParaRPr lang="uk-UA" dirty="0"/>
          </a:p>
        </p:txBody>
      </p:sp>
      <p:sp>
        <p:nvSpPr>
          <p:cNvPr id="6" name="Text Placeholder 5"/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Lorem Ipsum is simply dummy text of </a:t>
            </a:r>
            <a:r>
              <a:rPr lang="en-US" dirty="0">
                <a:solidFill>
                  <a:schemeClr val="accent1"/>
                </a:solidFill>
              </a:rPr>
              <a:t>the printing </a:t>
            </a:r>
            <a:r>
              <a:rPr lang="en-US" dirty="0"/>
              <a:t>and </a:t>
            </a:r>
            <a:r>
              <a:rPr lang="en-US" dirty="0">
                <a:solidFill>
                  <a:schemeClr val="accent1"/>
                </a:solidFill>
              </a:rPr>
              <a:t>typesetting industry</a:t>
            </a:r>
            <a:r>
              <a:rPr lang="en-US" dirty="0"/>
              <a:t>. </a:t>
            </a:r>
            <a:endParaRPr lang="en-US" dirty="0" smtClean="0"/>
          </a:p>
          <a:p>
            <a:r>
              <a:rPr lang="en-US" sz="1800" b="1" dirty="0" smtClean="0">
                <a:solidFill>
                  <a:schemeClr val="accent1"/>
                </a:solidFill>
              </a:rPr>
              <a:t>Lorem Ipsum?</a:t>
            </a:r>
            <a:endParaRPr lang="en-US" sz="1800" b="1" dirty="0">
              <a:solidFill>
                <a:schemeClr val="accent1"/>
              </a:solidFill>
            </a:endParaRPr>
          </a:p>
          <a:p>
            <a:r>
              <a:rPr lang="en-US" dirty="0" smtClean="0"/>
              <a:t>It </a:t>
            </a:r>
            <a:r>
              <a:rPr lang="en-US" dirty="0"/>
              <a:t>has survived not only five centuries, but also the leap into electronic typesetting, remaining essentially unchanged. It was </a:t>
            </a:r>
            <a:r>
              <a:rPr lang="en-US" dirty="0" err="1"/>
              <a:t>popularised</a:t>
            </a:r>
            <a:r>
              <a:rPr lang="en-US" dirty="0"/>
              <a:t> in the 1960s with the release of </a:t>
            </a:r>
            <a:r>
              <a:rPr lang="en-US" dirty="0" err="1"/>
              <a:t>Letraset</a:t>
            </a:r>
            <a:r>
              <a:rPr lang="en-US" dirty="0"/>
              <a:t> sheets containing Lorem Ipsum passages, and more recently with desktop publishing software like Aldus </a:t>
            </a:r>
            <a:r>
              <a:rPr lang="en-US" dirty="0" smtClean="0"/>
              <a:t>PageMaker.</a:t>
            </a:r>
          </a:p>
          <a:p>
            <a:r>
              <a:rPr lang="en-US" dirty="0"/>
              <a:t>Lorem Ipsum is simply </a:t>
            </a:r>
            <a:r>
              <a:rPr lang="en-US" dirty="0">
                <a:solidFill>
                  <a:schemeClr val="accent1"/>
                </a:solidFill>
              </a:rPr>
              <a:t>dummy text </a:t>
            </a:r>
            <a:r>
              <a:rPr lang="en-US" dirty="0"/>
              <a:t>of the </a:t>
            </a:r>
            <a:r>
              <a:rPr lang="en-US" dirty="0">
                <a:solidFill>
                  <a:schemeClr val="accent1"/>
                </a:solidFill>
              </a:rPr>
              <a:t>printing</a:t>
            </a:r>
            <a:r>
              <a:rPr lang="en-US" dirty="0"/>
              <a:t> and typesetting industry. Lorem Ipsum has been the industry's standard dummy text ever since the 1500s, when an unknown printer took a galley of type and scrambled it to make a type specimen book.</a:t>
            </a:r>
            <a:endParaRPr lang="uk-UA" dirty="0"/>
          </a:p>
        </p:txBody>
      </p:sp>
      <p:cxnSp>
        <p:nvCxnSpPr>
          <p:cNvPr id="8" name="Straight Connector 7"/>
          <p:cNvCxnSpPr/>
          <p:nvPr/>
        </p:nvCxnSpPr>
        <p:spPr>
          <a:xfrm>
            <a:off x="6077242" y="2011680"/>
            <a:ext cx="5184000" cy="0"/>
          </a:xfrm>
          <a:prstGeom prst="line">
            <a:avLst/>
          </a:prstGeom>
          <a:ln>
            <a:solidFill>
              <a:schemeClr val="tx1">
                <a:alpha val="5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" name="Picture Placeholder 1"/>
          <p:cNvSpPr>
            <a:spLocks noGrp="1"/>
          </p:cNvSpPr>
          <p:nvPr>
            <p:ph type="pic" sz="quarter" idx="11"/>
          </p:nvPr>
        </p:nvSpPr>
        <p:spPr/>
      </p:sp>
    </p:spTree>
    <p:extLst>
      <p:ext uri="{BB962C8B-B14F-4D97-AF65-F5344CB8AC3E}">
        <p14:creationId xmlns:p14="http://schemas.microsoft.com/office/powerpoint/2010/main" val="168915319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 smtClean="0">
                <a:solidFill>
                  <a:schemeClr val="accent1"/>
                </a:solidFill>
              </a:rPr>
              <a:t>Print</a:t>
            </a:r>
            <a:endParaRPr lang="uk-UA" dirty="0">
              <a:solidFill>
                <a:schemeClr val="accent1"/>
              </a:solidFill>
            </a:endParaRPr>
          </a:p>
        </p:txBody>
      </p:sp>
      <p:sp>
        <p:nvSpPr>
          <p:cNvPr id="4" name="Text Placeholder 3"/>
          <p:cNvSpPr>
            <a:spLocks noGrp="1"/>
          </p:cNvSpPr>
          <p:nvPr>
            <p:ph type="body" sz="quarter" idx="10"/>
          </p:nvPr>
        </p:nvSpPr>
        <p:spPr/>
        <p:txBody>
          <a:bodyPr>
            <a:normAutofit/>
          </a:bodyPr>
          <a:lstStyle/>
          <a:p>
            <a:r>
              <a:rPr lang="en-US" dirty="0"/>
              <a:t>Lorem Ipsum is simply dummy text of the printing and typesetting </a:t>
            </a:r>
            <a:r>
              <a:rPr lang="en-US" dirty="0" smtClean="0"/>
              <a:t>industry</a:t>
            </a:r>
            <a:endParaRPr lang="uk-UA" dirty="0"/>
          </a:p>
        </p:txBody>
      </p:sp>
      <p:sp>
        <p:nvSpPr>
          <p:cNvPr id="6" name="Text Placeholder 5"/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Lorem Ipsum is simply dummy text of </a:t>
            </a:r>
            <a:r>
              <a:rPr lang="en-US" dirty="0">
                <a:solidFill>
                  <a:schemeClr val="accent1"/>
                </a:solidFill>
              </a:rPr>
              <a:t>the printing </a:t>
            </a:r>
            <a:r>
              <a:rPr lang="en-US" dirty="0"/>
              <a:t>and </a:t>
            </a:r>
            <a:r>
              <a:rPr lang="en-US" dirty="0">
                <a:solidFill>
                  <a:schemeClr val="accent1"/>
                </a:solidFill>
              </a:rPr>
              <a:t>typesetting industry</a:t>
            </a:r>
            <a:r>
              <a:rPr lang="en-US" dirty="0"/>
              <a:t>. </a:t>
            </a:r>
            <a:endParaRPr lang="en-US" dirty="0" smtClean="0"/>
          </a:p>
          <a:p>
            <a:r>
              <a:rPr lang="en-US" sz="1800" b="1" dirty="0" smtClean="0">
                <a:solidFill>
                  <a:schemeClr val="accent1"/>
                </a:solidFill>
              </a:rPr>
              <a:t>Lorem Ipsum?</a:t>
            </a:r>
            <a:endParaRPr lang="en-US" sz="1800" b="1" dirty="0">
              <a:solidFill>
                <a:schemeClr val="accent1"/>
              </a:solidFill>
            </a:endParaRPr>
          </a:p>
          <a:p>
            <a:r>
              <a:rPr lang="en-US" dirty="0" smtClean="0"/>
              <a:t>It </a:t>
            </a:r>
            <a:r>
              <a:rPr lang="en-US" dirty="0"/>
              <a:t>has survived not only five centuries, but also the leap into electronic typesetting, remaining essentially unchanged. It was </a:t>
            </a:r>
            <a:r>
              <a:rPr lang="en-US" dirty="0" err="1"/>
              <a:t>popularised</a:t>
            </a:r>
            <a:r>
              <a:rPr lang="en-US" dirty="0"/>
              <a:t> in the 1960s with the release of </a:t>
            </a:r>
            <a:r>
              <a:rPr lang="en-US" dirty="0" err="1"/>
              <a:t>Letraset</a:t>
            </a:r>
            <a:r>
              <a:rPr lang="en-US" dirty="0"/>
              <a:t> sheets containing Lorem Ipsum passages, and more recently with desktop publishing software like Aldus </a:t>
            </a:r>
            <a:r>
              <a:rPr lang="en-US" dirty="0" smtClean="0"/>
              <a:t>PageMaker.</a:t>
            </a:r>
          </a:p>
          <a:p>
            <a:r>
              <a:rPr lang="en-US" dirty="0"/>
              <a:t>Lorem Ipsum is simply </a:t>
            </a:r>
            <a:r>
              <a:rPr lang="en-US" dirty="0">
                <a:solidFill>
                  <a:schemeClr val="accent1"/>
                </a:solidFill>
              </a:rPr>
              <a:t>dummy text </a:t>
            </a:r>
            <a:r>
              <a:rPr lang="en-US" dirty="0"/>
              <a:t>of the </a:t>
            </a:r>
            <a:r>
              <a:rPr lang="en-US" dirty="0">
                <a:solidFill>
                  <a:schemeClr val="accent1"/>
                </a:solidFill>
              </a:rPr>
              <a:t>printing</a:t>
            </a:r>
            <a:r>
              <a:rPr lang="en-US" dirty="0"/>
              <a:t> and typesetting industry. Lorem Ipsum has been the industry's standard dummy text ever since the 1500s, when an unknown printer took a galley of type and scrambled it to make a type specimen book.</a:t>
            </a:r>
            <a:endParaRPr lang="uk-UA" dirty="0"/>
          </a:p>
        </p:txBody>
      </p:sp>
      <p:cxnSp>
        <p:nvCxnSpPr>
          <p:cNvPr id="8" name="Straight Connector 7"/>
          <p:cNvCxnSpPr/>
          <p:nvPr/>
        </p:nvCxnSpPr>
        <p:spPr>
          <a:xfrm>
            <a:off x="908483" y="2011680"/>
            <a:ext cx="4943677" cy="0"/>
          </a:xfrm>
          <a:prstGeom prst="line">
            <a:avLst/>
          </a:prstGeom>
          <a:ln>
            <a:solidFill>
              <a:schemeClr val="tx1">
                <a:alpha val="5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" name="Picture Placeholder 1"/>
          <p:cNvSpPr>
            <a:spLocks noGrp="1"/>
          </p:cNvSpPr>
          <p:nvPr>
            <p:ph type="pic" sz="quarter" idx="11"/>
          </p:nvPr>
        </p:nvSpPr>
        <p:spPr/>
      </p:sp>
    </p:spTree>
    <p:extLst>
      <p:ext uri="{BB962C8B-B14F-4D97-AF65-F5344CB8AC3E}">
        <p14:creationId xmlns:p14="http://schemas.microsoft.com/office/powerpoint/2010/main" val="130783842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 dir="in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 smtClean="0"/>
              <a:t>Our </a:t>
            </a:r>
            <a:r>
              <a:rPr lang="en-US" dirty="0" smtClean="0">
                <a:solidFill>
                  <a:schemeClr val="accent1"/>
                </a:solidFill>
              </a:rPr>
              <a:t>Clients</a:t>
            </a:r>
            <a:endParaRPr lang="uk-UA" dirty="0">
              <a:solidFill>
                <a:schemeClr val="accent1"/>
              </a:solidFill>
            </a:endParaRPr>
          </a:p>
        </p:txBody>
      </p:sp>
      <p:sp>
        <p:nvSpPr>
          <p:cNvPr id="4" name="Text Placeholder 3"/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Lorem Ipsum is simply dummy text of the printing and typesetting </a:t>
            </a:r>
            <a:r>
              <a:rPr lang="en-US" dirty="0" smtClean="0"/>
              <a:t>industry</a:t>
            </a:r>
            <a:endParaRPr lang="uk-UA" dirty="0"/>
          </a:p>
        </p:txBody>
      </p:sp>
      <p:sp>
        <p:nvSpPr>
          <p:cNvPr id="15" name="TextBox 14"/>
          <p:cNvSpPr txBox="1"/>
          <p:nvPr/>
        </p:nvSpPr>
        <p:spPr>
          <a:xfrm>
            <a:off x="1373779" y="3207702"/>
            <a:ext cx="2067197" cy="400110"/>
          </a:xfrm>
          <a:prstGeom prst="rect">
            <a:avLst/>
          </a:prstGeom>
          <a:noFill/>
        </p:spPr>
        <p:txBody>
          <a:bodyPr wrap="square" rtlCol="0" anchor="b">
            <a:spAutoFit/>
          </a:bodyPr>
          <a:lstStyle/>
          <a:p>
            <a:pPr algn="ctr">
              <a:spcAft>
                <a:spcPts val="1000"/>
              </a:spcAft>
            </a:pPr>
            <a:r>
              <a:rPr lang="en-US" sz="2000" dirty="0" smtClean="0">
                <a:latin typeface="+mj-lt"/>
              </a:rPr>
              <a:t>Company Name</a:t>
            </a:r>
            <a:endParaRPr lang="uk-UA" sz="2000" dirty="0">
              <a:latin typeface="+mj-lt"/>
            </a:endParaRPr>
          </a:p>
        </p:txBody>
      </p:sp>
      <p:cxnSp>
        <p:nvCxnSpPr>
          <p:cNvPr id="17" name="Straight Connector 16"/>
          <p:cNvCxnSpPr/>
          <p:nvPr/>
        </p:nvCxnSpPr>
        <p:spPr>
          <a:xfrm>
            <a:off x="2048148" y="3761366"/>
            <a:ext cx="692331" cy="0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45" name="TextBox 44"/>
          <p:cNvSpPr txBox="1"/>
          <p:nvPr/>
        </p:nvSpPr>
        <p:spPr>
          <a:xfrm>
            <a:off x="3826346" y="3207702"/>
            <a:ext cx="2067197" cy="400110"/>
          </a:xfrm>
          <a:prstGeom prst="rect">
            <a:avLst/>
          </a:prstGeom>
          <a:noFill/>
        </p:spPr>
        <p:txBody>
          <a:bodyPr wrap="square" rtlCol="0" anchor="b">
            <a:spAutoFit/>
          </a:bodyPr>
          <a:lstStyle/>
          <a:p>
            <a:pPr algn="ctr">
              <a:spcAft>
                <a:spcPts val="1000"/>
              </a:spcAft>
            </a:pPr>
            <a:r>
              <a:rPr lang="en-US" sz="2000" dirty="0" smtClean="0">
                <a:latin typeface="+mj-lt"/>
              </a:rPr>
              <a:t>Company Name</a:t>
            </a:r>
            <a:endParaRPr lang="uk-UA" sz="2000" dirty="0">
              <a:latin typeface="+mj-lt"/>
            </a:endParaRPr>
          </a:p>
        </p:txBody>
      </p:sp>
      <p:cxnSp>
        <p:nvCxnSpPr>
          <p:cNvPr id="46" name="Straight Connector 45"/>
          <p:cNvCxnSpPr/>
          <p:nvPr/>
        </p:nvCxnSpPr>
        <p:spPr>
          <a:xfrm>
            <a:off x="4500715" y="3761366"/>
            <a:ext cx="692331" cy="0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47" name="TextBox 46"/>
          <p:cNvSpPr txBox="1"/>
          <p:nvPr/>
        </p:nvSpPr>
        <p:spPr>
          <a:xfrm>
            <a:off x="6278913" y="3207702"/>
            <a:ext cx="2067197" cy="400110"/>
          </a:xfrm>
          <a:prstGeom prst="rect">
            <a:avLst/>
          </a:prstGeom>
          <a:noFill/>
        </p:spPr>
        <p:txBody>
          <a:bodyPr wrap="square" rtlCol="0" anchor="b">
            <a:spAutoFit/>
          </a:bodyPr>
          <a:lstStyle/>
          <a:p>
            <a:pPr algn="ctr">
              <a:spcAft>
                <a:spcPts val="1000"/>
              </a:spcAft>
            </a:pPr>
            <a:r>
              <a:rPr lang="en-US" sz="2000" dirty="0" smtClean="0">
                <a:latin typeface="+mj-lt"/>
              </a:rPr>
              <a:t>Company Name</a:t>
            </a:r>
            <a:endParaRPr lang="uk-UA" sz="2000" dirty="0">
              <a:latin typeface="+mj-lt"/>
            </a:endParaRPr>
          </a:p>
        </p:txBody>
      </p:sp>
      <p:cxnSp>
        <p:nvCxnSpPr>
          <p:cNvPr id="48" name="Straight Connector 47"/>
          <p:cNvCxnSpPr/>
          <p:nvPr/>
        </p:nvCxnSpPr>
        <p:spPr>
          <a:xfrm>
            <a:off x="6953282" y="3761366"/>
            <a:ext cx="692331" cy="0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49" name="TextBox 48"/>
          <p:cNvSpPr txBox="1"/>
          <p:nvPr/>
        </p:nvSpPr>
        <p:spPr>
          <a:xfrm>
            <a:off x="8731480" y="3207702"/>
            <a:ext cx="2067197" cy="400110"/>
          </a:xfrm>
          <a:prstGeom prst="rect">
            <a:avLst/>
          </a:prstGeom>
          <a:noFill/>
        </p:spPr>
        <p:txBody>
          <a:bodyPr wrap="square" rtlCol="0" anchor="b">
            <a:spAutoFit/>
          </a:bodyPr>
          <a:lstStyle/>
          <a:p>
            <a:pPr algn="ctr">
              <a:spcAft>
                <a:spcPts val="1000"/>
              </a:spcAft>
            </a:pPr>
            <a:r>
              <a:rPr lang="en-US" sz="2000" dirty="0" smtClean="0">
                <a:latin typeface="+mj-lt"/>
              </a:rPr>
              <a:t>Company Name</a:t>
            </a:r>
            <a:endParaRPr lang="uk-UA" sz="2000" dirty="0">
              <a:latin typeface="+mj-lt"/>
            </a:endParaRPr>
          </a:p>
        </p:txBody>
      </p:sp>
      <p:cxnSp>
        <p:nvCxnSpPr>
          <p:cNvPr id="50" name="Straight Connector 49"/>
          <p:cNvCxnSpPr/>
          <p:nvPr/>
        </p:nvCxnSpPr>
        <p:spPr>
          <a:xfrm>
            <a:off x="9405849" y="3761366"/>
            <a:ext cx="692331" cy="0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1" name="TextBox 50"/>
          <p:cNvSpPr txBox="1"/>
          <p:nvPr/>
        </p:nvSpPr>
        <p:spPr>
          <a:xfrm>
            <a:off x="1373779" y="5567241"/>
            <a:ext cx="2067197" cy="400110"/>
          </a:xfrm>
          <a:prstGeom prst="rect">
            <a:avLst/>
          </a:prstGeom>
          <a:noFill/>
        </p:spPr>
        <p:txBody>
          <a:bodyPr wrap="square" rtlCol="0" anchor="b">
            <a:spAutoFit/>
          </a:bodyPr>
          <a:lstStyle/>
          <a:p>
            <a:pPr algn="ctr">
              <a:spcAft>
                <a:spcPts val="1000"/>
              </a:spcAft>
            </a:pPr>
            <a:r>
              <a:rPr lang="en-US" sz="2000" dirty="0" smtClean="0">
                <a:latin typeface="+mj-lt"/>
              </a:rPr>
              <a:t>Company Name</a:t>
            </a:r>
            <a:endParaRPr lang="uk-UA" sz="2000" dirty="0">
              <a:latin typeface="+mj-lt"/>
            </a:endParaRPr>
          </a:p>
        </p:txBody>
      </p:sp>
      <p:cxnSp>
        <p:nvCxnSpPr>
          <p:cNvPr id="52" name="Straight Connector 51"/>
          <p:cNvCxnSpPr/>
          <p:nvPr/>
        </p:nvCxnSpPr>
        <p:spPr>
          <a:xfrm>
            <a:off x="2048148" y="6120905"/>
            <a:ext cx="692331" cy="0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3" name="TextBox 52"/>
          <p:cNvSpPr txBox="1"/>
          <p:nvPr/>
        </p:nvSpPr>
        <p:spPr>
          <a:xfrm>
            <a:off x="3826346" y="5567241"/>
            <a:ext cx="2067197" cy="400110"/>
          </a:xfrm>
          <a:prstGeom prst="rect">
            <a:avLst/>
          </a:prstGeom>
          <a:noFill/>
        </p:spPr>
        <p:txBody>
          <a:bodyPr wrap="square" rtlCol="0" anchor="b">
            <a:spAutoFit/>
          </a:bodyPr>
          <a:lstStyle/>
          <a:p>
            <a:pPr algn="ctr">
              <a:spcAft>
                <a:spcPts val="1000"/>
              </a:spcAft>
            </a:pPr>
            <a:r>
              <a:rPr lang="en-US" sz="2000" dirty="0" smtClean="0">
                <a:latin typeface="+mj-lt"/>
              </a:rPr>
              <a:t>Company Name</a:t>
            </a:r>
            <a:endParaRPr lang="uk-UA" sz="2000" dirty="0">
              <a:latin typeface="+mj-lt"/>
            </a:endParaRPr>
          </a:p>
        </p:txBody>
      </p:sp>
      <p:cxnSp>
        <p:nvCxnSpPr>
          <p:cNvPr id="54" name="Straight Connector 53"/>
          <p:cNvCxnSpPr/>
          <p:nvPr/>
        </p:nvCxnSpPr>
        <p:spPr>
          <a:xfrm>
            <a:off x="4500715" y="6120905"/>
            <a:ext cx="692331" cy="0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5" name="TextBox 54"/>
          <p:cNvSpPr txBox="1"/>
          <p:nvPr/>
        </p:nvSpPr>
        <p:spPr>
          <a:xfrm>
            <a:off x="6278913" y="5567241"/>
            <a:ext cx="2067197" cy="400110"/>
          </a:xfrm>
          <a:prstGeom prst="rect">
            <a:avLst/>
          </a:prstGeom>
          <a:noFill/>
        </p:spPr>
        <p:txBody>
          <a:bodyPr wrap="square" rtlCol="0" anchor="b">
            <a:spAutoFit/>
          </a:bodyPr>
          <a:lstStyle/>
          <a:p>
            <a:pPr algn="ctr">
              <a:spcAft>
                <a:spcPts val="1000"/>
              </a:spcAft>
            </a:pPr>
            <a:r>
              <a:rPr lang="en-US" sz="2000" dirty="0" smtClean="0">
                <a:latin typeface="+mj-lt"/>
              </a:rPr>
              <a:t>Company Name</a:t>
            </a:r>
            <a:endParaRPr lang="uk-UA" sz="2000" dirty="0">
              <a:latin typeface="+mj-lt"/>
            </a:endParaRPr>
          </a:p>
        </p:txBody>
      </p:sp>
      <p:cxnSp>
        <p:nvCxnSpPr>
          <p:cNvPr id="56" name="Straight Connector 55"/>
          <p:cNvCxnSpPr/>
          <p:nvPr/>
        </p:nvCxnSpPr>
        <p:spPr>
          <a:xfrm>
            <a:off x="6953282" y="6120905"/>
            <a:ext cx="692331" cy="0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7" name="TextBox 56"/>
          <p:cNvSpPr txBox="1"/>
          <p:nvPr/>
        </p:nvSpPr>
        <p:spPr>
          <a:xfrm>
            <a:off x="8731480" y="5567241"/>
            <a:ext cx="2067197" cy="400110"/>
          </a:xfrm>
          <a:prstGeom prst="rect">
            <a:avLst/>
          </a:prstGeom>
          <a:noFill/>
        </p:spPr>
        <p:txBody>
          <a:bodyPr wrap="square" rtlCol="0" anchor="b">
            <a:spAutoFit/>
          </a:bodyPr>
          <a:lstStyle/>
          <a:p>
            <a:pPr algn="ctr">
              <a:spcAft>
                <a:spcPts val="1000"/>
              </a:spcAft>
            </a:pPr>
            <a:r>
              <a:rPr lang="en-US" sz="2000" dirty="0" smtClean="0">
                <a:latin typeface="+mj-lt"/>
              </a:rPr>
              <a:t>Company Name</a:t>
            </a:r>
            <a:endParaRPr lang="uk-UA" sz="2000" dirty="0">
              <a:latin typeface="+mj-lt"/>
            </a:endParaRPr>
          </a:p>
        </p:txBody>
      </p:sp>
      <p:cxnSp>
        <p:nvCxnSpPr>
          <p:cNvPr id="58" name="Straight Connector 57"/>
          <p:cNvCxnSpPr/>
          <p:nvPr/>
        </p:nvCxnSpPr>
        <p:spPr>
          <a:xfrm>
            <a:off x="9405849" y="6120905"/>
            <a:ext cx="692331" cy="0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" name="Picture Placeholder 1"/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5" name="Picture Placeholder 4"/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6" name="Picture Placeholder 5"/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7" name="Picture Placeholder 6"/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8" name="Picture Placeholder 7"/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9" name="Picture Placeholder 8"/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10" name="Picture Placeholder 9"/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11" name="Picture Placeholder 10"/>
          <p:cNvSpPr>
            <a:spLocks noGrp="1"/>
          </p:cNvSpPr>
          <p:nvPr>
            <p:ph type="pic" sz="quarter" idx="18"/>
          </p:nvPr>
        </p:nvSpPr>
        <p:spPr/>
      </p:sp>
    </p:spTree>
    <p:extLst>
      <p:ext uri="{BB962C8B-B14F-4D97-AF65-F5344CB8AC3E}">
        <p14:creationId xmlns:p14="http://schemas.microsoft.com/office/powerpoint/2010/main" val="347767788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2" dur="500"/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5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0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2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6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6" dur="6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6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8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0" dur="6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1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7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4" dur="7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7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6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8" dur="7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8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2" dur="8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3" dur="8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4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6" dur="8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7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9" dur="8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0" dur="8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8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2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4" dur="8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7" dur="7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58" dur="7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9" dur="7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0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7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5" dur="6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66" dur="6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6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8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0" dur="6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1" presetID="47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3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74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6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8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" grpId="0"/>
      <p:bldP spid="4" grpId="0" build="p"/>
      <p:bldP spid="15" grpId="0"/>
      <p:bldP spid="45" grpId="0"/>
      <p:bldP spid="47" grpId="0"/>
      <p:bldP spid="49" grpId="0"/>
      <p:bldP spid="51" grpId="0"/>
      <p:bldP spid="53" grpId="0"/>
      <p:bldP spid="55" grpId="0"/>
      <p:bldP spid="57" grpId="0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Picture Placeholder 3"/>
          <p:cNvPicPr>
            <a:picLocks noGrp="1" noChangeAspect="1"/>
          </p:cNvPicPr>
          <p:nvPr>
            <p:ph type="pic" sz="quarter" idx="10"/>
          </p:nvPr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558" r="14018" b="27926"/>
          <a:stretch/>
        </p:blipFill>
        <p:spPr/>
      </p:pic>
      <p:sp>
        <p:nvSpPr>
          <p:cNvPr id="6" name="Rectangle 5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tx1">
              <a:alpha val="7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uk-UA"/>
          </a:p>
        </p:txBody>
      </p:sp>
      <p:sp>
        <p:nvSpPr>
          <p:cNvPr id="7" name="TextBox 6"/>
          <p:cNvSpPr txBox="1"/>
          <p:nvPr/>
        </p:nvSpPr>
        <p:spPr>
          <a:xfrm>
            <a:off x="2558716" y="852514"/>
            <a:ext cx="7074568" cy="1200329"/>
          </a:xfrm>
          <a:prstGeom prst="rect">
            <a:avLst/>
          </a:prstGeom>
          <a:noFill/>
        </p:spPr>
        <p:txBody>
          <a:bodyPr wrap="square" rtlCol="0" anchor="b">
            <a:spAutoFit/>
          </a:bodyPr>
          <a:lstStyle/>
          <a:p>
            <a:pPr algn="ctr"/>
            <a:r>
              <a:rPr lang="en-US" sz="7200" dirty="0" smtClean="0">
                <a:solidFill>
                  <a:srgbClr val="FFFFFF"/>
                </a:solidFill>
                <a:latin typeface="+mj-lt"/>
              </a:rPr>
              <a:t>Contact </a:t>
            </a:r>
            <a:r>
              <a:rPr lang="en-US" sz="7200" dirty="0" smtClean="0">
                <a:solidFill>
                  <a:schemeClr val="accent1"/>
                </a:solidFill>
                <a:latin typeface="+mj-lt"/>
              </a:rPr>
              <a:t>Us</a:t>
            </a:r>
            <a:endParaRPr lang="uk-UA" sz="7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8" name="TextBox 7"/>
          <p:cNvSpPr txBox="1"/>
          <p:nvPr/>
        </p:nvSpPr>
        <p:spPr>
          <a:xfrm>
            <a:off x="3297001" y="2905357"/>
            <a:ext cx="5598806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2400" dirty="0" smtClean="0">
                <a:solidFill>
                  <a:schemeClr val="bg1"/>
                </a:solidFill>
                <a:latin typeface="+mj-lt"/>
              </a:rPr>
              <a:t>+ 123-456-78-999</a:t>
            </a:r>
            <a:endParaRPr lang="uk-UA" sz="2400" dirty="0">
              <a:solidFill>
                <a:schemeClr val="bg1"/>
              </a:solidFill>
              <a:latin typeface="+mj-lt"/>
            </a:endParaRPr>
          </a:p>
        </p:txBody>
      </p:sp>
      <p:cxnSp>
        <p:nvCxnSpPr>
          <p:cNvPr id="10" name="Straight Connector 9"/>
          <p:cNvCxnSpPr/>
          <p:nvPr/>
        </p:nvCxnSpPr>
        <p:spPr>
          <a:xfrm>
            <a:off x="4323215" y="2325482"/>
            <a:ext cx="1356363" cy="0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3" name="Straight Connector 22"/>
          <p:cNvCxnSpPr/>
          <p:nvPr/>
        </p:nvCxnSpPr>
        <p:spPr>
          <a:xfrm>
            <a:off x="6478586" y="2325482"/>
            <a:ext cx="1356363" cy="0"/>
          </a:xfrm>
          <a:prstGeom prst="line">
            <a:avLst/>
          </a:prstGeom>
          <a:ln>
            <a:solidFill>
              <a:schemeClr val="accent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5" name="Freeform 24"/>
          <p:cNvSpPr/>
          <p:nvPr/>
        </p:nvSpPr>
        <p:spPr>
          <a:xfrm>
            <a:off x="5833969" y="2171864"/>
            <a:ext cx="524061" cy="307236"/>
          </a:xfrm>
          <a:custGeom>
            <a:avLst/>
            <a:gdLst>
              <a:gd name="connsiteX0" fmla="*/ 752431 w 1872676"/>
              <a:gd name="connsiteY0" fmla="*/ 621504 h 1097874"/>
              <a:gd name="connsiteX1" fmla="*/ 936338 w 1872676"/>
              <a:gd name="connsiteY1" fmla="*/ 759711 h 1097874"/>
              <a:gd name="connsiteX2" fmla="*/ 1120245 w 1872676"/>
              <a:gd name="connsiteY2" fmla="*/ 621504 h 1097874"/>
              <a:gd name="connsiteX3" fmla="*/ 1825557 w 1872676"/>
              <a:gd name="connsiteY3" fmla="*/ 1086405 h 1097874"/>
              <a:gd name="connsiteX4" fmla="*/ 1817505 w 1872676"/>
              <a:gd name="connsiteY4" fmla="*/ 1090775 h 1097874"/>
              <a:gd name="connsiteX5" fmla="*/ 1782343 w 1872676"/>
              <a:gd name="connsiteY5" fmla="*/ 1097874 h 1097874"/>
              <a:gd name="connsiteX6" fmla="*/ 90333 w 1872676"/>
              <a:gd name="connsiteY6" fmla="*/ 1097874 h 1097874"/>
              <a:gd name="connsiteX7" fmla="*/ 55171 w 1872676"/>
              <a:gd name="connsiteY7" fmla="*/ 1090775 h 1097874"/>
              <a:gd name="connsiteX8" fmla="*/ 47119 w 1872676"/>
              <a:gd name="connsiteY8" fmla="*/ 1086404 h 1097874"/>
              <a:gd name="connsiteX9" fmla="*/ 5536 w 1872676"/>
              <a:gd name="connsiteY9" fmla="*/ 60207 h 1097874"/>
              <a:gd name="connsiteX10" fmla="*/ 716309 w 1872676"/>
              <a:gd name="connsiteY10" fmla="*/ 594358 h 1097874"/>
              <a:gd name="connsiteX11" fmla="*/ 14744 w 1872676"/>
              <a:gd name="connsiteY11" fmla="*/ 1056788 h 1097874"/>
              <a:gd name="connsiteX12" fmla="*/ 7099 w 1872676"/>
              <a:gd name="connsiteY12" fmla="*/ 1042703 h 1097874"/>
              <a:gd name="connsiteX13" fmla="*/ 0 w 1872676"/>
              <a:gd name="connsiteY13" fmla="*/ 1007541 h 1097874"/>
              <a:gd name="connsiteX14" fmla="*/ 0 w 1872676"/>
              <a:gd name="connsiteY14" fmla="*/ 90333 h 1097874"/>
              <a:gd name="connsiteX15" fmla="*/ 1835 w 1872676"/>
              <a:gd name="connsiteY15" fmla="*/ 72128 h 1097874"/>
              <a:gd name="connsiteX16" fmla="*/ 1867141 w 1872676"/>
              <a:gd name="connsiteY16" fmla="*/ 60207 h 1097874"/>
              <a:gd name="connsiteX17" fmla="*/ 1870841 w 1872676"/>
              <a:gd name="connsiteY17" fmla="*/ 72128 h 1097874"/>
              <a:gd name="connsiteX18" fmla="*/ 1872676 w 1872676"/>
              <a:gd name="connsiteY18" fmla="*/ 90333 h 1097874"/>
              <a:gd name="connsiteX19" fmla="*/ 1872676 w 1872676"/>
              <a:gd name="connsiteY19" fmla="*/ 1007541 h 1097874"/>
              <a:gd name="connsiteX20" fmla="*/ 1865577 w 1872676"/>
              <a:gd name="connsiteY20" fmla="*/ 1042703 h 1097874"/>
              <a:gd name="connsiteX21" fmla="*/ 1857932 w 1872676"/>
              <a:gd name="connsiteY21" fmla="*/ 1056788 h 1097874"/>
              <a:gd name="connsiteX22" fmla="*/ 1156367 w 1872676"/>
              <a:gd name="connsiteY22" fmla="*/ 594358 h 1097874"/>
              <a:gd name="connsiteX23" fmla="*/ 90333 w 1872676"/>
              <a:gd name="connsiteY23" fmla="*/ 0 h 1097874"/>
              <a:gd name="connsiteX24" fmla="*/ 1782343 w 1872676"/>
              <a:gd name="connsiteY24" fmla="*/ 0 h 1097874"/>
              <a:gd name="connsiteX25" fmla="*/ 1832849 w 1872676"/>
              <a:gd name="connsiteY25" fmla="*/ 15428 h 1097874"/>
              <a:gd name="connsiteX26" fmla="*/ 1840748 w 1872676"/>
              <a:gd name="connsiteY26" fmla="*/ 21945 h 1097874"/>
              <a:gd name="connsiteX27" fmla="*/ 936338 w 1872676"/>
              <a:gd name="connsiteY27" fmla="*/ 701614 h 1097874"/>
              <a:gd name="connsiteX28" fmla="*/ 31927 w 1872676"/>
              <a:gd name="connsiteY28" fmla="*/ 21945 h 1097874"/>
              <a:gd name="connsiteX29" fmla="*/ 39827 w 1872676"/>
              <a:gd name="connsiteY29" fmla="*/ 15428 h 1097874"/>
              <a:gd name="connsiteX30" fmla="*/ 90333 w 1872676"/>
              <a:gd name="connsiteY30" fmla="*/ 0 h 109787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1872676" h="1097874">
                <a:moveTo>
                  <a:pt x="752431" y="621504"/>
                </a:moveTo>
                <a:lnTo>
                  <a:pt x="936338" y="759711"/>
                </a:lnTo>
                <a:lnTo>
                  <a:pt x="1120245" y="621504"/>
                </a:lnTo>
                <a:lnTo>
                  <a:pt x="1825557" y="1086405"/>
                </a:lnTo>
                <a:lnTo>
                  <a:pt x="1817505" y="1090775"/>
                </a:lnTo>
                <a:cubicBezTo>
                  <a:pt x="1806698" y="1095346"/>
                  <a:pt x="1794816" y="1097874"/>
                  <a:pt x="1782343" y="1097874"/>
                </a:cubicBezTo>
                <a:lnTo>
                  <a:pt x="90333" y="1097874"/>
                </a:lnTo>
                <a:cubicBezTo>
                  <a:pt x="77861" y="1097874"/>
                  <a:pt x="65979" y="1095346"/>
                  <a:pt x="55171" y="1090775"/>
                </a:cubicBezTo>
                <a:lnTo>
                  <a:pt x="47119" y="1086404"/>
                </a:lnTo>
                <a:close/>
                <a:moveTo>
                  <a:pt x="5536" y="60207"/>
                </a:moveTo>
                <a:lnTo>
                  <a:pt x="716309" y="594358"/>
                </a:lnTo>
                <a:lnTo>
                  <a:pt x="14744" y="1056788"/>
                </a:lnTo>
                <a:lnTo>
                  <a:pt x="7099" y="1042703"/>
                </a:lnTo>
                <a:cubicBezTo>
                  <a:pt x="2528" y="1031896"/>
                  <a:pt x="0" y="1020014"/>
                  <a:pt x="0" y="1007541"/>
                </a:cubicBezTo>
                <a:lnTo>
                  <a:pt x="0" y="90333"/>
                </a:lnTo>
                <a:cubicBezTo>
                  <a:pt x="0" y="84097"/>
                  <a:pt x="632" y="78008"/>
                  <a:pt x="1835" y="72128"/>
                </a:cubicBezTo>
                <a:close/>
                <a:moveTo>
                  <a:pt x="1867141" y="60207"/>
                </a:moveTo>
                <a:lnTo>
                  <a:pt x="1870841" y="72128"/>
                </a:lnTo>
                <a:cubicBezTo>
                  <a:pt x="1872044" y="78008"/>
                  <a:pt x="1872676" y="84097"/>
                  <a:pt x="1872676" y="90333"/>
                </a:cubicBezTo>
                <a:lnTo>
                  <a:pt x="1872676" y="1007541"/>
                </a:lnTo>
                <a:cubicBezTo>
                  <a:pt x="1872676" y="1020014"/>
                  <a:pt x="1870148" y="1031896"/>
                  <a:pt x="1865577" y="1042703"/>
                </a:cubicBezTo>
                <a:lnTo>
                  <a:pt x="1857932" y="1056788"/>
                </a:lnTo>
                <a:lnTo>
                  <a:pt x="1156367" y="594358"/>
                </a:lnTo>
                <a:close/>
                <a:moveTo>
                  <a:pt x="90333" y="0"/>
                </a:moveTo>
                <a:lnTo>
                  <a:pt x="1782343" y="0"/>
                </a:lnTo>
                <a:cubicBezTo>
                  <a:pt x="1801052" y="0"/>
                  <a:pt x="1818432" y="5687"/>
                  <a:pt x="1832849" y="15428"/>
                </a:cubicBezTo>
                <a:lnTo>
                  <a:pt x="1840748" y="21945"/>
                </a:lnTo>
                <a:lnTo>
                  <a:pt x="936338" y="701614"/>
                </a:lnTo>
                <a:lnTo>
                  <a:pt x="31927" y="21945"/>
                </a:lnTo>
                <a:lnTo>
                  <a:pt x="39827" y="15428"/>
                </a:lnTo>
                <a:cubicBezTo>
                  <a:pt x="54244" y="5687"/>
                  <a:pt x="71625" y="0"/>
                  <a:pt x="90333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uk-UA"/>
          </a:p>
        </p:txBody>
      </p:sp>
      <p:sp>
        <p:nvSpPr>
          <p:cNvPr id="27" name="TextBox 26"/>
          <p:cNvSpPr txBox="1"/>
          <p:nvPr/>
        </p:nvSpPr>
        <p:spPr>
          <a:xfrm>
            <a:off x="3297001" y="3676066"/>
            <a:ext cx="5598806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2400" dirty="0" smtClean="0">
                <a:solidFill>
                  <a:schemeClr val="bg1"/>
                </a:solidFill>
                <a:latin typeface="+mj-lt"/>
              </a:rPr>
              <a:t>mail@mail.com</a:t>
            </a:r>
            <a:endParaRPr lang="uk-UA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8" name="TextBox 27"/>
          <p:cNvSpPr txBox="1"/>
          <p:nvPr/>
        </p:nvSpPr>
        <p:spPr>
          <a:xfrm>
            <a:off x="3297001" y="4525151"/>
            <a:ext cx="5598806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2400" dirty="0" smtClean="0">
                <a:solidFill>
                  <a:schemeClr val="bg1"/>
                </a:solidFill>
                <a:latin typeface="+mj-lt"/>
              </a:rPr>
              <a:t>www.sitecompany.com</a:t>
            </a:r>
            <a:endParaRPr lang="uk-UA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9" name="TextBox 28"/>
          <p:cNvSpPr txBox="1"/>
          <p:nvPr/>
        </p:nvSpPr>
        <p:spPr>
          <a:xfrm>
            <a:off x="3297001" y="5379638"/>
            <a:ext cx="5598806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2400" dirty="0" smtClean="0">
                <a:solidFill>
                  <a:schemeClr val="bg1"/>
                </a:solidFill>
                <a:latin typeface="+mj-lt"/>
              </a:rPr>
              <a:t>City Name, Street Name 1-00-000</a:t>
            </a:r>
            <a:endParaRPr lang="uk-UA" sz="2400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405889829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 dir="in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75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5" dur="75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75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9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2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8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1" dur="8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8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85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6" dur="85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85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42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0" dur="9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1" dur="9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9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" grpId="0" animBg="1"/>
      <p:bldP spid="7" grpId="0"/>
      <p:bldP spid="8" grpId="0"/>
      <p:bldP spid="25" grpId="0" animBg="1"/>
      <p:bldP spid="27" grpId="0"/>
      <p:bldP spid="28" grpId="0"/>
      <p:bldP spid="29" grpId="0"/>
    </p:bldLst>
  </p:timing>
</p:sld>
</file>

<file path=ppt/theme/theme1.xml><?xml version="1.0" encoding="utf-8"?>
<a:theme xmlns:a="http://schemas.openxmlformats.org/drawingml/2006/main" name="Office Theme">
  <a:themeElements>
    <a:clrScheme name="0_web_agency">
      <a:dk1>
        <a:srgbClr val="2A2A2A"/>
      </a:dk1>
      <a:lt1>
        <a:srgbClr val="FFFFFF"/>
      </a:lt1>
      <a:dk2>
        <a:srgbClr val="151515"/>
      </a:dk2>
      <a:lt2>
        <a:srgbClr val="F8F8F8"/>
      </a:lt2>
      <a:accent1>
        <a:srgbClr val="83C143"/>
      </a:accent1>
      <a:accent2>
        <a:srgbClr val="949494"/>
      </a:accent2>
      <a:accent3>
        <a:srgbClr val="77B33B"/>
      </a:accent3>
      <a:accent4>
        <a:srgbClr val="8C8C8C"/>
      </a:accent4>
      <a:accent5>
        <a:srgbClr val="6DA436"/>
      </a:accent5>
      <a:accent6>
        <a:srgbClr val="828282"/>
      </a:accent6>
      <a:hlink>
        <a:srgbClr val="75B5E4"/>
      </a:hlink>
      <a:folHlink>
        <a:srgbClr val="816FB5"/>
      </a:folHlink>
    </a:clrScheme>
    <a:fontScheme name="Custom 24">
      <a:majorFont>
        <a:latin typeface="Oswald"/>
        <a:ea typeface=""/>
        <a:cs typeface=""/>
      </a:majorFont>
      <a:minorFont>
        <a:latin typeface="Lato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579</TotalTime>
  <Words>430</Words>
  <Application>Microsoft Office PowerPoint</Application>
  <PresentationFormat>Widescreen</PresentationFormat>
  <Paragraphs>120</Paragraphs>
  <Slides>16</Slides>
  <Notes>0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16</vt:i4>
      </vt:variant>
    </vt:vector>
  </HeadingPairs>
  <TitlesOfParts>
    <vt:vector size="21" baseType="lpstr">
      <vt:lpstr>Arial</vt:lpstr>
      <vt:lpstr>Calibri</vt:lpstr>
      <vt:lpstr>Lato</vt:lpstr>
      <vt:lpstr>Oswald</vt:lpstr>
      <vt:lpstr>Office Theme</vt:lpstr>
      <vt:lpstr>PowerPoint Presentation</vt:lpstr>
      <vt:lpstr>PowerPoint Presentation</vt:lpstr>
      <vt:lpstr>About Us</vt:lpstr>
      <vt:lpstr>Web Design Agency</vt:lpstr>
      <vt:lpstr>PowerPoint Presentation</vt:lpstr>
      <vt:lpstr>How We Do</vt:lpstr>
      <vt:lpstr>Who We Are</vt:lpstr>
      <vt:lpstr>Simple Process</vt:lpstr>
      <vt:lpstr>PowerPoint Presentation</vt:lpstr>
      <vt:lpstr>PowerPoint Presentation</vt:lpstr>
      <vt:lpstr>PowerPoint Presentation</vt:lpstr>
      <vt:lpstr>Branding</vt:lpstr>
      <vt:lpstr>Web Design</vt:lpstr>
      <vt:lpstr>Print</vt:lpstr>
      <vt:lpstr>Our Clients</vt:lpstr>
      <vt:lpstr>PowerPoint Presentation</vt:lpstr>
    </vt:vector>
  </TitlesOfParts>
  <Company/>
  <LinksUpToDate>false</LinksUpToDate>
  <SharedDoc>false</SharedDoc>
  <HyperlinksChanged>false</HyperlinksChanged>
  <AppVersion>15.0000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Presentation</dc:title>
  <dc:creator>Cat</dc:creator>
  <cp:lastModifiedBy>Cat</cp:lastModifiedBy>
  <cp:revision>85</cp:revision>
  <dcterms:created xsi:type="dcterms:W3CDTF">2015-12-14T11:27:34Z</dcterms:created>
  <dcterms:modified xsi:type="dcterms:W3CDTF">2015-12-30T16:45:11Z</dcterms:modified>
</cp:coreProperties>
</file>