
<file path=[Content_Types].xml><?xml version="1.0" encoding="utf-8"?>
<Types xmlns="http://schemas.openxmlformats.org/package/2006/content-types">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slides/slide31.xml" ContentType="application/vnd.openxmlformats-officedocument.presentationml.slide+xml"/>
  <Override PartName="/ppt/slides/slide32.xml" ContentType="application/vnd.openxmlformats-officedocument.presentationml.slide+xml"/>
  <Override PartName="/ppt/slides/slide33.xml" ContentType="application/vnd.openxmlformats-officedocument.presentationml.slide+xml"/>
  <Override PartName="/ppt/slides/slide34.xml" ContentType="application/vnd.openxmlformats-officedocument.presentationml.slide+xml"/>
  <Override PartName="/ppt/slides/slide35.xml" ContentType="application/vnd.openxmlformats-officedocument.presentationml.slide+xml"/>
  <Override PartName="/ppt/slides/slide36.xml" ContentType="application/vnd.openxmlformats-officedocument.presentationml.slide+xml"/>
  <Override PartName="/ppt/slides/slide37.xml" ContentType="application/vnd.openxmlformats-officedocument.presentationml.slide+xml"/>
  <Override PartName="/ppt/slides/slide38.xml" ContentType="application/vnd.openxmlformats-officedocument.presentationml.slide+xml"/>
  <Override PartName="/ppt/slides/slide39.xml" ContentType="application/vnd.openxmlformats-officedocument.presentationml.slide+xml"/>
  <Override PartName="/ppt/slides/slide40.xml" ContentType="application/vnd.openxmlformats-officedocument.presentationml.slide+xml"/>
  <Override PartName="/ppt/slides/slide41.xml" ContentType="application/vnd.openxmlformats-officedocument.presentationml.slide+xml"/>
  <Override PartName="/ppt/slides/slide42.xml" ContentType="application/vnd.openxmlformats-officedocument.presentationml.slide+xml"/>
  <Override PartName="/ppt/slides/slide43.xml" ContentType="application/vnd.openxmlformats-officedocument.presentationml.slide+xml"/>
  <Override PartName="/ppt/slides/slide44.xml" ContentType="application/vnd.openxmlformats-officedocument.presentationml.slide+xml"/>
  <Override PartName="/ppt/slides/slide45.xml" ContentType="application/vnd.openxmlformats-officedocument.presentationml.slide+xml"/>
  <Override PartName="/ppt/slides/slide46.xml" ContentType="application/vnd.openxmlformats-officedocument.presentationml.slide+xml"/>
  <Override PartName="/ppt/slides/slide47.xml" ContentType="application/vnd.openxmlformats-officedocument.presentationml.slide+xml"/>
  <Override PartName="/ppt/slides/slide48.xml" ContentType="application/vnd.openxmlformats-officedocument.presentationml.slide+xml"/>
  <Override PartName="/ppt/slides/slide49.xml" ContentType="application/vnd.openxmlformats-officedocument.presentationml.slide+xml"/>
  <Override PartName="/ppt/slides/slide50.xml" ContentType="application/vnd.openxmlformats-officedocument.presentationml.slide+xml"/>
  <Override PartName="/ppt/slides/slide51.xml" ContentType="application/vnd.openxmlformats-officedocument.presentationml.slide+xml"/>
  <Override PartName="/ppt/slides/slide52.xml" ContentType="application/vnd.openxmlformats-officedocument.presentationml.slide+xml"/>
  <Override PartName="/ppt/slides/slide53.xml" ContentType="application/vnd.openxmlformats-officedocument.presentationml.slide+xml"/>
  <Override PartName="/ppt/slides/slide54.xml" ContentType="application/vnd.openxmlformats-officedocument.presentationml.slide+xml"/>
  <Override PartName="/ppt/slides/slide55.xml" ContentType="application/vnd.openxmlformats-officedocument.presentationml.slide+xml"/>
  <Override PartName="/ppt/slides/slide56.xml" ContentType="application/vnd.openxmlformats-officedocument.presentationml.slide+xml"/>
  <Override PartName="/ppt/slides/slide57.xml" ContentType="application/vnd.openxmlformats-officedocument.presentationml.slide+xml"/>
  <Override PartName="/ppt/slides/slide58.xml" ContentType="application/vnd.openxmlformats-officedocument.presentationml.slide+xml"/>
  <Override PartName="/ppt/slides/slide59.xml" ContentType="application/vnd.openxmlformats-officedocument.presentationml.slide+xml"/>
  <Override PartName="/ppt/slides/slide60.xml" ContentType="application/vnd.openxmlformats-officedocument.presentationml.slide+xml"/>
  <Override PartName="/ppt/slides/slide61.xml" ContentType="application/vnd.openxmlformats-officedocument.presentationml.slide+xml"/>
  <Override PartName="/ppt/slides/slide62.xml" ContentType="application/vnd.openxmlformats-officedocument.presentationml.slide+xml"/>
  <Override PartName="/ppt/slides/slide63.xml" ContentType="application/vnd.openxmlformats-officedocument.presentationml.slide+xml"/>
  <Override PartName="/ppt/slides/slide64.xml" ContentType="application/vnd.openxmlformats-officedocument.presentationml.slide+xml"/>
  <Override PartName="/ppt/slides/slide65.xml" ContentType="application/vnd.openxmlformats-officedocument.presentationml.slide+xml"/>
  <Override PartName="/ppt/slides/slide66.xml" ContentType="application/vnd.openxmlformats-officedocument.presentationml.slide+xml"/>
  <Override PartName="/ppt/slides/slide67.xml" ContentType="application/vnd.openxmlformats-officedocument.presentationml.slide+xml"/>
  <Override PartName="/ppt/slides/slide68.xml" ContentType="application/vnd.openxmlformats-officedocument.presentationml.slide+xml"/>
  <Override PartName="/ppt/slides/slide69.xml" ContentType="application/vnd.openxmlformats-officedocument.presentationml.slide+xml"/>
  <Override PartName="/ppt/slides/slide70.xml" ContentType="application/vnd.openxmlformats-officedocument.presentationml.slide+xml"/>
  <Override PartName="/ppt/slides/slide71.xml" ContentType="application/vnd.openxmlformats-officedocument.presentationml.slide+xml"/>
  <Override PartName="/ppt/slides/slide72.xml" ContentType="application/vnd.openxmlformats-officedocument.presentationml.slide+xml"/>
  <Override PartName="/ppt/slides/slide73.xml" ContentType="application/vnd.openxmlformats-officedocument.presentationml.slide+xml"/>
  <Override PartName="/ppt/slides/slide74.xml" ContentType="application/vnd.openxmlformats-officedocument.presentationml.slide+xml"/>
  <Override PartName="/ppt/slides/slide75.xml" ContentType="application/vnd.openxmlformats-officedocument.presentationml.slide+xml"/>
  <Override PartName="/ppt/slides/slide76.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slideLayouts/slideLayout31.xml" ContentType="application/vnd.openxmlformats-officedocument.presentationml.slideLayout+xml"/>
  <Override PartName="/ppt/slideLayouts/slideLayout32.xml" ContentType="application/vnd.openxmlformats-officedocument.presentationml.slideLayout+xml"/>
  <Override PartName="/ppt/slideLayouts/slideLayout33.xml" ContentType="application/vnd.openxmlformats-officedocument.presentationml.slideLayout+xml"/>
  <Override PartName="/ppt/slideLayouts/slideLayout34.xml" ContentType="application/vnd.openxmlformats-officedocument.presentationml.slideLayout+xml"/>
  <Override PartName="/ppt/slideLayouts/slideLayout35.xml" ContentType="application/vnd.openxmlformats-officedocument.presentationml.slideLayout+xml"/>
  <Override PartName="/ppt/slideLayouts/slideLayout36.xml" ContentType="application/vnd.openxmlformats-officedocument.presentationml.slideLayout+xml"/>
  <Override PartName="/ppt/slideLayouts/slideLayout37.xml" ContentType="application/vnd.openxmlformats-officedocument.presentationml.slideLayout+xml"/>
  <Override PartName="/ppt/slideLayouts/slideLayout38.xml" ContentType="application/vnd.openxmlformats-officedocument.presentationml.slideLayout+xml"/>
  <Override PartName="/ppt/slideLayouts/slideLayout39.xml" ContentType="application/vnd.openxmlformats-officedocument.presentationml.slideLayout+xml"/>
  <Override PartName="/ppt/slideLayouts/slideLayout40.xml" ContentType="application/vnd.openxmlformats-officedocument.presentationml.slideLayout+xml"/>
  <Override PartName="/ppt/slideLayouts/slideLayout41.xml" ContentType="application/vnd.openxmlformats-officedocument.presentationml.slideLayout+xml"/>
  <Override PartName="/ppt/slideLayouts/slideLayout42.xml" ContentType="application/vnd.openxmlformats-officedocument.presentationml.slideLayout+xml"/>
  <Override PartName="/ppt/slideLayouts/slideLayout43.xml" ContentType="application/vnd.openxmlformats-officedocument.presentationml.slideLayout+xml"/>
  <Override PartName="/ppt/slideLayouts/slideLayout44.xml" ContentType="application/vnd.openxmlformats-officedocument.presentationml.slideLayout+xml"/>
  <Override PartName="/ppt/slideLayouts/slideLayout45.xml" ContentType="application/vnd.openxmlformats-officedocument.presentationml.slideLayout+xml"/>
  <Override PartName="/ppt/slideLayouts/slideLayout46.xml" ContentType="application/vnd.openxmlformats-officedocument.presentationml.slideLayout+xml"/>
  <Override PartName="/ppt/slideLayouts/slideLayout47.xml" ContentType="application/vnd.openxmlformats-officedocument.presentationml.slideLayout+xml"/>
  <Override PartName="/ppt/slideLayouts/slideLayout48.xml" ContentType="application/vnd.openxmlformats-officedocument.presentationml.slideLayout+xml"/>
  <Override PartName="/ppt/slideLayouts/slideLayout49.xml" ContentType="application/vnd.openxmlformats-officedocument.presentationml.slideLayout+xml"/>
  <Override PartName="/ppt/slideLayouts/slideLayout50.xml" ContentType="application/vnd.openxmlformats-officedocument.presentationml.slideLayout+xml"/>
  <Override PartName="/ppt/slideLayouts/slideLayout51.xml" ContentType="application/vnd.openxmlformats-officedocument.presentationml.slideLayout+xml"/>
  <Override PartName="/ppt/slideLayouts/slideLayout52.xml" ContentType="application/vnd.openxmlformats-officedocument.presentationml.slideLayout+xml"/>
  <Override PartName="/ppt/slideLayouts/slideLayout53.xml" ContentType="application/vnd.openxmlformats-officedocument.presentationml.slideLayout+xml"/>
  <Override PartName="/ppt/slideLayouts/slideLayout54.xml" ContentType="application/vnd.openxmlformats-officedocument.presentationml.slideLayout+xml"/>
  <Override PartName="/ppt/slideLayouts/slideLayout55.xml" ContentType="application/vnd.openxmlformats-officedocument.presentationml.slideLayout+xml"/>
  <Override PartName="/ppt/slideLayouts/slideLayout56.xml" ContentType="application/vnd.openxmlformats-officedocument.presentationml.slideLayout+xml"/>
  <Override PartName="/ppt/slideLayouts/slideLayout57.xml" ContentType="application/vnd.openxmlformats-officedocument.presentationml.slideLayout+xml"/>
  <Override PartName="/ppt/slideLayouts/slideLayout58.xml" ContentType="application/vnd.openxmlformats-officedocument.presentationml.slideLayout+xml"/>
  <Override PartName="/ppt/slideLayouts/slideLayout59.xml" ContentType="application/vnd.openxmlformats-officedocument.presentationml.slideLayout+xml"/>
  <Override PartName="/ppt/slideLayouts/slideLayout60.xml" ContentType="application/vnd.openxmlformats-officedocument.presentationml.slideLayout+xml"/>
  <Override PartName="/ppt/slideLayouts/slideLayout61.xml" ContentType="application/vnd.openxmlformats-officedocument.presentationml.slideLayout+xml"/>
  <Override PartName="/ppt/slideLayouts/slideLayout62.xml" ContentType="application/vnd.openxmlformats-officedocument.presentationml.slideLayout+xml"/>
  <Override PartName="/ppt/slideLayouts/slideLayout63.xml" ContentType="application/vnd.openxmlformats-officedocument.presentationml.slideLayout+xml"/>
  <Override PartName="/ppt/slideLayouts/slideLayout64.xml" ContentType="application/vnd.openxmlformats-officedocument.presentationml.slideLayout+xml"/>
  <Override PartName="/ppt/slideLayouts/slideLayout65.xml" ContentType="application/vnd.openxmlformats-officedocument.presentationml.slideLayout+xml"/>
  <Override PartName="/ppt/slideLayouts/slideLayout66.xml" ContentType="application/vnd.openxmlformats-officedocument.presentationml.slideLayout+xml"/>
  <Override PartName="/ppt/slideLayouts/slideLayout67.xml" ContentType="application/vnd.openxmlformats-officedocument.presentationml.slideLayout+xml"/>
  <Override PartName="/ppt/slideLayouts/slideLayout68.xml" ContentType="application/vnd.openxmlformats-officedocument.presentationml.slideLayout+xml"/>
  <Override PartName="/ppt/slideLayouts/slideLayout69.xml" ContentType="application/vnd.openxmlformats-officedocument.presentationml.slideLayout+xml"/>
  <Override PartName="/ppt/slideLayouts/slideLayout70.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charts/chart1.xml" ContentType="application/vnd.openxmlformats-officedocument.drawingml.chart+xml"/>
  <Override PartName="/ppt/charts/chart2.xml" ContentType="application/vnd.openxmlformats-officedocument.drawingml.chart+xml"/>
  <Override PartName="/ppt/charts/chart3.xml" ContentType="application/vnd.openxmlformats-officedocument.drawingml.chart+xml"/>
  <Override PartName="/ppt/charts/chart4.xml" ContentType="application/vnd.openxmlformats-officedocument.drawingml.chart+xml"/>
  <Override PartName="/ppt/charts/chart5.xml" ContentType="application/vnd.openxmlformats-officedocument.drawingml.chart+xml"/>
  <Override PartName="/ppt/charts/chart6.xml" ContentType="application/vnd.openxmlformats-officedocument.drawingml.chart+xml"/>
  <Override PartName="/ppt/charts/chart7.xml" ContentType="application/vnd.openxmlformats-officedocument.drawingml.chart+xml"/>
  <Override PartName="/ppt/charts/chart8.xml" ContentType="application/vnd.openxmlformats-officedocument.drawingml.chart+xml"/>
  <Override PartName="/ppt/charts/chart9.xml" ContentType="application/vnd.openxmlformats-officedocument.drawingml.chart+xml"/>
  <Override PartName="/ppt/charts/chart10.xml" ContentType="application/vnd.openxmlformats-officedocument.drawingml.chart+xml"/>
  <Override PartName="/ppt/charts/chart11.xml" ContentType="application/vnd.openxmlformats-officedocument.drawingml.chart+xml"/>
  <Override PartName="/ppt/charts/style1.xml" ContentType="application/vnd.ms-office.chartstyle+xml"/>
  <Override PartName="/ppt/charts/colors1.xml" ContentType="application/vnd.ms-office.chartcolorstyle+xml"/>
  <Override PartName="/ppt/charts/chart12.xml" ContentType="application/vnd.openxmlformats-officedocument.drawingml.chart+xml"/>
  <Override PartName="/ppt/charts/style2.xml" ContentType="application/vnd.ms-office.chartstyle+xml"/>
  <Override PartName="/ppt/charts/colors2.xml" ContentType="application/vnd.ms-office.chartcolorstyle+xml"/>
  <Override PartName="/ppt/charts/chart13.xml" ContentType="application/vnd.openxmlformats-officedocument.drawingml.chart+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charts/chart14.xml" ContentType="application/vnd.openxmlformats-officedocument.drawingml.chart+xml"/>
  <Override PartName="/ppt/charts/style3.xml" ContentType="application/vnd.ms-office.chartstyle+xml"/>
  <Override PartName="/ppt/charts/colors3.xml" ContentType="application/vnd.ms-office.chartcolorstyle+xml"/>
  <Override PartName="/ppt/charts/chart15.xml" ContentType="application/vnd.openxmlformats-officedocument.drawingml.chart+xml"/>
  <Override PartName="/ppt/charts/style4.xml" ContentType="application/vnd.ms-office.chartstyle+xml"/>
  <Override PartName="/ppt/charts/colors4.xml" ContentType="application/vnd.ms-office.chartcolorstyle+xml"/>
  <Override PartName="/ppt/notesSlides/notesSlide8.xml" ContentType="application/vnd.openxmlformats-officedocument.presentationml.notesSlide+xml"/>
  <Override PartName="/ppt/charts/chart16.xml" ContentType="application/vnd.openxmlformats-officedocument.drawingml.chart+xml"/>
  <Override PartName="/ppt/charts/style5.xml" ContentType="application/vnd.ms-office.chartstyle+xml"/>
  <Override PartName="/ppt/charts/colors5.xml" ContentType="application/vnd.ms-office.chartcolorstyle+xml"/>
  <Override PartName="/ppt/charts/chart17.xml" ContentType="application/vnd.openxmlformats-officedocument.drawingml.chart+xml"/>
  <Override PartName="/ppt/charts/style6.xml" ContentType="application/vnd.ms-office.chartstyle+xml"/>
  <Override PartName="/ppt/charts/colors6.xml" ContentType="application/vnd.ms-office.chartcolorstyle+xml"/>
  <Override PartName="/ppt/notesSlides/notesSlide9.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60" r:id="rId1"/>
  </p:sldMasterIdLst>
  <p:notesMasterIdLst>
    <p:notesMasterId r:id="rId78"/>
  </p:notesMasterIdLst>
  <p:handoutMasterIdLst>
    <p:handoutMasterId r:id="rId79"/>
  </p:handoutMasterIdLst>
  <p:sldIdLst>
    <p:sldId id="310" r:id="rId2"/>
    <p:sldId id="543" r:id="rId3"/>
    <p:sldId id="312" r:id="rId4"/>
    <p:sldId id="311" r:id="rId5"/>
    <p:sldId id="313" r:id="rId6"/>
    <p:sldId id="314" r:id="rId7"/>
    <p:sldId id="315" r:id="rId8"/>
    <p:sldId id="316" r:id="rId9"/>
    <p:sldId id="317" r:id="rId10"/>
    <p:sldId id="336" r:id="rId11"/>
    <p:sldId id="337" r:id="rId12"/>
    <p:sldId id="338" r:id="rId13"/>
    <p:sldId id="339" r:id="rId14"/>
    <p:sldId id="340" r:id="rId15"/>
    <p:sldId id="341" r:id="rId16"/>
    <p:sldId id="342" r:id="rId17"/>
    <p:sldId id="343" r:id="rId18"/>
    <p:sldId id="344" r:id="rId19"/>
    <p:sldId id="505" r:id="rId20"/>
    <p:sldId id="506" r:id="rId21"/>
    <p:sldId id="507" r:id="rId22"/>
    <p:sldId id="508" r:id="rId23"/>
    <p:sldId id="509" r:id="rId24"/>
    <p:sldId id="510" r:id="rId25"/>
    <p:sldId id="512" r:id="rId26"/>
    <p:sldId id="513" r:id="rId27"/>
    <p:sldId id="351" r:id="rId28"/>
    <p:sldId id="352" r:id="rId29"/>
    <p:sldId id="353" r:id="rId30"/>
    <p:sldId id="354" r:id="rId31"/>
    <p:sldId id="355" r:id="rId32"/>
    <p:sldId id="356" r:id="rId33"/>
    <p:sldId id="357" r:id="rId34"/>
    <p:sldId id="358" r:id="rId35"/>
    <p:sldId id="460" r:id="rId36"/>
    <p:sldId id="367" r:id="rId37"/>
    <p:sldId id="368" r:id="rId38"/>
    <p:sldId id="546" r:id="rId39"/>
    <p:sldId id="370" r:id="rId40"/>
    <p:sldId id="371" r:id="rId41"/>
    <p:sldId id="544" r:id="rId42"/>
    <p:sldId id="466" r:id="rId43"/>
    <p:sldId id="372" r:id="rId44"/>
    <p:sldId id="445" r:id="rId45"/>
    <p:sldId id="446" r:id="rId46"/>
    <p:sldId id="447" r:id="rId47"/>
    <p:sldId id="448" r:id="rId48"/>
    <p:sldId id="449" r:id="rId49"/>
    <p:sldId id="450" r:id="rId50"/>
    <p:sldId id="451" r:id="rId51"/>
    <p:sldId id="452" r:id="rId52"/>
    <p:sldId id="532" r:id="rId53"/>
    <p:sldId id="479" r:id="rId54"/>
    <p:sldId id="480" r:id="rId55"/>
    <p:sldId id="481" r:id="rId56"/>
    <p:sldId id="482" r:id="rId57"/>
    <p:sldId id="483" r:id="rId58"/>
    <p:sldId id="484" r:id="rId59"/>
    <p:sldId id="485" r:id="rId60"/>
    <p:sldId id="486" r:id="rId61"/>
    <p:sldId id="487" r:id="rId62"/>
    <p:sldId id="282" r:id="rId63"/>
    <p:sldId id="283" r:id="rId64"/>
    <p:sldId id="284" r:id="rId65"/>
    <p:sldId id="285" r:id="rId66"/>
    <p:sldId id="286" r:id="rId67"/>
    <p:sldId id="287" r:id="rId68"/>
    <p:sldId id="291" r:id="rId69"/>
    <p:sldId id="290" r:id="rId70"/>
    <p:sldId id="292" r:id="rId71"/>
    <p:sldId id="394" r:id="rId72"/>
    <p:sldId id="395" r:id="rId73"/>
    <p:sldId id="396" r:id="rId74"/>
    <p:sldId id="397" r:id="rId75"/>
    <p:sldId id="398" r:id="rId76"/>
    <p:sldId id="399" r:id="rId77"/>
  </p:sldIdLst>
  <p:sldSz cx="24384000" cy="13716000"/>
  <p:notesSz cx="6858000" cy="9144000"/>
  <p:defaultTextStyle>
    <a:defPPr>
      <a:defRPr lang="en-US"/>
    </a:defPPr>
    <a:lvl1pPr marL="0" algn="l" defTabSz="2438339" rtl="0" eaLnBrk="1" latinLnBrk="0" hangingPunct="1">
      <a:defRPr sz="4800" kern="1200">
        <a:solidFill>
          <a:schemeClr val="tx1"/>
        </a:solidFill>
        <a:latin typeface="+mn-lt"/>
        <a:ea typeface="+mn-ea"/>
        <a:cs typeface="+mn-cs"/>
      </a:defRPr>
    </a:lvl1pPr>
    <a:lvl2pPr marL="1219170" algn="l" defTabSz="2438339" rtl="0" eaLnBrk="1" latinLnBrk="0" hangingPunct="1">
      <a:defRPr sz="4800" kern="1200">
        <a:solidFill>
          <a:schemeClr val="tx1"/>
        </a:solidFill>
        <a:latin typeface="+mn-lt"/>
        <a:ea typeface="+mn-ea"/>
        <a:cs typeface="+mn-cs"/>
      </a:defRPr>
    </a:lvl2pPr>
    <a:lvl3pPr marL="2438339" algn="l" defTabSz="2438339" rtl="0" eaLnBrk="1" latinLnBrk="0" hangingPunct="1">
      <a:defRPr sz="4800" kern="1200">
        <a:solidFill>
          <a:schemeClr val="tx1"/>
        </a:solidFill>
        <a:latin typeface="+mn-lt"/>
        <a:ea typeface="+mn-ea"/>
        <a:cs typeface="+mn-cs"/>
      </a:defRPr>
    </a:lvl3pPr>
    <a:lvl4pPr marL="3657509" algn="l" defTabSz="2438339" rtl="0" eaLnBrk="1" latinLnBrk="0" hangingPunct="1">
      <a:defRPr sz="4800" kern="1200">
        <a:solidFill>
          <a:schemeClr val="tx1"/>
        </a:solidFill>
        <a:latin typeface="+mn-lt"/>
        <a:ea typeface="+mn-ea"/>
        <a:cs typeface="+mn-cs"/>
      </a:defRPr>
    </a:lvl4pPr>
    <a:lvl5pPr marL="4876678" algn="l" defTabSz="2438339" rtl="0" eaLnBrk="1" latinLnBrk="0" hangingPunct="1">
      <a:defRPr sz="4800" kern="1200">
        <a:solidFill>
          <a:schemeClr val="tx1"/>
        </a:solidFill>
        <a:latin typeface="+mn-lt"/>
        <a:ea typeface="+mn-ea"/>
        <a:cs typeface="+mn-cs"/>
      </a:defRPr>
    </a:lvl5pPr>
    <a:lvl6pPr marL="6095848" algn="l" defTabSz="2438339" rtl="0" eaLnBrk="1" latinLnBrk="0" hangingPunct="1">
      <a:defRPr sz="4800" kern="1200">
        <a:solidFill>
          <a:schemeClr val="tx1"/>
        </a:solidFill>
        <a:latin typeface="+mn-lt"/>
        <a:ea typeface="+mn-ea"/>
        <a:cs typeface="+mn-cs"/>
      </a:defRPr>
    </a:lvl6pPr>
    <a:lvl7pPr marL="7315017" algn="l" defTabSz="2438339" rtl="0" eaLnBrk="1" latinLnBrk="0" hangingPunct="1">
      <a:defRPr sz="4800" kern="1200">
        <a:solidFill>
          <a:schemeClr val="tx1"/>
        </a:solidFill>
        <a:latin typeface="+mn-lt"/>
        <a:ea typeface="+mn-ea"/>
        <a:cs typeface="+mn-cs"/>
      </a:defRPr>
    </a:lvl7pPr>
    <a:lvl8pPr marL="8534187" algn="l" defTabSz="2438339" rtl="0" eaLnBrk="1" latinLnBrk="0" hangingPunct="1">
      <a:defRPr sz="4800" kern="1200">
        <a:solidFill>
          <a:schemeClr val="tx1"/>
        </a:solidFill>
        <a:latin typeface="+mn-lt"/>
        <a:ea typeface="+mn-ea"/>
        <a:cs typeface="+mn-cs"/>
      </a:defRPr>
    </a:lvl8pPr>
    <a:lvl9pPr marL="9753356" algn="l" defTabSz="2438339" rtl="0" eaLnBrk="1" latinLnBrk="0" hangingPunct="1">
      <a:defRPr sz="4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7994" userDrawn="1">
          <p15:clr>
            <a:srgbClr val="547EBF"/>
          </p15:clr>
        </p15:guide>
        <p15:guide id="2" pos="649" userDrawn="1">
          <p15:clr>
            <a:srgbClr val="A4A3A4"/>
          </p15:clr>
        </p15:guide>
        <p15:guide id="3" pos="14711" userDrawn="1">
          <p15:clr>
            <a:srgbClr val="A4A3A4"/>
          </p15:clr>
        </p15:guide>
        <p15:guide id="5" orient="horz" pos="4365" userDrawn="1">
          <p15:clr>
            <a:srgbClr val="A4A3A4"/>
          </p15:clr>
        </p15:guide>
        <p15:guide id="6" orient="horz" pos="691" userDrawn="1">
          <p15:clr>
            <a:srgbClr val="A4A3A4"/>
          </p15:clr>
        </p15:guide>
        <p15:guide id="7" pos="1103" userDrawn="1">
          <p15:clr>
            <a:srgbClr val="A4A3A4"/>
          </p15:clr>
        </p15:guide>
        <p15:guide id="8" orient="horz" pos="1145" userDrawn="1">
          <p15:clr>
            <a:srgbClr val="A4A3A4"/>
          </p15:clr>
        </p15:guide>
      </p15:sldGuideLst>
    </p:ext>
    <p:ext uri="{2D200454-40CA-4A62-9FC3-DE9A4176ACB9}">
      <p15:notesGuideLst xmlns:p15="http://schemas.microsoft.com/office/powerpoint/2012/main">
        <p15:guide id="1" orient="horz" pos="2880">
          <p15:clr>
            <a:srgbClr val="A4A3A4"/>
          </p15:clr>
        </p15:guide>
        <p15:guide id="2" pos="2160">
          <p15:clr>
            <a:srgbClr val="A4A3A4"/>
          </p15:clr>
        </p15:guide>
      </p15:notes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useTimings="0">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3D084"/>
    <a:srgbClr val="312C32"/>
    <a:srgbClr val="70C4D7"/>
    <a:srgbClr val="5B91A9"/>
    <a:srgbClr val="507194"/>
    <a:srgbClr val="424859"/>
    <a:srgbClr val="495061"/>
    <a:srgbClr val="3A4B70"/>
    <a:srgbClr val="3A4AAF"/>
    <a:srgbClr val="70C3D6"/>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26333" autoAdjust="0"/>
    <p:restoredTop sz="86408" autoAdjust="0"/>
  </p:normalViewPr>
  <p:slideViewPr>
    <p:cSldViewPr snapToObjects="1">
      <p:cViewPr>
        <p:scale>
          <a:sx n="25" d="100"/>
          <a:sy n="25" d="100"/>
        </p:scale>
        <p:origin x="2262" y="1134"/>
      </p:cViewPr>
      <p:guideLst>
        <p:guide orient="horz" pos="7994"/>
        <p:guide pos="649"/>
        <p:guide pos="14711"/>
        <p:guide orient="horz" pos="4365"/>
        <p:guide orient="horz" pos="691"/>
        <p:guide pos="1103"/>
        <p:guide orient="horz" pos="1145"/>
      </p:guideLst>
    </p:cSldViewPr>
  </p:slideViewPr>
  <p:outlineViewPr>
    <p:cViewPr>
      <p:scale>
        <a:sx n="33" d="100"/>
        <a:sy n="33" d="100"/>
      </p:scale>
      <p:origin x="0" y="0"/>
    </p:cViewPr>
  </p:outlineViewPr>
  <p:notesTextViewPr>
    <p:cViewPr>
      <p:scale>
        <a:sx n="1" d="1"/>
        <a:sy n="1" d="1"/>
      </p:scale>
      <p:origin x="0" y="0"/>
    </p:cViewPr>
  </p:notesTextViewPr>
  <p:sorterViewPr>
    <p:cViewPr>
      <p:scale>
        <a:sx n="20" d="100"/>
        <a:sy n="20" d="100"/>
      </p:scale>
      <p:origin x="0" y="-9000"/>
    </p:cViewPr>
  </p:sorterViewPr>
  <p:notesViewPr>
    <p:cSldViewPr snapToObjects="1" showGuides="1">
      <p:cViewPr varScale="1">
        <p:scale>
          <a:sx n="51" d="100"/>
          <a:sy n="51" d="100"/>
        </p:scale>
        <p:origin x="2862" y="60"/>
      </p:cViewPr>
      <p:guideLst>
        <p:guide orient="horz" pos="2880"/>
        <p:guide pos="2160"/>
      </p:guideLst>
    </p:cSldViewPr>
  </p:notesViewPr>
  <p:gridSpacing cx="72008" cy="72008"/>
</p:viewPr>
</file>

<file path=ppt/_rels/presentation.xml.rels><?xml version="1.0" encoding="UTF-8" standalone="yes"?>
<Relationships xmlns="http://schemas.openxmlformats.org/package/2006/relationships"><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slide" Target="slides/slide25.xml"/><Relationship Id="rId39" Type="http://schemas.openxmlformats.org/officeDocument/2006/relationships/slide" Target="slides/slide38.xml"/><Relationship Id="rId21" Type="http://schemas.openxmlformats.org/officeDocument/2006/relationships/slide" Target="slides/slide20.xml"/><Relationship Id="rId34" Type="http://schemas.openxmlformats.org/officeDocument/2006/relationships/slide" Target="slides/slide33.xml"/><Relationship Id="rId42" Type="http://schemas.openxmlformats.org/officeDocument/2006/relationships/slide" Target="slides/slide41.xml"/><Relationship Id="rId47" Type="http://schemas.openxmlformats.org/officeDocument/2006/relationships/slide" Target="slides/slide46.xml"/><Relationship Id="rId50" Type="http://schemas.openxmlformats.org/officeDocument/2006/relationships/slide" Target="slides/slide49.xml"/><Relationship Id="rId55" Type="http://schemas.openxmlformats.org/officeDocument/2006/relationships/slide" Target="slides/slide54.xml"/><Relationship Id="rId63" Type="http://schemas.openxmlformats.org/officeDocument/2006/relationships/slide" Target="slides/slide62.xml"/><Relationship Id="rId68" Type="http://schemas.openxmlformats.org/officeDocument/2006/relationships/slide" Target="slides/slide67.xml"/><Relationship Id="rId76" Type="http://schemas.openxmlformats.org/officeDocument/2006/relationships/slide" Target="slides/slide75.xml"/><Relationship Id="rId7" Type="http://schemas.openxmlformats.org/officeDocument/2006/relationships/slide" Target="slides/slide6.xml"/><Relationship Id="rId71" Type="http://schemas.openxmlformats.org/officeDocument/2006/relationships/slide" Target="slides/slide70.xml"/><Relationship Id="rId2" Type="http://schemas.openxmlformats.org/officeDocument/2006/relationships/slide" Target="slides/slide1.xml"/><Relationship Id="rId16" Type="http://schemas.openxmlformats.org/officeDocument/2006/relationships/slide" Target="slides/slide15.xml"/><Relationship Id="rId29" Type="http://schemas.openxmlformats.org/officeDocument/2006/relationships/slide" Target="slides/slide28.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slide" Target="slides/slide31.xml"/><Relationship Id="rId37" Type="http://schemas.openxmlformats.org/officeDocument/2006/relationships/slide" Target="slides/slide36.xml"/><Relationship Id="rId40" Type="http://schemas.openxmlformats.org/officeDocument/2006/relationships/slide" Target="slides/slide39.xml"/><Relationship Id="rId45" Type="http://schemas.openxmlformats.org/officeDocument/2006/relationships/slide" Target="slides/slide44.xml"/><Relationship Id="rId53" Type="http://schemas.openxmlformats.org/officeDocument/2006/relationships/slide" Target="slides/slide52.xml"/><Relationship Id="rId58" Type="http://schemas.openxmlformats.org/officeDocument/2006/relationships/slide" Target="slides/slide57.xml"/><Relationship Id="rId66" Type="http://schemas.openxmlformats.org/officeDocument/2006/relationships/slide" Target="slides/slide65.xml"/><Relationship Id="rId74" Type="http://schemas.openxmlformats.org/officeDocument/2006/relationships/slide" Target="slides/slide73.xml"/><Relationship Id="rId79" Type="http://schemas.openxmlformats.org/officeDocument/2006/relationships/handoutMaster" Target="handoutMasters/handoutMaster1.xml"/><Relationship Id="rId5" Type="http://schemas.openxmlformats.org/officeDocument/2006/relationships/slide" Target="slides/slide4.xml"/><Relationship Id="rId61" Type="http://schemas.openxmlformats.org/officeDocument/2006/relationships/slide" Target="slides/slide60.xml"/><Relationship Id="rId82"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slide" Target="slides/slide30.xml"/><Relationship Id="rId44" Type="http://schemas.openxmlformats.org/officeDocument/2006/relationships/slide" Target="slides/slide43.xml"/><Relationship Id="rId52" Type="http://schemas.openxmlformats.org/officeDocument/2006/relationships/slide" Target="slides/slide51.xml"/><Relationship Id="rId60" Type="http://schemas.openxmlformats.org/officeDocument/2006/relationships/slide" Target="slides/slide59.xml"/><Relationship Id="rId65" Type="http://schemas.openxmlformats.org/officeDocument/2006/relationships/slide" Target="slides/slide64.xml"/><Relationship Id="rId73" Type="http://schemas.openxmlformats.org/officeDocument/2006/relationships/slide" Target="slides/slide72.xml"/><Relationship Id="rId78" Type="http://schemas.openxmlformats.org/officeDocument/2006/relationships/notesMaster" Target="notesMasters/notesMaster1.xml"/><Relationship Id="rId81"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slide" Target="slides/slide26.xml"/><Relationship Id="rId30" Type="http://schemas.openxmlformats.org/officeDocument/2006/relationships/slide" Target="slides/slide29.xml"/><Relationship Id="rId35" Type="http://schemas.openxmlformats.org/officeDocument/2006/relationships/slide" Target="slides/slide34.xml"/><Relationship Id="rId43" Type="http://schemas.openxmlformats.org/officeDocument/2006/relationships/slide" Target="slides/slide42.xml"/><Relationship Id="rId48" Type="http://schemas.openxmlformats.org/officeDocument/2006/relationships/slide" Target="slides/slide47.xml"/><Relationship Id="rId56" Type="http://schemas.openxmlformats.org/officeDocument/2006/relationships/slide" Target="slides/slide55.xml"/><Relationship Id="rId64" Type="http://schemas.openxmlformats.org/officeDocument/2006/relationships/slide" Target="slides/slide63.xml"/><Relationship Id="rId69" Type="http://schemas.openxmlformats.org/officeDocument/2006/relationships/slide" Target="slides/slide68.xml"/><Relationship Id="rId77" Type="http://schemas.openxmlformats.org/officeDocument/2006/relationships/slide" Target="slides/slide76.xml"/><Relationship Id="rId8" Type="http://schemas.openxmlformats.org/officeDocument/2006/relationships/slide" Target="slides/slide7.xml"/><Relationship Id="rId51" Type="http://schemas.openxmlformats.org/officeDocument/2006/relationships/slide" Target="slides/slide50.xml"/><Relationship Id="rId72" Type="http://schemas.openxmlformats.org/officeDocument/2006/relationships/slide" Target="slides/slide71.xml"/><Relationship Id="rId80" Type="http://schemas.openxmlformats.org/officeDocument/2006/relationships/presProps" Target="presProps.xml"/><Relationship Id="rId3" Type="http://schemas.openxmlformats.org/officeDocument/2006/relationships/slide" Target="slides/slide2.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slide" Target="slides/slide32.xml"/><Relationship Id="rId38" Type="http://schemas.openxmlformats.org/officeDocument/2006/relationships/slide" Target="slides/slide37.xml"/><Relationship Id="rId46" Type="http://schemas.openxmlformats.org/officeDocument/2006/relationships/slide" Target="slides/slide45.xml"/><Relationship Id="rId59" Type="http://schemas.openxmlformats.org/officeDocument/2006/relationships/slide" Target="slides/slide58.xml"/><Relationship Id="rId67" Type="http://schemas.openxmlformats.org/officeDocument/2006/relationships/slide" Target="slides/slide66.xml"/><Relationship Id="rId20" Type="http://schemas.openxmlformats.org/officeDocument/2006/relationships/slide" Target="slides/slide19.xml"/><Relationship Id="rId41" Type="http://schemas.openxmlformats.org/officeDocument/2006/relationships/slide" Target="slides/slide40.xml"/><Relationship Id="rId54" Type="http://schemas.openxmlformats.org/officeDocument/2006/relationships/slide" Target="slides/slide53.xml"/><Relationship Id="rId62" Type="http://schemas.openxmlformats.org/officeDocument/2006/relationships/slide" Target="slides/slide61.xml"/><Relationship Id="rId70" Type="http://schemas.openxmlformats.org/officeDocument/2006/relationships/slide" Target="slides/slide69.xml"/><Relationship Id="rId75" Type="http://schemas.openxmlformats.org/officeDocument/2006/relationships/slide" Target="slides/slide74.xml"/><Relationship Id="rId83" Type="http://schemas.openxmlformats.org/officeDocument/2006/relationships/tableStyles" Target="tableStyles.xml"/><Relationship Id="rId1" Type="http://schemas.openxmlformats.org/officeDocument/2006/relationships/slideMaster" Target="slideMasters/slideMaster1.xml"/><Relationship Id="rId6" Type="http://schemas.openxmlformats.org/officeDocument/2006/relationships/slide" Target="slides/slide5.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slide" Target="slides/slide27.xml"/><Relationship Id="rId36" Type="http://schemas.openxmlformats.org/officeDocument/2006/relationships/slide" Target="slides/slide35.xml"/><Relationship Id="rId49" Type="http://schemas.openxmlformats.org/officeDocument/2006/relationships/slide" Target="slides/slide48.xml"/><Relationship Id="rId57" Type="http://schemas.openxmlformats.org/officeDocument/2006/relationships/slide" Target="slides/slide56.xml"/></Relationships>
</file>

<file path=ppt/charts/_rels/chart1.xml.rels><?xml version="1.0" encoding="UTF-8" standalone="yes"?>
<Relationships xmlns="http://schemas.openxmlformats.org/package/2006/relationships"><Relationship Id="rId1" Type="http://schemas.openxmlformats.org/officeDocument/2006/relationships/package" Target="../embeddings/Microsoft_Excel_Worksheet.xlsx"/></Relationships>
</file>

<file path=ppt/charts/_rels/chart2.xml.rels><?xml version="1.0" encoding="UTF-8" standalone="yes"?>
<Relationships xmlns="http://schemas.openxmlformats.org/package/2006/relationships"><Relationship Id="rId1" Type="http://schemas.openxmlformats.org/officeDocument/2006/relationships/package" Target="../embeddings/Microsoft_Excel_Worksheet1.xlsx"/></Relationships>
</file>

<file path=ppt/charts/_rels/chart3.xml.rels><?xml version="1.0" encoding="UTF-8" standalone="yes"?>
<Relationships xmlns="http://schemas.openxmlformats.org/package/2006/relationships"><Relationship Id="rId1" Type="http://schemas.openxmlformats.org/officeDocument/2006/relationships/package" Target="../embeddings/Microsoft_Excel_Worksheet2.xlsx"/></Relationships>
</file>

<file path=ppt/charts/_rels/chart4.xml.rels><?xml version="1.0" encoding="UTF-8" standalone="yes"?>
<Relationships xmlns="http://schemas.openxmlformats.org/package/2006/relationships"><Relationship Id="rId1" Type="http://schemas.openxmlformats.org/officeDocument/2006/relationships/package" Target="../embeddings/Microsoft_Excel_Worksheet3.xlsx"/></Relationships>
</file>

<file path=ppt/charts/_rels/chart5.xml.rels><?xml version="1.0" encoding="UTF-8" standalone="yes"?>
<Relationships xmlns="http://schemas.openxmlformats.org/package/2006/relationships"><Relationship Id="rId1" Type="http://schemas.openxmlformats.org/officeDocument/2006/relationships/package" Target="../embeddings/Microsoft_Excel_Worksheet4.xlsx"/></Relationships>
</file>

<file path=ppt/charts/_rels/chart6.xml.rels><?xml version="1.0" encoding="UTF-8" standalone="yes"?>
<Relationships xmlns="http://schemas.openxmlformats.org/package/2006/relationships"><Relationship Id="rId1" Type="http://schemas.openxmlformats.org/officeDocument/2006/relationships/package" Target="../embeddings/Microsoft_Excel_Worksheet5.xlsx"/></Relationships>
</file>

<file path=ppt/charts/_rels/chart7.xml.rels><?xml version="1.0" encoding="UTF-8" standalone="yes"?>
<Relationships xmlns="http://schemas.openxmlformats.org/package/2006/relationships"><Relationship Id="rId1" Type="http://schemas.openxmlformats.org/officeDocument/2006/relationships/package" Target="../embeddings/Microsoft_Excel_Worksheet6.xlsx"/></Relationships>
</file>

<file path=ppt/charts/_rels/chart8.xml.rels><?xml version="1.0" encoding="UTF-8" standalone="yes"?>
<Relationships xmlns="http://schemas.openxmlformats.org/package/2006/relationships"><Relationship Id="rId1" Type="http://schemas.openxmlformats.org/officeDocument/2006/relationships/package" Target="../embeddings/Microsoft_Excel_Worksheet7.xlsx"/></Relationships>
</file>

<file path=ppt/charts/_rels/chart9.xml.rels><?xml version="1.0" encoding="UTF-8" standalone="yes"?>
<Relationships xmlns="http://schemas.openxmlformats.org/package/2006/relationships"><Relationship Id="rId1" Type="http://schemas.openxmlformats.org/officeDocument/2006/relationships/package" Target="../embeddings/Microsoft_Excel_Worksheet8.xlsx"/></Relationships>
</file>

<file path=ppt/charts/_rels/chart10.xml.rels><?xml version="1.0" encoding="UTF-8" standalone="yes"?>
<Relationships xmlns="http://schemas.openxmlformats.org/package/2006/relationships"><Relationship Id="rId1" Type="http://schemas.openxmlformats.org/officeDocument/2006/relationships/package" Target="../embeddings/Microsoft_Excel_Worksheet9.xlsx"/></Relationships>
</file>

<file path=ppt/charts/_rels/chart11.xml.rels><?xml version="1.0" encoding="UTF-8" standalone="yes"?>
<Relationships xmlns="http://schemas.openxmlformats.org/package/2006/relationships"><Relationship Id="rId3" Type="http://schemas.openxmlformats.org/officeDocument/2006/relationships/package" Target="../embeddings/Microsoft_Excel_Worksheet10.xlsx"/><Relationship Id="rId2" Type="http://schemas.microsoft.com/office/2011/relationships/chartColorStyle" Target="colors1.xml"/><Relationship Id="rId1" Type="http://schemas.microsoft.com/office/2011/relationships/chartStyle" Target="style1.xml"/></Relationships>
</file>

<file path=ppt/charts/_rels/chart12.xml.rels><?xml version="1.0" encoding="UTF-8" standalone="yes"?>
<Relationships xmlns="http://schemas.openxmlformats.org/package/2006/relationships"><Relationship Id="rId3" Type="http://schemas.openxmlformats.org/officeDocument/2006/relationships/package" Target="../embeddings/Microsoft_Excel_Worksheet11.xlsx"/><Relationship Id="rId2" Type="http://schemas.microsoft.com/office/2011/relationships/chartColorStyle" Target="colors2.xml"/><Relationship Id="rId1" Type="http://schemas.microsoft.com/office/2011/relationships/chartStyle" Target="style2.xml"/></Relationships>
</file>

<file path=ppt/charts/_rels/chart13.xml.rels><?xml version="1.0" encoding="UTF-8" standalone="yes"?>
<Relationships xmlns="http://schemas.openxmlformats.org/package/2006/relationships"><Relationship Id="rId1" Type="http://schemas.openxmlformats.org/officeDocument/2006/relationships/package" Target="../embeddings/Microsoft_Excel_Worksheet12.xlsx"/></Relationships>
</file>

<file path=ppt/charts/_rels/chart14.xml.rels><?xml version="1.0" encoding="UTF-8" standalone="yes"?>
<Relationships xmlns="http://schemas.openxmlformats.org/package/2006/relationships"><Relationship Id="rId3" Type="http://schemas.openxmlformats.org/officeDocument/2006/relationships/package" Target="../embeddings/Microsoft_Excel_Worksheet13.xlsx"/><Relationship Id="rId2" Type="http://schemas.microsoft.com/office/2011/relationships/chartColorStyle" Target="colors3.xml"/><Relationship Id="rId1" Type="http://schemas.microsoft.com/office/2011/relationships/chartStyle" Target="style3.xml"/></Relationships>
</file>

<file path=ppt/charts/_rels/chart15.xml.rels><?xml version="1.0" encoding="UTF-8" standalone="yes"?>
<Relationships xmlns="http://schemas.openxmlformats.org/package/2006/relationships"><Relationship Id="rId3" Type="http://schemas.openxmlformats.org/officeDocument/2006/relationships/package" Target="../embeddings/Microsoft_Excel_Worksheet14.xlsx"/><Relationship Id="rId2" Type="http://schemas.microsoft.com/office/2011/relationships/chartColorStyle" Target="colors4.xml"/><Relationship Id="rId1" Type="http://schemas.microsoft.com/office/2011/relationships/chartStyle" Target="style4.xml"/></Relationships>
</file>

<file path=ppt/charts/_rels/chart16.xml.rels><?xml version="1.0" encoding="UTF-8" standalone="yes"?>
<Relationships xmlns="http://schemas.openxmlformats.org/package/2006/relationships"><Relationship Id="rId3" Type="http://schemas.openxmlformats.org/officeDocument/2006/relationships/package" Target="../embeddings/Microsoft_Excel_Worksheet15.xlsx"/><Relationship Id="rId2" Type="http://schemas.microsoft.com/office/2011/relationships/chartColorStyle" Target="colors5.xml"/><Relationship Id="rId1" Type="http://schemas.microsoft.com/office/2011/relationships/chartStyle" Target="style5.xml"/></Relationships>
</file>

<file path=ppt/charts/_rels/chart17.xml.rels><?xml version="1.0" encoding="UTF-8" standalone="yes"?>
<Relationships xmlns="http://schemas.openxmlformats.org/package/2006/relationships"><Relationship Id="rId3" Type="http://schemas.openxmlformats.org/officeDocument/2006/relationships/package" Target="../embeddings/Microsoft_Excel_Worksheet16.xlsx"/><Relationship Id="rId2" Type="http://schemas.microsoft.com/office/2011/relationships/chartColorStyle" Target="colors6.xml"/><Relationship Id="rId1" Type="http://schemas.microsoft.com/office/2011/relationships/chartStyle" Target="style6.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8.0726199999999998E-2"/>
          <c:y val="3.7855E-2"/>
          <c:w val="0.91427400000000003"/>
          <c:h val="0.89129499999999995"/>
        </c:manualLayout>
      </c:layout>
      <c:barChart>
        <c:barDir val="col"/>
        <c:grouping val="clustered"/>
        <c:varyColors val="0"/>
        <c:ser>
          <c:idx val="0"/>
          <c:order val="0"/>
          <c:tx>
            <c:strRef>
              <c:f>Sheet1!$A$2</c:f>
              <c:strCache>
                <c:ptCount val="1"/>
                <c:pt idx="0">
                  <c:v>Region 1</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E70C-4240-BDCD-BC456613C610}"/>
            </c:ext>
          </c:extLst>
        </c:ser>
        <c:ser>
          <c:idx val="1"/>
          <c:order val="1"/>
          <c:tx>
            <c:strRef>
              <c:f>Sheet1!$A$3</c:f>
              <c:strCache>
                <c:ptCount val="1"/>
                <c:pt idx="0">
                  <c:v>Region 2</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E70C-4240-BDCD-BC456613C610}"/>
            </c:ext>
          </c:extLst>
        </c:ser>
        <c:dLbls>
          <c:showLegendKey val="0"/>
          <c:showVal val="0"/>
          <c:showCatName val="0"/>
          <c:showSerName val="0"/>
          <c:showPercent val="0"/>
          <c:showBubbleSize val="0"/>
        </c:dLbls>
        <c:gapWidth val="220"/>
        <c:overlap val="-20"/>
        <c:axId val="2109034688"/>
        <c:axId val="2109031424"/>
      </c:barChart>
      <c:catAx>
        <c:axId val="2109034688"/>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9031424"/>
        <c:crosses val="autoZero"/>
        <c:auto val="1"/>
        <c:lblAlgn val="ctr"/>
        <c:lblOffset val="100"/>
        <c:noMultiLvlLbl val="1"/>
      </c:catAx>
      <c:valAx>
        <c:axId val="210903142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9034688"/>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3.6772699999999998E-2"/>
          <c:y val="3.67503E-2"/>
          <c:w val="0.95822700000000005"/>
          <c:h val="0.78954999999999997"/>
        </c:manualLayout>
      </c:layout>
      <c:barChart>
        <c:barDir val="col"/>
        <c:grouping val="clustered"/>
        <c:varyColors val="0"/>
        <c:ser>
          <c:idx val="1"/>
          <c:order val="0"/>
          <c:tx>
            <c:strRef>
              <c:f>Sheet1!$A$3</c:f>
              <c:strCache>
                <c:ptCount val="1"/>
                <c:pt idx="0">
                  <c:v>Untitled 3</c:v>
                </c:pt>
              </c:strCache>
            </c:strRef>
          </c:tx>
          <c:spPr>
            <a:solidFill>
              <a:schemeClr val="tx1">
                <a:lumMod val="10000"/>
                <a:lumOff val="90000"/>
              </a:schemeClr>
            </a:solidFill>
            <a:ln w="9525" cap="flat">
              <a:solidFill>
                <a:srgbClr val="F9F9F9"/>
              </a:solidFill>
              <a:prstDash val="solid"/>
              <a:round/>
            </a:ln>
            <a:effectLst/>
          </c:spPr>
          <c:invertIfNegative val="0"/>
          <c:cat>
            <c:strRef>
              <c:f>Sheet1!$B$1:$G$1</c:f>
              <c:strCache>
                <c:ptCount val="6"/>
                <c:pt idx="0">
                  <c:v>Untitled 2</c:v>
                </c:pt>
                <c:pt idx="1">
                  <c:v>Untitled 3</c:v>
                </c:pt>
                <c:pt idx="2">
                  <c:v>Untitled 4</c:v>
                </c:pt>
                <c:pt idx="3">
                  <c:v>Untitled 5</c:v>
                </c:pt>
                <c:pt idx="4">
                  <c:v>Untitled 6</c:v>
                </c:pt>
                <c:pt idx="5">
                  <c:v>Untitled 7</c:v>
                </c:pt>
              </c:strCache>
            </c:strRef>
          </c:cat>
          <c:val>
            <c:numRef>
              <c:f>Sheet1!$B$3:$G$3</c:f>
              <c:numCache>
                <c:formatCode>General</c:formatCode>
                <c:ptCount val="6"/>
                <c:pt idx="0">
                  <c:v>55</c:v>
                </c:pt>
                <c:pt idx="1">
                  <c:v>43</c:v>
                </c:pt>
                <c:pt idx="2">
                  <c:v>70</c:v>
                </c:pt>
                <c:pt idx="3">
                  <c:v>58</c:v>
                </c:pt>
                <c:pt idx="4">
                  <c:v>55</c:v>
                </c:pt>
                <c:pt idx="5">
                  <c:v>43</c:v>
                </c:pt>
              </c:numCache>
            </c:numRef>
          </c:val>
          <c:extLst>
            <c:ext xmlns:c16="http://schemas.microsoft.com/office/drawing/2014/chart" uri="{C3380CC4-5D6E-409C-BE32-E72D297353CC}">
              <c16:uniqueId val="{00000000-591F-44A5-A44A-AC4CA0C97BBA}"/>
            </c:ext>
          </c:extLst>
        </c:ser>
        <c:ser>
          <c:idx val="2"/>
          <c:order val="1"/>
          <c:tx>
            <c:strRef>
              <c:f>Sheet1!$A$4</c:f>
              <c:strCache>
                <c:ptCount val="1"/>
                <c:pt idx="0">
                  <c:v>Untitled 2</c:v>
                </c:pt>
              </c:strCache>
            </c:strRef>
          </c:tx>
          <c:spPr>
            <a:solidFill>
              <a:schemeClr val="tx1">
                <a:lumMod val="90000"/>
                <a:lumOff val="10000"/>
              </a:schemeClr>
            </a:solidFill>
            <a:ln w="9525" cap="flat">
              <a:solidFill>
                <a:srgbClr val="F9F9F9"/>
              </a:solidFill>
              <a:prstDash val="solid"/>
              <a:round/>
            </a:ln>
            <a:effectLst/>
          </c:spPr>
          <c:invertIfNegative val="0"/>
          <c:cat>
            <c:strRef>
              <c:f>Sheet1!$B$1:$G$1</c:f>
              <c:strCache>
                <c:ptCount val="6"/>
                <c:pt idx="0">
                  <c:v>Untitled 2</c:v>
                </c:pt>
                <c:pt idx="1">
                  <c:v>Untitled 3</c:v>
                </c:pt>
                <c:pt idx="2">
                  <c:v>Untitled 4</c:v>
                </c:pt>
                <c:pt idx="3">
                  <c:v>Untitled 5</c:v>
                </c:pt>
                <c:pt idx="4">
                  <c:v>Untitled 6</c:v>
                </c:pt>
                <c:pt idx="5">
                  <c:v>Untitled 7</c:v>
                </c:pt>
              </c:strCache>
            </c:strRef>
          </c:cat>
          <c:val>
            <c:numRef>
              <c:f>Sheet1!$B$4:$G$4</c:f>
              <c:numCache>
                <c:formatCode>General</c:formatCode>
                <c:ptCount val="6"/>
                <c:pt idx="0">
                  <c:v>17</c:v>
                </c:pt>
                <c:pt idx="1">
                  <c:v>26</c:v>
                </c:pt>
                <c:pt idx="2">
                  <c:v>53</c:v>
                </c:pt>
                <c:pt idx="3">
                  <c:v>96</c:v>
                </c:pt>
                <c:pt idx="4">
                  <c:v>17</c:v>
                </c:pt>
                <c:pt idx="5">
                  <c:v>26</c:v>
                </c:pt>
              </c:numCache>
            </c:numRef>
          </c:val>
          <c:extLst>
            <c:ext xmlns:c16="http://schemas.microsoft.com/office/drawing/2014/chart" uri="{C3380CC4-5D6E-409C-BE32-E72D297353CC}">
              <c16:uniqueId val="{00000001-591F-44A5-A44A-AC4CA0C97BBA}"/>
            </c:ext>
          </c:extLst>
        </c:ser>
        <c:dLbls>
          <c:showLegendKey val="0"/>
          <c:showVal val="0"/>
          <c:showCatName val="0"/>
          <c:showSerName val="0"/>
          <c:showPercent val="0"/>
          <c:showBubbleSize val="0"/>
        </c:dLbls>
        <c:gapWidth val="370"/>
        <c:overlap val="-20"/>
        <c:axId val="2110725392"/>
        <c:axId val="2110728496"/>
      </c:barChart>
      <c:lineChart>
        <c:grouping val="standard"/>
        <c:varyColors val="0"/>
        <c:ser>
          <c:idx val="0"/>
          <c:order val="2"/>
          <c:tx>
            <c:strRef>
              <c:f>Sheet1!$A$2</c:f>
              <c:strCache>
                <c:ptCount val="1"/>
                <c:pt idx="0">
                  <c:v>Untitled 2</c:v>
                </c:pt>
              </c:strCache>
            </c:strRef>
          </c:tx>
          <c:spPr>
            <a:ln w="76200" cap="flat">
              <a:solidFill>
                <a:schemeClr val="accent4"/>
              </a:solidFill>
              <a:prstDash val="solid"/>
              <a:round/>
            </a:ln>
            <a:effectLst/>
          </c:spPr>
          <c:marker>
            <c:symbol val="circle"/>
            <c:size val="14"/>
            <c:spPr>
              <a:solidFill>
                <a:schemeClr val="bg1"/>
              </a:solidFill>
              <a:ln w="88900" cap="flat">
                <a:solidFill>
                  <a:schemeClr val="accent4"/>
                </a:solidFill>
                <a:prstDash val="solid"/>
                <a:round/>
              </a:ln>
              <a:effectLst/>
            </c:spPr>
          </c:marker>
          <c:cat>
            <c:strRef>
              <c:f>Sheet1!$B$1:$G$1</c:f>
              <c:strCache>
                <c:ptCount val="6"/>
                <c:pt idx="0">
                  <c:v>Untitled 2</c:v>
                </c:pt>
                <c:pt idx="1">
                  <c:v>Untitled 3</c:v>
                </c:pt>
                <c:pt idx="2">
                  <c:v>Untitled 4</c:v>
                </c:pt>
                <c:pt idx="3">
                  <c:v>Untitled 5</c:v>
                </c:pt>
                <c:pt idx="4">
                  <c:v>Untitled 6</c:v>
                </c:pt>
                <c:pt idx="5">
                  <c:v>Untitled 7</c:v>
                </c:pt>
              </c:strCache>
            </c:strRef>
          </c:cat>
          <c:val>
            <c:numRef>
              <c:f>Sheet1!$B$2:$G$2</c:f>
              <c:numCache>
                <c:formatCode>General</c:formatCode>
                <c:ptCount val="6"/>
                <c:pt idx="0">
                  <c:v>17</c:v>
                </c:pt>
                <c:pt idx="1">
                  <c:v>26</c:v>
                </c:pt>
                <c:pt idx="2">
                  <c:v>53</c:v>
                </c:pt>
                <c:pt idx="3">
                  <c:v>96</c:v>
                </c:pt>
                <c:pt idx="4">
                  <c:v>17</c:v>
                </c:pt>
                <c:pt idx="5">
                  <c:v>26</c:v>
                </c:pt>
              </c:numCache>
            </c:numRef>
          </c:val>
          <c:smooth val="1"/>
          <c:extLst>
            <c:ext xmlns:c16="http://schemas.microsoft.com/office/drawing/2014/chart" uri="{C3380CC4-5D6E-409C-BE32-E72D297353CC}">
              <c16:uniqueId val="{00000002-591F-44A5-A44A-AC4CA0C97BBA}"/>
            </c:ext>
          </c:extLst>
        </c:ser>
        <c:dLbls>
          <c:showLegendKey val="0"/>
          <c:showVal val="0"/>
          <c:showCatName val="0"/>
          <c:showSerName val="0"/>
          <c:showPercent val="0"/>
          <c:showBubbleSize val="0"/>
        </c:dLbls>
        <c:marker val="1"/>
        <c:smooth val="0"/>
        <c:axId val="2110725392"/>
        <c:axId val="2110728496"/>
      </c:lineChart>
      <c:catAx>
        <c:axId val="2110725392"/>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10728496"/>
        <c:crosses val="autoZero"/>
        <c:auto val="1"/>
        <c:lblAlgn val="ctr"/>
        <c:lblOffset val="100"/>
        <c:noMultiLvlLbl val="1"/>
      </c:catAx>
      <c:valAx>
        <c:axId val="2110728496"/>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10725392"/>
        <c:crosses val="autoZero"/>
        <c:crossBetween val="between"/>
        <c:majorUnit val="25"/>
        <c:minorUnit val="12.5"/>
      </c:valAx>
      <c:spPr>
        <a:noFill/>
        <a:ln w="12700" cap="flat">
          <a:noFill/>
          <a:miter lim="400000"/>
        </a:ln>
        <a:effectLst/>
      </c:spPr>
    </c:plotArea>
    <c:legend>
      <c:legendPos val="b"/>
      <c:layout>
        <c:manualLayout>
          <c:xMode val="edge"/>
          <c:yMode val="edge"/>
          <c:x val="2.6081799999999999E-2"/>
          <c:y val="0.95074999999999998"/>
          <c:w val="0.94744899999999999"/>
          <c:h val="4.9250299999999997E-2"/>
        </c:manualLayout>
      </c:layout>
      <c:overlay val="1"/>
      <c:spPr>
        <a:noFill/>
        <a:ln w="12700" cap="flat">
          <a:noFill/>
          <a:miter lim="400000"/>
        </a:ln>
        <a:effectLst/>
      </c:spPr>
      <c:txPr>
        <a:bodyPr rot="0"/>
        <a:lstStyle/>
        <a:p>
          <a:pPr>
            <a:defRPr sz="2000" b="0" i="0" u="none" strike="noStrike">
              <a:solidFill>
                <a:srgbClr val="27282D"/>
              </a:solidFill>
              <a:latin typeface="Open Sans"/>
            </a:defRPr>
          </a:pPr>
          <a:endParaRPr lang="id-ID"/>
        </a:p>
      </c:txPr>
    </c:legend>
    <c:plotVisOnly val="1"/>
    <c:dispBlanksAs val="gap"/>
    <c:showDLblsOverMax val="1"/>
  </c:chart>
  <c:spPr>
    <a:noFill/>
    <a:ln>
      <a:noFill/>
    </a:ln>
    <a:effectLst/>
  </c:spPr>
  <c:externalData r:id="rId1">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6458699999999996E-2"/>
          <c:y val="4.4678000000000002E-2"/>
          <c:w val="0.92854099999999995"/>
          <c:h val="0.87395500000000004"/>
        </c:manualLayout>
      </c:layout>
      <c:barChart>
        <c:barDir val="col"/>
        <c:grouping val="clustered"/>
        <c:varyColors val="0"/>
        <c:ser>
          <c:idx val="0"/>
          <c:order val="0"/>
          <c:tx>
            <c:strRef>
              <c:f>Sheet1!$A$2</c:f>
              <c:strCache>
                <c:ptCount val="1"/>
                <c:pt idx="0">
                  <c:v>Region 1</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E276-41BE-82EE-28524AE44AAE}"/>
            </c:ext>
          </c:extLst>
        </c:ser>
        <c:ser>
          <c:idx val="1"/>
          <c:order val="1"/>
          <c:tx>
            <c:strRef>
              <c:f>Sheet1!$A$3</c:f>
              <c:strCache>
                <c:ptCount val="1"/>
                <c:pt idx="0">
                  <c:v>Region 2</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E276-41BE-82EE-28524AE44AAE}"/>
            </c:ext>
          </c:extLst>
        </c:ser>
        <c:dLbls>
          <c:showLegendKey val="0"/>
          <c:showVal val="0"/>
          <c:showCatName val="0"/>
          <c:showSerName val="0"/>
          <c:showPercent val="0"/>
          <c:showBubbleSize val="0"/>
        </c:dLbls>
        <c:gapWidth val="220"/>
        <c:overlap val="-20"/>
        <c:axId val="2087290752"/>
        <c:axId val="2108452656"/>
      </c:barChart>
      <c:catAx>
        <c:axId val="2087290752"/>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108452656"/>
        <c:crosses val="autoZero"/>
        <c:auto val="1"/>
        <c:lblAlgn val="ctr"/>
        <c:lblOffset val="100"/>
        <c:noMultiLvlLbl val="1"/>
      </c:catAx>
      <c:valAx>
        <c:axId val="2108452656"/>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290752"/>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6458699999999996E-2"/>
          <c:y val="4.4678000000000002E-2"/>
          <c:w val="0.92854099999999995"/>
          <c:h val="0.87395500000000004"/>
        </c:manualLayout>
      </c:layout>
      <c:barChart>
        <c:barDir val="col"/>
        <c:grouping val="clustered"/>
        <c:varyColors val="0"/>
        <c:ser>
          <c:idx val="0"/>
          <c:order val="0"/>
          <c:tx>
            <c:strRef>
              <c:f>Sheet1!$A$2</c:f>
              <c:strCache>
                <c:ptCount val="1"/>
                <c:pt idx="0">
                  <c:v>Region 1</c:v>
                </c:pt>
              </c:strCache>
            </c:strRef>
          </c:tx>
          <c:spPr>
            <a:solidFill>
              <a:schemeClr val="tx1">
                <a:lumMod val="10000"/>
                <a:lumOff val="9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extLst>
            <c:ext xmlns:c16="http://schemas.microsoft.com/office/drawing/2014/chart" uri="{C3380CC4-5D6E-409C-BE32-E72D297353CC}">
              <c16:uniqueId val="{00000000-6806-4891-A0BB-98C9D5CFF144}"/>
            </c:ext>
          </c:extLst>
        </c:ser>
        <c:ser>
          <c:idx val="1"/>
          <c:order val="1"/>
          <c:tx>
            <c:strRef>
              <c:f>Sheet1!$A$3</c:f>
              <c:strCache>
                <c:ptCount val="1"/>
                <c:pt idx="0">
                  <c:v>Region 2</c:v>
                </c:pt>
              </c:strCache>
            </c:strRef>
          </c:tx>
          <c:spPr>
            <a:solidFill>
              <a:schemeClr val="tx1">
                <a:lumMod val="90000"/>
                <a:lumOff val="10000"/>
              </a:schemeClr>
            </a:solidFill>
            <a:ln w="9525" cap="flat">
              <a:solidFill>
                <a:srgbClr val="F9F9F9"/>
              </a:solidFill>
              <a:prstDash val="solid"/>
              <a:round/>
            </a:ln>
            <a:effectLst/>
          </c:spPr>
          <c:invertIfNegative val="0"/>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extLst>
            <c:ext xmlns:c16="http://schemas.microsoft.com/office/drawing/2014/chart" uri="{C3380CC4-5D6E-409C-BE32-E72D297353CC}">
              <c16:uniqueId val="{00000001-6806-4891-A0BB-98C9D5CFF144}"/>
            </c:ext>
          </c:extLst>
        </c:ser>
        <c:dLbls>
          <c:showLegendKey val="0"/>
          <c:showVal val="0"/>
          <c:showCatName val="0"/>
          <c:showSerName val="0"/>
          <c:showPercent val="0"/>
          <c:showBubbleSize val="0"/>
        </c:dLbls>
        <c:gapWidth val="220"/>
        <c:overlap val="-20"/>
        <c:axId val="2087367056"/>
        <c:axId val="2087680384"/>
      </c:barChart>
      <c:catAx>
        <c:axId val="2087367056"/>
        <c:scaling>
          <c:orientation val="minMax"/>
        </c:scaling>
        <c:delete val="0"/>
        <c:axPos val="b"/>
        <c:numFmt formatCode="General" sourceLinked="0"/>
        <c:majorTickMark val="out"/>
        <c:minorTickMark val="none"/>
        <c:tickLblPos val="low"/>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680384"/>
        <c:crosses val="autoZero"/>
        <c:auto val="1"/>
        <c:lblAlgn val="ctr"/>
        <c:lblOffset val="100"/>
        <c:noMultiLvlLbl val="1"/>
      </c:catAx>
      <c:valAx>
        <c:axId val="208768038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A7A7A7"/>
            </a:solidFill>
            <a:prstDash val="solid"/>
            <a:round/>
          </a:ln>
        </c:spPr>
        <c:txPr>
          <a:bodyPr rot="0"/>
          <a:lstStyle/>
          <a:p>
            <a:pPr>
              <a:defRPr sz="2000" b="0" i="0" u="none" strike="noStrike">
                <a:solidFill>
                  <a:srgbClr val="736F73"/>
                </a:solidFill>
                <a:latin typeface="Open Sans"/>
              </a:defRPr>
            </a:pPr>
            <a:endParaRPr lang="id-ID"/>
          </a:p>
        </c:txPr>
        <c:crossAx val="2087367056"/>
        <c:crosses val="autoZero"/>
        <c:crossBetween val="between"/>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3595099999999997E-2"/>
          <c:y val="3.2492199999999999E-2"/>
          <c:w val="0.90452399999999999"/>
          <c:h val="0.90456899999999996"/>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FEB0-4B07-8025-1E101D7FD5CE}"/>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chemeClr val="bg1"/>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FEB0-4B07-8025-1E101D7FD5CE}"/>
            </c:ext>
          </c:extLst>
        </c:ser>
        <c:dLbls>
          <c:showLegendKey val="0"/>
          <c:showVal val="0"/>
          <c:showCatName val="0"/>
          <c:showSerName val="0"/>
          <c:showPercent val="0"/>
          <c:showBubbleSize val="0"/>
        </c:dLbls>
        <c:marker val="1"/>
        <c:smooth val="0"/>
        <c:axId val="2086389232"/>
        <c:axId val="2110589744"/>
      </c:lineChart>
      <c:catAx>
        <c:axId val="208638923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589744"/>
        <c:crosses val="autoZero"/>
        <c:auto val="1"/>
        <c:lblAlgn val="ctr"/>
        <c:lblOffset val="100"/>
        <c:noMultiLvlLbl val="1"/>
      </c:catAx>
      <c:valAx>
        <c:axId val="211058974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38923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3.2418200000000001E-2"/>
          <c:y val="3.6522800000000001E-2"/>
          <c:w val="0.955766"/>
          <c:h val="0.79730000000000001"/>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Sheet1!$B$1:$H$1</c:f>
              <c:strCache>
                <c:ptCount val="7"/>
                <c:pt idx="0">
                  <c:v>April</c:v>
                </c:pt>
                <c:pt idx="1">
                  <c:v>May</c:v>
                </c:pt>
                <c:pt idx="2">
                  <c:v>June</c:v>
                </c:pt>
                <c:pt idx="3">
                  <c:v>July</c:v>
                </c:pt>
                <c:pt idx="4">
                  <c:v>April</c:v>
                </c:pt>
                <c:pt idx="5">
                  <c:v>May</c:v>
                </c:pt>
                <c:pt idx="6">
                  <c:v>June</c:v>
                </c:pt>
              </c:strCache>
            </c:strRef>
          </c:cat>
          <c:val>
            <c:numRef>
              <c:f>Sheet1!$B$2:$H$2</c:f>
              <c:numCache>
                <c:formatCode>General</c:formatCode>
                <c:ptCount val="7"/>
                <c:pt idx="0">
                  <c:v>17</c:v>
                </c:pt>
                <c:pt idx="1">
                  <c:v>26</c:v>
                </c:pt>
                <c:pt idx="2">
                  <c:v>53</c:v>
                </c:pt>
                <c:pt idx="3">
                  <c:v>96</c:v>
                </c:pt>
                <c:pt idx="4">
                  <c:v>17</c:v>
                </c:pt>
                <c:pt idx="5">
                  <c:v>26</c:v>
                </c:pt>
                <c:pt idx="6">
                  <c:v>53</c:v>
                </c:pt>
              </c:numCache>
            </c:numRef>
          </c:val>
          <c:smooth val="1"/>
          <c:extLst>
            <c:ext xmlns:c16="http://schemas.microsoft.com/office/drawing/2014/chart" uri="{C3380CC4-5D6E-409C-BE32-E72D297353CC}">
              <c16:uniqueId val="{00000000-7171-4004-BCF8-C32D59143955}"/>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chemeClr val="bg1"/>
              </a:solidFill>
              <a:ln w="88900" cap="flat">
                <a:solidFill>
                  <a:schemeClr val="accent4"/>
                </a:solidFill>
                <a:prstDash val="solid"/>
                <a:round/>
              </a:ln>
              <a:effectLst/>
            </c:spPr>
          </c:marker>
          <c:cat>
            <c:strRef>
              <c:f>Sheet1!$B$1:$H$1</c:f>
              <c:strCache>
                <c:ptCount val="7"/>
                <c:pt idx="0">
                  <c:v>April</c:v>
                </c:pt>
                <c:pt idx="1">
                  <c:v>May</c:v>
                </c:pt>
                <c:pt idx="2">
                  <c:v>June</c:v>
                </c:pt>
                <c:pt idx="3">
                  <c:v>July</c:v>
                </c:pt>
                <c:pt idx="4">
                  <c:v>April</c:v>
                </c:pt>
                <c:pt idx="5">
                  <c:v>May</c:v>
                </c:pt>
                <c:pt idx="6">
                  <c:v>June</c:v>
                </c:pt>
              </c:strCache>
            </c:strRef>
          </c:cat>
          <c:val>
            <c:numRef>
              <c:f>Sheet1!$B$3:$H$3</c:f>
              <c:numCache>
                <c:formatCode>General</c:formatCode>
                <c:ptCount val="7"/>
                <c:pt idx="0">
                  <c:v>55</c:v>
                </c:pt>
                <c:pt idx="1">
                  <c:v>43</c:v>
                </c:pt>
                <c:pt idx="2">
                  <c:v>70</c:v>
                </c:pt>
                <c:pt idx="3">
                  <c:v>58</c:v>
                </c:pt>
                <c:pt idx="4">
                  <c:v>55</c:v>
                </c:pt>
                <c:pt idx="5">
                  <c:v>43</c:v>
                </c:pt>
                <c:pt idx="6">
                  <c:v>70</c:v>
                </c:pt>
              </c:numCache>
            </c:numRef>
          </c:val>
          <c:smooth val="1"/>
          <c:extLst>
            <c:ext xmlns:c16="http://schemas.microsoft.com/office/drawing/2014/chart" uri="{C3380CC4-5D6E-409C-BE32-E72D297353CC}">
              <c16:uniqueId val="{00000001-7171-4004-BCF8-C32D59143955}"/>
            </c:ext>
          </c:extLst>
        </c:ser>
        <c:dLbls>
          <c:showLegendKey val="0"/>
          <c:showVal val="0"/>
          <c:showCatName val="0"/>
          <c:showSerName val="0"/>
          <c:showPercent val="0"/>
          <c:showBubbleSize val="0"/>
        </c:dLbls>
        <c:marker val="1"/>
        <c:smooth val="0"/>
        <c:axId val="2081626784"/>
        <c:axId val="2081605984"/>
      </c:lineChart>
      <c:catAx>
        <c:axId val="2081626784"/>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1605984"/>
        <c:crosses val="autoZero"/>
        <c:auto val="1"/>
        <c:lblAlgn val="ctr"/>
        <c:lblOffset val="100"/>
        <c:noMultiLvlLbl val="1"/>
      </c:catAx>
      <c:valAx>
        <c:axId val="2081605984"/>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1626784"/>
        <c:crosses val="autoZero"/>
        <c:crossBetween val="midCat"/>
        <c:majorUnit val="25"/>
        <c:minorUnit val="12.5"/>
      </c:valAx>
      <c:spPr>
        <a:noFill/>
        <a:ln w="12700" cap="flat">
          <a:noFill/>
          <a:miter lim="400000"/>
        </a:ln>
        <a:effectLst/>
      </c:spPr>
    </c:plotArea>
    <c:legend>
      <c:legendPos val="b"/>
      <c:layout>
        <c:manualLayout>
          <c:xMode val="edge"/>
          <c:yMode val="edge"/>
          <c:x val="3.6590499999999998E-2"/>
          <c:y val="0.95039499999999999"/>
          <c:w val="0.94742199999999999"/>
          <c:h val="4.9605400000000001E-2"/>
        </c:manualLayout>
      </c:layout>
      <c:overlay val="1"/>
      <c:spPr>
        <a:noFill/>
        <a:ln w="12700" cap="flat">
          <a:noFill/>
          <a:miter lim="400000"/>
        </a:ln>
        <a:effectLst/>
      </c:spPr>
      <c:txPr>
        <a:bodyPr rot="0"/>
        <a:lstStyle/>
        <a:p>
          <a:pPr>
            <a:defRPr sz="2000" b="0" i="0" u="none" strike="noStrike">
              <a:solidFill>
                <a:srgbClr val="27282D"/>
              </a:solidFill>
              <a:latin typeface="Open Sans"/>
            </a:defRPr>
          </a:pPr>
          <a:endParaRPr lang="id-ID"/>
        </a:p>
      </c:txPr>
    </c:legend>
    <c:plotVisOnly val="1"/>
    <c:dispBlanksAs val="gap"/>
    <c:showDLblsOverMax val="1"/>
  </c:chart>
  <c:spPr>
    <a:noFill/>
    <a:ln>
      <a:noFill/>
    </a:ln>
    <a:effectLst/>
  </c:spPr>
  <c:externalData r:id="rId1">
    <c:autoUpdate val="0"/>
  </c:externalData>
</c:chartSpace>
</file>

<file path=ppt/charts/chart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0014900000000003E-2"/>
          <c:y val="4.0238500000000003E-2"/>
          <c:w val="0.92214099999999999"/>
          <c:h val="0.88479699999999994"/>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3C7F-4049-8830-F85AC4829EA0}"/>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3C7F-4049-8830-F85AC4829EA0}"/>
            </c:ext>
          </c:extLst>
        </c:ser>
        <c:dLbls>
          <c:showLegendKey val="0"/>
          <c:showVal val="0"/>
          <c:showCatName val="0"/>
          <c:showSerName val="0"/>
          <c:showPercent val="0"/>
          <c:showBubbleSize val="0"/>
        </c:dLbls>
        <c:marker val="1"/>
        <c:smooth val="0"/>
        <c:axId val="2110411232"/>
        <c:axId val="2110685328"/>
      </c:lineChart>
      <c:catAx>
        <c:axId val="211041123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685328"/>
        <c:crosses val="autoZero"/>
        <c:auto val="1"/>
        <c:lblAlgn val="ctr"/>
        <c:lblOffset val="100"/>
        <c:noMultiLvlLbl val="1"/>
      </c:catAx>
      <c:valAx>
        <c:axId val="2110685328"/>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041123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8.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6.0014900000000003E-2"/>
          <c:y val="4.0238500000000003E-2"/>
          <c:w val="0.92214099999999999"/>
          <c:h val="0.88479699999999994"/>
        </c:manualLayout>
      </c:layout>
      <c:lineChart>
        <c:grouping val="standard"/>
        <c:varyColors val="0"/>
        <c:ser>
          <c:idx val="0"/>
          <c:order val="0"/>
          <c:tx>
            <c:strRef>
              <c:f>Sheet1!$A$2</c:f>
              <c:strCache>
                <c:ptCount val="1"/>
                <c:pt idx="0">
                  <c:v>Region 1</c:v>
                </c:pt>
              </c:strCache>
            </c:strRef>
          </c:tx>
          <c:spPr>
            <a:ln w="88900" cap="flat">
              <a:solidFill>
                <a:schemeClr val="tx1">
                  <a:lumMod val="90000"/>
                  <a:lumOff val="10000"/>
                </a:schemeClr>
              </a:solidFill>
              <a:prstDash val="solid"/>
              <a:round/>
            </a:ln>
            <a:effectLst/>
          </c:spPr>
          <c:marker>
            <c:symbol val="circle"/>
            <c:size val="17"/>
            <c:spPr>
              <a:solidFill>
                <a:schemeClr val="bg1"/>
              </a:solidFill>
              <a:ln w="88900" cap="flat">
                <a:solidFill>
                  <a:schemeClr val="tx1">
                    <a:lumMod val="90000"/>
                    <a:lumOff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2622-42F8-A1AE-14C19630AE55}"/>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2622-42F8-A1AE-14C19630AE55}"/>
            </c:ext>
          </c:extLst>
        </c:ser>
        <c:dLbls>
          <c:showLegendKey val="0"/>
          <c:showVal val="0"/>
          <c:showCatName val="0"/>
          <c:showSerName val="0"/>
          <c:showPercent val="0"/>
          <c:showBubbleSize val="0"/>
        </c:dLbls>
        <c:marker val="1"/>
        <c:smooth val="0"/>
        <c:axId val="2086348752"/>
        <c:axId val="2086464112"/>
      </c:lineChart>
      <c:catAx>
        <c:axId val="2086348752"/>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464112"/>
        <c:crosses val="autoZero"/>
        <c:auto val="1"/>
        <c:lblAlgn val="ctr"/>
        <c:lblOffset val="100"/>
        <c:noMultiLvlLbl val="1"/>
      </c:catAx>
      <c:valAx>
        <c:axId val="2086464112"/>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348752"/>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9.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114900000"/>
        <c:axId val="2114902960"/>
      </c:lineChart>
      <c:catAx>
        <c:axId val="2114900000"/>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4902960"/>
        <c:crosses val="autoZero"/>
        <c:auto val="1"/>
        <c:lblAlgn val="ctr"/>
        <c:lblOffset val="100"/>
        <c:noMultiLvlLbl val="1"/>
      </c:catAx>
      <c:valAx>
        <c:axId val="2114902960"/>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114900000"/>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0.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080727856"/>
        <c:axId val="-2072199008"/>
      </c:lineChart>
      <c:catAx>
        <c:axId val="-2080727856"/>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72199008"/>
        <c:crosses val="autoZero"/>
        <c:auto val="1"/>
        <c:lblAlgn val="ctr"/>
        <c:lblOffset val="100"/>
        <c:noMultiLvlLbl val="1"/>
      </c:catAx>
      <c:valAx>
        <c:axId val="-2072199008"/>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0727856"/>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E51F-4A03-96A1-EB64FAC5200A}"/>
              </c:ext>
            </c:extLst>
          </c:dPt>
          <c:dPt>
            <c:idx val="1"/>
            <c:bubble3D val="0"/>
            <c:spPr>
              <a:noFill/>
              <a:ln w="19050">
                <a:noFill/>
              </a:ln>
              <a:effectLst/>
            </c:spPr>
            <c:extLst>
              <c:ext xmlns:c16="http://schemas.microsoft.com/office/drawing/2014/chart" uri="{C3380CC4-5D6E-409C-BE32-E72D297353CC}">
                <c16:uniqueId val="{00000003-E51F-4A03-96A1-EB64FAC5200A}"/>
              </c:ext>
            </c:extLst>
          </c:dPt>
          <c:dPt>
            <c:idx val="2"/>
            <c:bubble3D val="0"/>
            <c:spPr>
              <a:solidFill>
                <a:schemeClr val="accent3"/>
              </a:solidFill>
              <a:ln w="19050">
                <a:noFill/>
              </a:ln>
              <a:effectLst/>
            </c:spPr>
            <c:extLst>
              <c:ext xmlns:c16="http://schemas.microsoft.com/office/drawing/2014/chart" uri="{C3380CC4-5D6E-409C-BE32-E72D297353CC}">
                <c16:uniqueId val="{00000005-E51F-4A03-96A1-EB64FAC5200A}"/>
              </c:ext>
            </c:extLst>
          </c:dPt>
          <c:dPt>
            <c:idx val="3"/>
            <c:bubble3D val="0"/>
            <c:spPr>
              <a:solidFill>
                <a:schemeClr val="accent4"/>
              </a:solidFill>
              <a:ln w="19050">
                <a:noFill/>
              </a:ln>
              <a:effectLst/>
            </c:spPr>
            <c:extLst>
              <c:ext xmlns:c16="http://schemas.microsoft.com/office/drawing/2014/chart" uri="{C3380CC4-5D6E-409C-BE32-E72D297353CC}">
                <c16:uniqueId val="{00000007-E51F-4A03-96A1-EB64FAC5200A}"/>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E51F-4A03-96A1-EB64FAC5200A}"/>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E91A-4D04-AFC7-7E568D452E20}"/>
              </c:ext>
            </c:extLst>
          </c:dPt>
          <c:dPt>
            <c:idx val="1"/>
            <c:bubble3D val="0"/>
            <c:spPr>
              <a:noFill/>
              <a:ln w="19050">
                <a:noFill/>
              </a:ln>
              <a:effectLst/>
            </c:spPr>
            <c:extLst>
              <c:ext xmlns:c16="http://schemas.microsoft.com/office/drawing/2014/chart" uri="{C3380CC4-5D6E-409C-BE32-E72D297353CC}">
                <c16:uniqueId val="{00000003-E91A-4D04-AFC7-7E568D452E20}"/>
              </c:ext>
            </c:extLst>
          </c:dPt>
          <c:dPt>
            <c:idx val="2"/>
            <c:bubble3D val="0"/>
            <c:spPr>
              <a:solidFill>
                <a:schemeClr val="accent3"/>
              </a:solidFill>
              <a:ln w="19050">
                <a:noFill/>
              </a:ln>
              <a:effectLst/>
            </c:spPr>
            <c:extLst>
              <c:ext xmlns:c16="http://schemas.microsoft.com/office/drawing/2014/chart" uri="{C3380CC4-5D6E-409C-BE32-E72D297353CC}">
                <c16:uniqueId val="{00000005-E91A-4D04-AFC7-7E568D452E20}"/>
              </c:ext>
            </c:extLst>
          </c:dPt>
          <c:dPt>
            <c:idx val="3"/>
            <c:bubble3D val="0"/>
            <c:spPr>
              <a:solidFill>
                <a:schemeClr val="accent4"/>
              </a:solidFill>
              <a:ln w="19050">
                <a:noFill/>
              </a:ln>
              <a:effectLst/>
            </c:spPr>
            <c:extLst>
              <c:ext xmlns:c16="http://schemas.microsoft.com/office/drawing/2014/chart" uri="{C3380CC4-5D6E-409C-BE32-E72D297353CC}">
                <c16:uniqueId val="{00000007-E91A-4D04-AFC7-7E568D452E20}"/>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E91A-4D04-AFC7-7E568D452E20}"/>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3.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1"/>
  <c:lang val="en-US"/>
  <c:roundedCorners val="0"/>
  <c:style val="2"/>
  <c:chart>
    <c:autoTitleDeleted val="1"/>
    <c:plotArea>
      <c:layout>
        <c:manualLayout>
          <c:layoutTarget val="inner"/>
          <c:xMode val="edge"/>
          <c:yMode val="edge"/>
          <c:x val="7.6430899999999996E-2"/>
          <c:y val="6.07462E-2"/>
          <c:w val="0.90084500000000001"/>
          <c:h val="0.83245400000000003"/>
        </c:manualLayout>
      </c:layout>
      <c:lineChart>
        <c:grouping val="standard"/>
        <c:varyColors val="0"/>
        <c:ser>
          <c:idx val="0"/>
          <c:order val="0"/>
          <c:tx>
            <c:strRef>
              <c:f>Sheet1!$A$2</c:f>
              <c:strCache>
                <c:ptCount val="1"/>
                <c:pt idx="0">
                  <c:v>Region 1</c:v>
                </c:pt>
              </c:strCache>
            </c:strRef>
          </c:tx>
          <c:spPr>
            <a:ln w="88900" cap="flat">
              <a:solidFill>
                <a:schemeClr val="bg2">
                  <a:lumMod val="10000"/>
                </a:schemeClr>
              </a:solidFill>
              <a:prstDash val="solid"/>
              <a:round/>
            </a:ln>
            <a:effectLst/>
          </c:spPr>
          <c:marker>
            <c:symbol val="circle"/>
            <c:size val="17"/>
            <c:spPr>
              <a:solidFill>
                <a:srgbClr val="FFFFFF"/>
              </a:solidFill>
              <a:ln w="88900" cap="flat">
                <a:solidFill>
                  <a:schemeClr val="bg2">
                    <a:lumMod val="10000"/>
                  </a:schemeClr>
                </a:solidFill>
                <a:prstDash val="solid"/>
                <a:round/>
              </a:ln>
              <a:effectLst/>
            </c:spPr>
          </c:marker>
          <c:cat>
            <c:strRef>
              <c:f>Sheet1!$B$1:$E$1</c:f>
              <c:strCache>
                <c:ptCount val="4"/>
                <c:pt idx="0">
                  <c:v>April</c:v>
                </c:pt>
                <c:pt idx="1">
                  <c:v>May</c:v>
                </c:pt>
                <c:pt idx="2">
                  <c:v>June</c:v>
                </c:pt>
                <c:pt idx="3">
                  <c:v>July</c:v>
                </c:pt>
              </c:strCache>
            </c:strRef>
          </c:cat>
          <c:val>
            <c:numRef>
              <c:f>Sheet1!$B$2:$E$2</c:f>
              <c:numCache>
                <c:formatCode>General</c:formatCode>
                <c:ptCount val="4"/>
                <c:pt idx="0">
                  <c:v>17</c:v>
                </c:pt>
                <c:pt idx="1">
                  <c:v>26</c:v>
                </c:pt>
                <c:pt idx="2">
                  <c:v>53</c:v>
                </c:pt>
                <c:pt idx="3">
                  <c:v>96</c:v>
                </c:pt>
              </c:numCache>
            </c:numRef>
          </c:val>
          <c:smooth val="1"/>
          <c:extLst>
            <c:ext xmlns:c16="http://schemas.microsoft.com/office/drawing/2014/chart" uri="{C3380CC4-5D6E-409C-BE32-E72D297353CC}">
              <c16:uniqueId val="{00000000-8EA9-4075-B798-BFF6FEE962A2}"/>
            </c:ext>
          </c:extLst>
        </c:ser>
        <c:ser>
          <c:idx val="1"/>
          <c:order val="1"/>
          <c:tx>
            <c:strRef>
              <c:f>Sheet1!$A$3</c:f>
              <c:strCache>
                <c:ptCount val="1"/>
                <c:pt idx="0">
                  <c:v>Region 2</c:v>
                </c:pt>
              </c:strCache>
            </c:strRef>
          </c:tx>
          <c:spPr>
            <a:ln w="88900" cap="flat">
              <a:solidFill>
                <a:schemeClr val="accent4"/>
              </a:solidFill>
              <a:prstDash val="solid"/>
              <a:round/>
            </a:ln>
            <a:effectLst/>
          </c:spPr>
          <c:marker>
            <c:symbol val="circle"/>
            <c:size val="17"/>
            <c:spPr>
              <a:solidFill>
                <a:srgbClr val="FFFFFF"/>
              </a:solidFill>
              <a:ln w="88900" cap="flat">
                <a:solidFill>
                  <a:schemeClr val="accent4"/>
                </a:solidFill>
                <a:prstDash val="solid"/>
                <a:round/>
              </a:ln>
              <a:effectLst/>
            </c:spPr>
          </c:marker>
          <c:cat>
            <c:strRef>
              <c:f>Sheet1!$B$1:$E$1</c:f>
              <c:strCache>
                <c:ptCount val="4"/>
                <c:pt idx="0">
                  <c:v>April</c:v>
                </c:pt>
                <c:pt idx="1">
                  <c:v>May</c:v>
                </c:pt>
                <c:pt idx="2">
                  <c:v>June</c:v>
                </c:pt>
                <c:pt idx="3">
                  <c:v>July</c:v>
                </c:pt>
              </c:strCache>
            </c:strRef>
          </c:cat>
          <c:val>
            <c:numRef>
              <c:f>Sheet1!$B$3:$E$3</c:f>
              <c:numCache>
                <c:formatCode>General</c:formatCode>
                <c:ptCount val="4"/>
                <c:pt idx="0">
                  <c:v>55</c:v>
                </c:pt>
                <c:pt idx="1">
                  <c:v>43</c:v>
                </c:pt>
                <c:pt idx="2">
                  <c:v>70</c:v>
                </c:pt>
                <c:pt idx="3">
                  <c:v>58</c:v>
                </c:pt>
              </c:numCache>
            </c:numRef>
          </c:val>
          <c:smooth val="1"/>
          <c:extLst>
            <c:ext xmlns:c16="http://schemas.microsoft.com/office/drawing/2014/chart" uri="{C3380CC4-5D6E-409C-BE32-E72D297353CC}">
              <c16:uniqueId val="{00000001-8EA9-4075-B798-BFF6FEE962A2}"/>
            </c:ext>
          </c:extLst>
        </c:ser>
        <c:dLbls>
          <c:showLegendKey val="0"/>
          <c:showVal val="0"/>
          <c:showCatName val="0"/>
          <c:showSerName val="0"/>
          <c:showPercent val="0"/>
          <c:showBubbleSize val="0"/>
        </c:dLbls>
        <c:marker val="1"/>
        <c:smooth val="0"/>
        <c:axId val="-2078332176"/>
        <c:axId val="-2086567872"/>
      </c:lineChart>
      <c:catAx>
        <c:axId val="-2078332176"/>
        <c:scaling>
          <c:orientation val="minMax"/>
        </c:scaling>
        <c:delete val="0"/>
        <c:axPos val="b"/>
        <c:numFmt formatCode="General" sourceLinked="0"/>
        <c:majorTickMark val="out"/>
        <c:minorTickMark val="none"/>
        <c:tickLblPos val="low"/>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86567872"/>
        <c:crosses val="autoZero"/>
        <c:auto val="1"/>
        <c:lblAlgn val="ctr"/>
        <c:lblOffset val="100"/>
        <c:noMultiLvlLbl val="1"/>
      </c:catAx>
      <c:valAx>
        <c:axId val="-2086567872"/>
        <c:scaling>
          <c:orientation val="minMax"/>
          <c:max val="100"/>
        </c:scaling>
        <c:delete val="0"/>
        <c:axPos val="l"/>
        <c:majorGridlines>
          <c:spPr>
            <a:ln w="12700" cap="flat">
              <a:solidFill>
                <a:srgbClr val="DDDDDD"/>
              </a:solidFill>
              <a:prstDash val="solid"/>
              <a:round/>
            </a:ln>
          </c:spPr>
        </c:majorGridlines>
        <c:numFmt formatCode="General" sourceLinked="0"/>
        <c:majorTickMark val="out"/>
        <c:minorTickMark val="none"/>
        <c:tickLblPos val="nextTo"/>
        <c:spPr>
          <a:ln w="12700" cap="flat">
            <a:solidFill>
              <a:srgbClr val="8B8B8C"/>
            </a:solidFill>
            <a:prstDash val="solid"/>
            <a:round/>
          </a:ln>
        </c:spPr>
        <c:txPr>
          <a:bodyPr rot="0"/>
          <a:lstStyle/>
          <a:p>
            <a:pPr>
              <a:defRPr sz="1800" b="0" i="0" u="none" strike="noStrike">
                <a:solidFill>
                  <a:srgbClr val="736F73"/>
                </a:solidFill>
                <a:latin typeface="Open Sans"/>
              </a:defRPr>
            </a:pPr>
            <a:endParaRPr lang="id-ID"/>
          </a:p>
        </c:txPr>
        <c:crossAx val="-2078332176"/>
        <c:crosses val="autoZero"/>
        <c:crossBetween val="midCat"/>
        <c:majorUnit val="25"/>
        <c:minorUnit val="12.5"/>
      </c:valAx>
      <c:spPr>
        <a:noFill/>
        <a:ln w="12700" cap="flat">
          <a:noFill/>
          <a:miter lim="400000"/>
        </a:ln>
        <a:effectLst/>
      </c:spPr>
    </c:plotArea>
    <c:plotVisOnly val="1"/>
    <c:dispBlanksAs val="gap"/>
    <c:showDLblsOverMax val="1"/>
  </c:chart>
  <c:spPr>
    <a:noFill/>
    <a:ln>
      <a:noFill/>
    </a:ln>
    <a:effectLst/>
  </c:spPr>
  <c:externalData r:id="rId1">
    <c:autoUpdate val="0"/>
  </c:externalData>
</c:chartSpace>
</file>

<file path=ppt/charts/chart14.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B2D3-4773-ABC3-D18987D559AE}"/>
              </c:ext>
            </c:extLst>
          </c:dPt>
          <c:dPt>
            <c:idx val="1"/>
            <c:bubble3D val="0"/>
            <c:spPr>
              <a:noFill/>
              <a:ln w="19050">
                <a:noFill/>
              </a:ln>
              <a:effectLst/>
            </c:spPr>
            <c:extLst>
              <c:ext xmlns:c16="http://schemas.microsoft.com/office/drawing/2014/chart" uri="{C3380CC4-5D6E-409C-BE32-E72D297353CC}">
                <c16:uniqueId val="{00000003-B2D3-4773-ABC3-D18987D559AE}"/>
              </c:ext>
            </c:extLst>
          </c:dPt>
          <c:dPt>
            <c:idx val="2"/>
            <c:bubble3D val="0"/>
            <c:spPr>
              <a:solidFill>
                <a:schemeClr val="accent3"/>
              </a:solidFill>
              <a:ln w="19050">
                <a:noFill/>
              </a:ln>
              <a:effectLst/>
            </c:spPr>
            <c:extLst>
              <c:ext xmlns:c16="http://schemas.microsoft.com/office/drawing/2014/chart" uri="{C3380CC4-5D6E-409C-BE32-E72D297353CC}">
                <c16:uniqueId val="{00000005-B2D3-4773-ABC3-D18987D559AE}"/>
              </c:ext>
            </c:extLst>
          </c:dPt>
          <c:dPt>
            <c:idx val="3"/>
            <c:bubble3D val="0"/>
            <c:spPr>
              <a:solidFill>
                <a:schemeClr val="accent4"/>
              </a:solidFill>
              <a:ln w="19050">
                <a:noFill/>
              </a:ln>
              <a:effectLst/>
            </c:spPr>
            <c:extLst>
              <c:ext xmlns:c16="http://schemas.microsoft.com/office/drawing/2014/chart" uri="{C3380CC4-5D6E-409C-BE32-E72D297353CC}">
                <c16:uniqueId val="{00000007-B2D3-4773-ABC3-D18987D559AE}"/>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B2D3-4773-ABC3-D18987D559AE}"/>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5.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9FE8-4458-A354-51A653369D96}"/>
              </c:ext>
            </c:extLst>
          </c:dPt>
          <c:dPt>
            <c:idx val="1"/>
            <c:bubble3D val="0"/>
            <c:spPr>
              <a:noFill/>
              <a:ln w="19050">
                <a:noFill/>
              </a:ln>
              <a:effectLst/>
            </c:spPr>
            <c:extLst>
              <c:ext xmlns:c16="http://schemas.microsoft.com/office/drawing/2014/chart" uri="{C3380CC4-5D6E-409C-BE32-E72D297353CC}">
                <c16:uniqueId val="{00000003-9FE8-4458-A354-51A653369D96}"/>
              </c:ext>
            </c:extLst>
          </c:dPt>
          <c:dPt>
            <c:idx val="2"/>
            <c:bubble3D val="0"/>
            <c:spPr>
              <a:solidFill>
                <a:schemeClr val="accent3"/>
              </a:solidFill>
              <a:ln w="19050">
                <a:noFill/>
              </a:ln>
              <a:effectLst/>
            </c:spPr>
            <c:extLst>
              <c:ext xmlns:c16="http://schemas.microsoft.com/office/drawing/2014/chart" uri="{C3380CC4-5D6E-409C-BE32-E72D297353CC}">
                <c16:uniqueId val="{00000005-9FE8-4458-A354-51A653369D96}"/>
              </c:ext>
            </c:extLst>
          </c:dPt>
          <c:dPt>
            <c:idx val="3"/>
            <c:bubble3D val="0"/>
            <c:spPr>
              <a:solidFill>
                <a:schemeClr val="accent4"/>
              </a:solidFill>
              <a:ln w="19050">
                <a:noFill/>
              </a:ln>
              <a:effectLst/>
            </c:spPr>
            <c:extLst>
              <c:ext xmlns:c16="http://schemas.microsoft.com/office/drawing/2014/chart" uri="{C3380CC4-5D6E-409C-BE32-E72D297353CC}">
                <c16:uniqueId val="{00000007-9FE8-4458-A354-51A653369D96}"/>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9FE8-4458-A354-51A653369D96}"/>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6.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accent4"/>
              </a:solidFill>
              <a:ln w="19050">
                <a:noFill/>
              </a:ln>
              <a:effectLst/>
            </c:spPr>
            <c:extLst>
              <c:ext xmlns:c16="http://schemas.microsoft.com/office/drawing/2014/chart" uri="{C3380CC4-5D6E-409C-BE32-E72D297353CC}">
                <c16:uniqueId val="{00000001-B2D3-4773-ABC3-D18987D559AE}"/>
              </c:ext>
            </c:extLst>
          </c:dPt>
          <c:dPt>
            <c:idx val="1"/>
            <c:bubble3D val="0"/>
            <c:spPr>
              <a:noFill/>
              <a:ln w="19050">
                <a:noFill/>
              </a:ln>
              <a:effectLst/>
            </c:spPr>
            <c:extLst>
              <c:ext xmlns:c16="http://schemas.microsoft.com/office/drawing/2014/chart" uri="{C3380CC4-5D6E-409C-BE32-E72D297353CC}">
                <c16:uniqueId val="{00000003-B2D3-4773-ABC3-D18987D559AE}"/>
              </c:ext>
            </c:extLst>
          </c:dPt>
          <c:dPt>
            <c:idx val="2"/>
            <c:bubble3D val="0"/>
            <c:spPr>
              <a:solidFill>
                <a:schemeClr val="accent3"/>
              </a:solidFill>
              <a:ln w="19050">
                <a:noFill/>
              </a:ln>
              <a:effectLst/>
            </c:spPr>
            <c:extLst>
              <c:ext xmlns:c16="http://schemas.microsoft.com/office/drawing/2014/chart" uri="{C3380CC4-5D6E-409C-BE32-E72D297353CC}">
                <c16:uniqueId val="{00000005-B2D3-4773-ABC3-D18987D559AE}"/>
              </c:ext>
            </c:extLst>
          </c:dPt>
          <c:dPt>
            <c:idx val="3"/>
            <c:bubble3D val="0"/>
            <c:spPr>
              <a:solidFill>
                <a:schemeClr val="accent4"/>
              </a:solidFill>
              <a:ln w="19050">
                <a:noFill/>
              </a:ln>
              <a:effectLst/>
            </c:spPr>
            <c:extLst>
              <c:ext xmlns:c16="http://schemas.microsoft.com/office/drawing/2014/chart" uri="{C3380CC4-5D6E-409C-BE32-E72D297353CC}">
                <c16:uniqueId val="{00000007-B2D3-4773-ABC3-D18987D559AE}"/>
              </c:ext>
            </c:extLst>
          </c:dPt>
          <c:cat>
            <c:strRef>
              <c:f>Sheet1!$A$2:$A$5</c:f>
              <c:strCache>
                <c:ptCount val="2"/>
                <c:pt idx="0">
                  <c:v>1st Qtr</c:v>
                </c:pt>
                <c:pt idx="1">
                  <c:v>2nd Qtr</c:v>
                </c:pt>
              </c:strCache>
            </c:strRef>
          </c:cat>
          <c:val>
            <c:numRef>
              <c:f>Sheet1!$B$2:$B$5</c:f>
              <c:numCache>
                <c:formatCode>General</c:formatCode>
                <c:ptCount val="4"/>
                <c:pt idx="0">
                  <c:v>65</c:v>
                </c:pt>
                <c:pt idx="1">
                  <c:v>35</c:v>
                </c:pt>
              </c:numCache>
            </c:numRef>
          </c:val>
          <c:extLst>
            <c:ext xmlns:c16="http://schemas.microsoft.com/office/drawing/2014/chart" uri="{C3380CC4-5D6E-409C-BE32-E72D297353CC}">
              <c16:uniqueId val="{00000008-B2D3-4773-ABC3-D18987D559AE}"/>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hart17.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Sales</c:v>
                </c:pt>
              </c:strCache>
            </c:strRef>
          </c:tx>
          <c:spPr>
            <a:ln>
              <a:noFill/>
            </a:ln>
          </c:spPr>
          <c:dPt>
            <c:idx val="0"/>
            <c:bubble3D val="0"/>
            <c:spPr>
              <a:solidFill>
                <a:schemeClr val="bg2"/>
              </a:solidFill>
              <a:ln w="19050">
                <a:noFill/>
              </a:ln>
              <a:effectLst/>
            </c:spPr>
            <c:extLst>
              <c:ext xmlns:c16="http://schemas.microsoft.com/office/drawing/2014/chart" uri="{C3380CC4-5D6E-409C-BE32-E72D297353CC}">
                <c16:uniqueId val="{00000001-9FE8-4458-A354-51A653369D96}"/>
              </c:ext>
            </c:extLst>
          </c:dPt>
          <c:dPt>
            <c:idx val="1"/>
            <c:bubble3D val="0"/>
            <c:spPr>
              <a:noFill/>
              <a:ln w="19050">
                <a:noFill/>
              </a:ln>
              <a:effectLst/>
            </c:spPr>
            <c:extLst>
              <c:ext xmlns:c16="http://schemas.microsoft.com/office/drawing/2014/chart" uri="{C3380CC4-5D6E-409C-BE32-E72D297353CC}">
                <c16:uniqueId val="{00000003-9FE8-4458-A354-51A653369D96}"/>
              </c:ext>
            </c:extLst>
          </c:dPt>
          <c:dPt>
            <c:idx val="2"/>
            <c:bubble3D val="0"/>
            <c:spPr>
              <a:solidFill>
                <a:schemeClr val="accent3"/>
              </a:solidFill>
              <a:ln w="19050">
                <a:noFill/>
              </a:ln>
              <a:effectLst/>
            </c:spPr>
            <c:extLst>
              <c:ext xmlns:c16="http://schemas.microsoft.com/office/drawing/2014/chart" uri="{C3380CC4-5D6E-409C-BE32-E72D297353CC}">
                <c16:uniqueId val="{00000005-9FE8-4458-A354-51A653369D96}"/>
              </c:ext>
            </c:extLst>
          </c:dPt>
          <c:dPt>
            <c:idx val="3"/>
            <c:bubble3D val="0"/>
            <c:spPr>
              <a:solidFill>
                <a:schemeClr val="accent4"/>
              </a:solidFill>
              <a:ln w="19050">
                <a:noFill/>
              </a:ln>
              <a:effectLst/>
            </c:spPr>
            <c:extLst>
              <c:ext xmlns:c16="http://schemas.microsoft.com/office/drawing/2014/chart" uri="{C3380CC4-5D6E-409C-BE32-E72D297353CC}">
                <c16:uniqueId val="{00000007-9FE8-4458-A354-51A653369D96}"/>
              </c:ext>
            </c:extLst>
          </c:dPt>
          <c:cat>
            <c:strRef>
              <c:f>Sheet1!$A$2:$A$5</c:f>
              <c:strCache>
                <c:ptCount val="2"/>
                <c:pt idx="0">
                  <c:v>1st Qtr</c:v>
                </c:pt>
                <c:pt idx="1">
                  <c:v>2nd Qtr</c:v>
                </c:pt>
              </c:strCache>
            </c:strRef>
          </c:cat>
          <c:val>
            <c:numRef>
              <c:f>Sheet1!$B$2:$B$5</c:f>
              <c:numCache>
                <c:formatCode>General</c:formatCode>
                <c:ptCount val="4"/>
                <c:pt idx="0">
                  <c:v>90</c:v>
                </c:pt>
                <c:pt idx="1">
                  <c:v>10</c:v>
                </c:pt>
              </c:numCache>
            </c:numRef>
          </c:val>
          <c:extLst>
            <c:ext xmlns:c16="http://schemas.microsoft.com/office/drawing/2014/chart" uri="{C3380CC4-5D6E-409C-BE32-E72D297353CC}">
              <c16:uniqueId val="{00000008-9FE8-4458-A354-51A653369D96}"/>
            </c:ext>
          </c:extLst>
        </c:ser>
        <c:dLbls>
          <c:showLegendKey val="0"/>
          <c:showVal val="0"/>
          <c:showCatName val="0"/>
          <c:showSerName val="0"/>
          <c:showPercent val="0"/>
          <c:showBubbleSize val="0"/>
          <c:showLeaderLines val="1"/>
        </c:dLbls>
        <c:firstSliceAng val="0"/>
        <c:holeSize val="90"/>
      </c:doughnutChart>
      <c:spPr>
        <a:noFill/>
        <a:ln>
          <a:noFill/>
        </a:ln>
        <a:effectLst/>
      </c:spPr>
    </c:plotArea>
    <c:plotVisOnly val="1"/>
    <c:dispBlanksAs val="gap"/>
    <c:showDLblsOverMax val="0"/>
  </c:chart>
  <c:spPr>
    <a:noFill/>
    <a:ln>
      <a:noFill/>
    </a:ln>
    <a:effectLst/>
  </c:spPr>
  <c:txPr>
    <a:bodyPr/>
    <a:lstStyle/>
    <a:p>
      <a:pPr>
        <a:defRPr/>
      </a:pPr>
      <a:endParaRPr lang="id-ID"/>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3.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4.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5.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6.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3.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4.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5.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6.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GB"/>
          </a:p>
        </p:txBody>
      </p:sp>
      <p:sp>
        <p:nvSpPr>
          <p:cNvPr id="3" name="Date Placeholder 2"/>
          <p:cNvSpPr>
            <a:spLocks noGrp="1"/>
          </p:cNvSpPr>
          <p:nvPr>
            <p:ph type="dt" sz="quarter" idx="1"/>
          </p:nvPr>
        </p:nvSpPr>
        <p:spPr>
          <a:xfrm>
            <a:off x="3884613" y="0"/>
            <a:ext cx="2971800" cy="457200"/>
          </a:xfrm>
          <a:prstGeom prst="rect">
            <a:avLst/>
          </a:prstGeom>
        </p:spPr>
        <p:txBody>
          <a:bodyPr vert="horz" lIns="91440" tIns="45720" rIns="91440" bIns="45720" rtlCol="0"/>
          <a:lstStyle>
            <a:lvl1pPr algn="r">
              <a:defRPr sz="1200"/>
            </a:lvl1pPr>
          </a:lstStyle>
          <a:p>
            <a:fld id="{4A393F5F-2CB0-4229-855E-C2E0C65B7458}" type="datetimeFigureOut">
              <a:rPr lang="en-GB" smtClean="0"/>
              <a:t>21/06/2016</a:t>
            </a:fld>
            <a:endParaRPr lang="en-GB"/>
          </a:p>
        </p:txBody>
      </p:sp>
      <p:sp>
        <p:nvSpPr>
          <p:cNvPr id="4" name="Footer Placeholder 3"/>
          <p:cNvSpPr>
            <a:spLocks noGrp="1"/>
          </p:cNvSpPr>
          <p:nvPr>
            <p:ph type="ftr" sz="quarter" idx="2"/>
          </p:nvPr>
        </p:nvSpPr>
        <p:spPr>
          <a:xfrm>
            <a:off x="0" y="8685213"/>
            <a:ext cx="2971800" cy="457200"/>
          </a:xfrm>
          <a:prstGeom prst="rect">
            <a:avLst/>
          </a:prstGeom>
        </p:spPr>
        <p:txBody>
          <a:bodyPr vert="horz" lIns="91440" tIns="45720" rIns="91440" bIns="45720" rtlCol="0" anchor="b"/>
          <a:lstStyle>
            <a:lvl1pPr algn="l">
              <a:defRPr sz="1200"/>
            </a:lvl1pPr>
          </a:lstStyle>
          <a:p>
            <a:endParaRPr lang="en-GB"/>
          </a:p>
        </p:txBody>
      </p:sp>
      <p:sp>
        <p:nvSpPr>
          <p:cNvPr id="5" name="Slide Number Placeholder 4"/>
          <p:cNvSpPr>
            <a:spLocks noGrp="1"/>
          </p:cNvSpPr>
          <p:nvPr>
            <p:ph type="sldNum" sz="quarter" idx="3"/>
          </p:nvPr>
        </p:nvSpPr>
        <p:spPr>
          <a:xfrm>
            <a:off x="3884613" y="8685213"/>
            <a:ext cx="2971800" cy="457200"/>
          </a:xfrm>
          <a:prstGeom prst="rect">
            <a:avLst/>
          </a:prstGeom>
        </p:spPr>
        <p:txBody>
          <a:bodyPr vert="horz" lIns="91440" tIns="45720" rIns="91440" bIns="45720" rtlCol="0" anchor="b"/>
          <a:lstStyle>
            <a:lvl1pPr algn="r">
              <a:defRPr sz="1200"/>
            </a:lvl1pPr>
          </a:lstStyle>
          <a:p>
            <a:fld id="{C0C4202E-9467-4A8F-8B67-67E747175EC6}" type="slidenum">
              <a:rPr lang="en-GB" smtClean="0"/>
              <a:t>‹#›</a:t>
            </a:fld>
            <a:endParaRPr lang="en-GB"/>
          </a:p>
        </p:txBody>
      </p:sp>
    </p:spTree>
    <p:extLst>
      <p:ext uri="{BB962C8B-B14F-4D97-AF65-F5344CB8AC3E}">
        <p14:creationId xmlns:p14="http://schemas.microsoft.com/office/powerpoint/2010/main" val="2503298623"/>
      </p:ext>
    </p:extLst>
  </p:cSld>
  <p:clrMap bg1="lt1" tx1="dk1" bg2="lt2" tx2="dk2" accent1="accent1" accent2="accent2" accent3="accent3" accent4="accent4" accent5="accent5" accent6="accent6" hlink="hlink" folHlink="folHlink"/>
  <p:hf hdr="0" dt="0"/>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GB"/>
          </a:p>
        </p:txBody>
      </p:sp>
      <p:sp>
        <p:nvSpPr>
          <p:cNvPr id="3" name="Date Placeholder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E087A736-6CC3-4C18-98AD-86E9D9BA66F5}" type="datetimeFigureOut">
              <a:rPr lang="en-GB" smtClean="0"/>
              <a:t>21/06/2016</a:t>
            </a:fld>
            <a:endParaRPr lang="en-GB"/>
          </a:p>
        </p:txBody>
      </p:sp>
      <p:sp>
        <p:nvSpPr>
          <p:cNvPr id="4" name="Slide Image Placeholder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en-GB"/>
          </a:p>
        </p:txBody>
      </p:sp>
      <p:sp>
        <p:nvSpPr>
          <p:cNvPr id="5" name="Notes Placeholder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GB"/>
          </a:p>
        </p:txBody>
      </p:sp>
      <p:sp>
        <p:nvSpPr>
          <p:cNvPr id="6" name="Footer Placeholder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en-GB"/>
          </a:p>
        </p:txBody>
      </p:sp>
      <p:sp>
        <p:nvSpPr>
          <p:cNvPr id="7" name="Slide Number Placeholder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3C13A6D8-FB85-4A58-8BD4-8660BCD7BDCB}" type="slidenum">
              <a:rPr lang="en-GB" smtClean="0"/>
              <a:t>‹#›</a:t>
            </a:fld>
            <a:endParaRPr lang="en-GB"/>
          </a:p>
        </p:txBody>
      </p:sp>
    </p:spTree>
    <p:extLst>
      <p:ext uri="{BB962C8B-B14F-4D97-AF65-F5344CB8AC3E}">
        <p14:creationId xmlns:p14="http://schemas.microsoft.com/office/powerpoint/2010/main" val="1116209324"/>
      </p:ext>
    </p:extLst>
  </p:cSld>
  <p:clrMap bg1="lt1" tx1="dk1" bg2="lt2" tx2="dk2" accent1="accent1" accent2="accent2" accent3="accent3" accent4="accent4" accent5="accent5" accent6="accent6" hlink="hlink" folHlink="folHlink"/>
  <p:hf hdr="0" dt="0"/>
  <p:notesStyle>
    <a:lvl1pPr marL="0" algn="l" defTabSz="2438339" rtl="0" eaLnBrk="1" latinLnBrk="0" hangingPunct="1">
      <a:defRPr sz="3200" kern="1200">
        <a:solidFill>
          <a:schemeClr val="tx1"/>
        </a:solidFill>
        <a:latin typeface="+mn-lt"/>
        <a:ea typeface="+mn-ea"/>
        <a:cs typeface="+mn-cs"/>
      </a:defRPr>
    </a:lvl1pPr>
    <a:lvl2pPr marL="1219170" algn="l" defTabSz="2438339" rtl="0" eaLnBrk="1" latinLnBrk="0" hangingPunct="1">
      <a:defRPr sz="3200" kern="1200">
        <a:solidFill>
          <a:schemeClr val="tx1"/>
        </a:solidFill>
        <a:latin typeface="+mn-lt"/>
        <a:ea typeface="+mn-ea"/>
        <a:cs typeface="+mn-cs"/>
      </a:defRPr>
    </a:lvl2pPr>
    <a:lvl3pPr marL="2438339" algn="l" defTabSz="2438339" rtl="0" eaLnBrk="1" latinLnBrk="0" hangingPunct="1">
      <a:defRPr sz="3200" kern="1200">
        <a:solidFill>
          <a:schemeClr val="tx1"/>
        </a:solidFill>
        <a:latin typeface="+mn-lt"/>
        <a:ea typeface="+mn-ea"/>
        <a:cs typeface="+mn-cs"/>
      </a:defRPr>
    </a:lvl3pPr>
    <a:lvl4pPr marL="3657509" algn="l" defTabSz="2438339" rtl="0" eaLnBrk="1" latinLnBrk="0" hangingPunct="1">
      <a:defRPr sz="3200" kern="1200">
        <a:solidFill>
          <a:schemeClr val="tx1"/>
        </a:solidFill>
        <a:latin typeface="+mn-lt"/>
        <a:ea typeface="+mn-ea"/>
        <a:cs typeface="+mn-cs"/>
      </a:defRPr>
    </a:lvl4pPr>
    <a:lvl5pPr marL="4876678" algn="l" defTabSz="2438339" rtl="0" eaLnBrk="1" latinLnBrk="0" hangingPunct="1">
      <a:defRPr sz="3200" kern="1200">
        <a:solidFill>
          <a:schemeClr val="tx1"/>
        </a:solidFill>
        <a:latin typeface="+mn-lt"/>
        <a:ea typeface="+mn-ea"/>
        <a:cs typeface="+mn-cs"/>
      </a:defRPr>
    </a:lvl5pPr>
    <a:lvl6pPr marL="6095848" algn="l" defTabSz="2438339" rtl="0" eaLnBrk="1" latinLnBrk="0" hangingPunct="1">
      <a:defRPr sz="3200" kern="1200">
        <a:solidFill>
          <a:schemeClr val="tx1"/>
        </a:solidFill>
        <a:latin typeface="+mn-lt"/>
        <a:ea typeface="+mn-ea"/>
        <a:cs typeface="+mn-cs"/>
      </a:defRPr>
    </a:lvl6pPr>
    <a:lvl7pPr marL="7315017" algn="l" defTabSz="2438339" rtl="0" eaLnBrk="1" latinLnBrk="0" hangingPunct="1">
      <a:defRPr sz="3200" kern="1200">
        <a:solidFill>
          <a:schemeClr val="tx1"/>
        </a:solidFill>
        <a:latin typeface="+mn-lt"/>
        <a:ea typeface="+mn-ea"/>
        <a:cs typeface="+mn-cs"/>
      </a:defRPr>
    </a:lvl7pPr>
    <a:lvl8pPr marL="8534187" algn="l" defTabSz="2438339" rtl="0" eaLnBrk="1" latinLnBrk="0" hangingPunct="1">
      <a:defRPr sz="3200" kern="1200">
        <a:solidFill>
          <a:schemeClr val="tx1"/>
        </a:solidFill>
        <a:latin typeface="+mn-lt"/>
        <a:ea typeface="+mn-ea"/>
        <a:cs typeface="+mn-cs"/>
      </a:defRPr>
    </a:lvl8pPr>
    <a:lvl9pPr marL="9753356" algn="l" defTabSz="2438339" rtl="0" eaLnBrk="1" latinLnBrk="0" hangingPunct="1">
      <a:defRPr sz="3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5.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26.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5.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0.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53.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56.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57.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59.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22</a:t>
            </a:fld>
            <a:endParaRPr lang="en-GB"/>
          </a:p>
        </p:txBody>
      </p:sp>
    </p:spTree>
    <p:extLst>
      <p:ext uri="{BB962C8B-B14F-4D97-AF65-F5344CB8AC3E}">
        <p14:creationId xmlns:p14="http://schemas.microsoft.com/office/powerpoint/2010/main" val="15947305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25</a:t>
            </a:fld>
            <a:endParaRPr lang="en-GB"/>
          </a:p>
        </p:txBody>
      </p:sp>
    </p:spTree>
    <p:extLst>
      <p:ext uri="{BB962C8B-B14F-4D97-AF65-F5344CB8AC3E}">
        <p14:creationId xmlns:p14="http://schemas.microsoft.com/office/powerpoint/2010/main" val="158471087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26</a:t>
            </a:fld>
            <a:endParaRPr lang="en-GB"/>
          </a:p>
        </p:txBody>
      </p:sp>
    </p:spTree>
    <p:extLst>
      <p:ext uri="{BB962C8B-B14F-4D97-AF65-F5344CB8AC3E}">
        <p14:creationId xmlns:p14="http://schemas.microsoft.com/office/powerpoint/2010/main" val="1826620483"/>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45</a:t>
            </a:fld>
            <a:endParaRPr lang="en-GB"/>
          </a:p>
        </p:txBody>
      </p:sp>
    </p:spTree>
    <p:extLst>
      <p:ext uri="{BB962C8B-B14F-4D97-AF65-F5344CB8AC3E}">
        <p14:creationId xmlns:p14="http://schemas.microsoft.com/office/powerpoint/2010/main" val="4286926103"/>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50</a:t>
            </a:fld>
            <a:endParaRPr lang="en-GB"/>
          </a:p>
        </p:txBody>
      </p:sp>
    </p:spTree>
    <p:extLst>
      <p:ext uri="{BB962C8B-B14F-4D97-AF65-F5344CB8AC3E}">
        <p14:creationId xmlns:p14="http://schemas.microsoft.com/office/powerpoint/2010/main" val="164209504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53</a:t>
            </a:fld>
            <a:endParaRPr lang="en-GB"/>
          </a:p>
        </p:txBody>
      </p:sp>
    </p:spTree>
    <p:extLst>
      <p:ext uri="{BB962C8B-B14F-4D97-AF65-F5344CB8AC3E}">
        <p14:creationId xmlns:p14="http://schemas.microsoft.com/office/powerpoint/2010/main" val="3382906796"/>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56</a:t>
            </a:fld>
            <a:endParaRPr lang="en-GB"/>
          </a:p>
        </p:txBody>
      </p:sp>
    </p:spTree>
    <p:extLst>
      <p:ext uri="{BB962C8B-B14F-4D97-AF65-F5344CB8AC3E}">
        <p14:creationId xmlns:p14="http://schemas.microsoft.com/office/powerpoint/2010/main" val="3043583064"/>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57</a:t>
            </a:fld>
            <a:endParaRPr lang="en-GB"/>
          </a:p>
        </p:txBody>
      </p:sp>
    </p:spTree>
    <p:extLst>
      <p:ext uri="{BB962C8B-B14F-4D97-AF65-F5344CB8AC3E}">
        <p14:creationId xmlns:p14="http://schemas.microsoft.com/office/powerpoint/2010/main" val="3480493984"/>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endParaRPr lang="id-ID" dirty="0"/>
          </a:p>
        </p:txBody>
      </p:sp>
      <p:sp>
        <p:nvSpPr>
          <p:cNvPr id="4" name="Footer Placeholder 3"/>
          <p:cNvSpPr>
            <a:spLocks noGrp="1"/>
          </p:cNvSpPr>
          <p:nvPr>
            <p:ph type="ftr" sz="quarter" idx="10"/>
          </p:nvPr>
        </p:nvSpPr>
        <p:spPr/>
        <p:txBody>
          <a:bodyPr/>
          <a:lstStyle/>
          <a:p>
            <a:endParaRPr lang="en-GB"/>
          </a:p>
        </p:txBody>
      </p:sp>
      <p:sp>
        <p:nvSpPr>
          <p:cNvPr id="5" name="Slide Number Placeholder 4"/>
          <p:cNvSpPr>
            <a:spLocks noGrp="1"/>
          </p:cNvSpPr>
          <p:nvPr>
            <p:ph type="sldNum" sz="quarter" idx="11"/>
          </p:nvPr>
        </p:nvSpPr>
        <p:spPr/>
        <p:txBody>
          <a:bodyPr/>
          <a:lstStyle/>
          <a:p>
            <a:fld id="{3C13A6D8-FB85-4A58-8BD4-8660BCD7BDCB}" type="slidenum">
              <a:rPr lang="en-GB" smtClean="0"/>
              <a:t>59</a:t>
            </a:fld>
            <a:endParaRPr lang="en-GB"/>
          </a:p>
        </p:txBody>
      </p:sp>
    </p:spTree>
    <p:extLst>
      <p:ext uri="{BB962C8B-B14F-4D97-AF65-F5344CB8AC3E}">
        <p14:creationId xmlns:p14="http://schemas.microsoft.com/office/powerpoint/2010/main" val="3332731248"/>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Blank">
    <p:spTree>
      <p:nvGrpSpPr>
        <p:cNvPr id="1" name=""/>
        <p:cNvGrpSpPr/>
        <p:nvPr/>
      </p:nvGrpSpPr>
      <p:grpSpPr>
        <a:xfrm>
          <a:off x="0" y="0"/>
          <a:ext cx="0" cy="0"/>
          <a:chOff x="0" y="0"/>
          <a:chExt cx="0" cy="0"/>
        </a:xfrm>
      </p:grpSpPr>
      <p:sp>
        <p:nvSpPr>
          <p:cNvPr id="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41941005"/>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Layout 1">
    <p:spTree>
      <p:nvGrpSpPr>
        <p:cNvPr id="1" name=""/>
        <p:cNvGrpSpPr/>
        <p:nvPr/>
      </p:nvGrpSpPr>
      <p:grpSpPr>
        <a:xfrm>
          <a:off x="0" y="0"/>
          <a:ext cx="0" cy="0"/>
          <a:chOff x="0" y="0"/>
          <a:chExt cx="0" cy="0"/>
        </a:xfrm>
      </p:grpSpPr>
      <p:sp>
        <p:nvSpPr>
          <p:cNvPr id="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43541911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1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3204705" y="-12700"/>
            <a:ext cx="11179175" cy="1372870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25788876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2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3204705" y="-12700"/>
            <a:ext cx="11179175" cy="13728700"/>
          </a:xfrm>
          <a:gradFill flip="none" rotWithShape="1">
            <a:gsLst>
              <a:gs pos="50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914581248"/>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3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214924" y="1901030"/>
            <a:ext cx="11179295" cy="9723073"/>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400491310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31_Layout">
    <p:spTree>
      <p:nvGrpSpPr>
        <p:cNvPr id="1" name=""/>
        <p:cNvGrpSpPr/>
        <p:nvPr/>
      </p:nvGrpSpPr>
      <p:grpSpPr>
        <a:xfrm>
          <a:off x="0" y="0"/>
          <a:ext cx="0" cy="0"/>
          <a:chOff x="0" y="0"/>
          <a:chExt cx="0" cy="0"/>
        </a:xfrm>
      </p:grpSpPr>
      <p:sp>
        <p:nvSpPr>
          <p:cNvPr id="4" name="Picture Placeholder 4"/>
          <p:cNvSpPr>
            <a:spLocks noGrp="1"/>
          </p:cNvSpPr>
          <p:nvPr>
            <p:ph type="pic" sz="quarter" idx="11" hasCustomPrompt="1"/>
          </p:nvPr>
        </p:nvSpPr>
        <p:spPr>
          <a:xfrm>
            <a:off x="20202" y="-27158"/>
            <a:ext cx="24363797" cy="13743158"/>
          </a:xfrm>
          <a:gradFill flip="none" rotWithShape="1">
            <a:gsLst>
              <a:gs pos="52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0" hasCustomPrompt="1"/>
          </p:nvPr>
        </p:nvSpPr>
        <p:spPr>
          <a:xfrm>
            <a:off x="1055687" y="1162843"/>
            <a:ext cx="10271126" cy="831850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311054463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32_Layout">
    <p:spTree>
      <p:nvGrpSpPr>
        <p:cNvPr id="1" name=""/>
        <p:cNvGrpSpPr/>
        <p:nvPr/>
      </p:nvGrpSpPr>
      <p:grpSpPr>
        <a:xfrm>
          <a:off x="0" y="0"/>
          <a:ext cx="0" cy="0"/>
          <a:chOff x="0" y="0"/>
          <a:chExt cx="0" cy="0"/>
        </a:xfrm>
      </p:grpSpPr>
      <p:sp>
        <p:nvSpPr>
          <p:cNvPr id="4" name="Picture Placeholder 4"/>
          <p:cNvSpPr>
            <a:spLocks noGrp="1"/>
          </p:cNvSpPr>
          <p:nvPr>
            <p:ph type="pic" sz="quarter" idx="11" hasCustomPrompt="1"/>
          </p:nvPr>
        </p:nvSpPr>
        <p:spPr>
          <a:xfrm>
            <a:off x="20202" y="-27158"/>
            <a:ext cx="24363797" cy="13743158"/>
          </a:xfrm>
          <a:gradFill flip="none" rotWithShape="1">
            <a:gsLst>
              <a:gs pos="52000">
                <a:srgbClr val="5B91A9">
                  <a:alpha val="30000"/>
                </a:srgbClr>
              </a:gs>
              <a:gs pos="100000">
                <a:srgbClr val="507194">
                  <a:alpha val="30000"/>
                </a:srgbClr>
              </a:gs>
              <a:gs pos="0">
                <a:srgbClr val="507194">
                  <a:alpha val="30000"/>
                </a:srgbClr>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0" hasCustomPrompt="1"/>
          </p:nvPr>
        </p:nvSpPr>
        <p:spPr>
          <a:xfrm>
            <a:off x="12897765" y="1162843"/>
            <a:ext cx="10271126" cy="831850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166214048"/>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4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0985500" y="1901030"/>
            <a:ext cx="11390312"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3251669008"/>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5_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46378"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4"/>
          <p:cNvSpPr>
            <a:spLocks noGrp="1"/>
          </p:cNvSpPr>
          <p:nvPr>
            <p:ph type="pic" sz="quarter" idx="11" hasCustomPrompt="1"/>
          </p:nvPr>
        </p:nvSpPr>
        <p:spPr>
          <a:xfrm>
            <a:off x="3817559"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4"/>
          <p:cNvSpPr>
            <a:spLocks noGrp="1"/>
          </p:cNvSpPr>
          <p:nvPr>
            <p:ph type="pic" sz="quarter" idx="12" hasCustomPrompt="1"/>
          </p:nvPr>
        </p:nvSpPr>
        <p:spPr>
          <a:xfrm>
            <a:off x="7672837" y="1901030"/>
            <a:ext cx="3799083" cy="968516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5"/>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Tree>
    <p:extLst>
      <p:ext uri="{BB962C8B-B14F-4D97-AF65-F5344CB8AC3E}">
        <p14:creationId xmlns:p14="http://schemas.microsoft.com/office/powerpoint/2010/main" val="4242321430"/>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6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985501" y="1901030"/>
            <a:ext cx="5669451"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3" hasCustomPrompt="1"/>
          </p:nvPr>
        </p:nvSpPr>
        <p:spPr>
          <a:xfrm>
            <a:off x="16706362" y="1901030"/>
            <a:ext cx="5669451" cy="665162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32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
        <p:nvSpPr>
          <p:cNvPr id="5"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72749390"/>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7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3043854" y="387418"/>
            <a:ext cx="10108682" cy="1332858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6706571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8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3070417" y="1139938"/>
            <a:ext cx="7470802" cy="1257606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898716542"/>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9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8446362" y="1139938"/>
            <a:ext cx="7470802" cy="12576062"/>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46631445"/>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10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8"/>
            <a:ext cx="10271126" cy="11413219"/>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43659609"/>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11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8"/>
            <a:ext cx="10271126" cy="11413219"/>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3" hasCustomPrompt="1"/>
          </p:nvPr>
        </p:nvSpPr>
        <p:spPr>
          <a:xfrm>
            <a:off x="12118007" y="1139939"/>
            <a:ext cx="5070872" cy="566167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4" hasCustomPrompt="1"/>
          </p:nvPr>
        </p:nvSpPr>
        <p:spPr>
          <a:xfrm>
            <a:off x="17929006" y="-486817"/>
            <a:ext cx="5070872" cy="159454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3" name="Picture Placeholder 4"/>
          <p:cNvSpPr>
            <a:spLocks noGrp="1"/>
          </p:cNvSpPr>
          <p:nvPr>
            <p:ph type="pic" sz="quarter" idx="15" hasCustomPrompt="1"/>
          </p:nvPr>
        </p:nvSpPr>
        <p:spPr>
          <a:xfrm>
            <a:off x="12118008" y="12566183"/>
            <a:ext cx="10881869" cy="20686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891898756"/>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12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055687" y="1139939"/>
            <a:ext cx="10271126" cy="834140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Picture Placeholder 4"/>
          <p:cNvSpPr>
            <a:spLocks noGrp="1"/>
          </p:cNvSpPr>
          <p:nvPr>
            <p:ph type="pic" sz="quarter" idx="13" hasCustomPrompt="1"/>
          </p:nvPr>
        </p:nvSpPr>
        <p:spPr>
          <a:xfrm>
            <a:off x="12897765" y="1139939"/>
            <a:ext cx="10271126" cy="834140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148282787"/>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13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1856287" y="1139938"/>
            <a:ext cx="10891185" cy="125760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71772330"/>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14_Layout">
    <p:spTree>
      <p:nvGrpSpPr>
        <p:cNvPr id="1" name=""/>
        <p:cNvGrpSpPr/>
        <p:nvPr/>
      </p:nvGrpSpPr>
      <p:grpSpPr>
        <a:xfrm>
          <a:off x="0" y="0"/>
          <a:ext cx="0" cy="0"/>
          <a:chOff x="0" y="0"/>
          <a:chExt cx="0" cy="0"/>
        </a:xfrm>
      </p:grpSpPr>
      <p:sp>
        <p:nvSpPr>
          <p:cNvPr id="10" name="Picture Placeholder 4"/>
          <p:cNvSpPr>
            <a:spLocks noGrp="1"/>
          </p:cNvSpPr>
          <p:nvPr>
            <p:ph type="pic" sz="quarter" idx="12" hasCustomPrompt="1"/>
          </p:nvPr>
        </p:nvSpPr>
        <p:spPr>
          <a:xfrm>
            <a:off x="7390484" y="1139938"/>
            <a:ext cx="10891183" cy="125760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5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127103084"/>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15_Layout">
    <p:spTree>
      <p:nvGrpSpPr>
        <p:cNvPr id="1" name=""/>
        <p:cNvGrpSpPr/>
        <p:nvPr/>
      </p:nvGrpSpPr>
      <p:grpSpPr>
        <a:xfrm>
          <a:off x="0" y="0"/>
          <a:ext cx="0" cy="0"/>
          <a:chOff x="0" y="0"/>
          <a:chExt cx="0" cy="0"/>
        </a:xfrm>
      </p:grpSpPr>
      <p:sp>
        <p:nvSpPr>
          <p:cNvPr id="8" name="Picture Placeholder 4"/>
          <p:cNvSpPr>
            <a:spLocks noGrp="1"/>
          </p:cNvSpPr>
          <p:nvPr>
            <p:ph type="pic" sz="quarter" idx="12" hasCustomPrompt="1"/>
          </p:nvPr>
        </p:nvSpPr>
        <p:spPr>
          <a:xfrm>
            <a:off x="1392559" y="1529409"/>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4"/>
          <p:cNvSpPr>
            <a:spLocks noGrp="1"/>
          </p:cNvSpPr>
          <p:nvPr>
            <p:ph type="pic" sz="quarter" idx="13" hasCustomPrompt="1"/>
          </p:nvPr>
        </p:nvSpPr>
        <p:spPr>
          <a:xfrm>
            <a:off x="9805673" y="1529409"/>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4" hasCustomPrompt="1"/>
          </p:nvPr>
        </p:nvSpPr>
        <p:spPr>
          <a:xfrm>
            <a:off x="5596259" y="4906847"/>
            <a:ext cx="4209413" cy="657267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17416565"/>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16_Layout">
    <p:spTree>
      <p:nvGrpSpPr>
        <p:cNvPr id="1" name=""/>
        <p:cNvGrpSpPr/>
        <p:nvPr/>
      </p:nvGrpSpPr>
      <p:grpSpPr>
        <a:xfrm>
          <a:off x="0" y="0"/>
          <a:ext cx="0" cy="0"/>
          <a:chOff x="0" y="0"/>
          <a:chExt cx="0" cy="0"/>
        </a:xfrm>
      </p:grpSpPr>
      <p:sp>
        <p:nvSpPr>
          <p:cNvPr id="8" name="Picture Placeholder 4"/>
          <p:cNvSpPr>
            <a:spLocks noGrp="1"/>
          </p:cNvSpPr>
          <p:nvPr>
            <p:ph type="pic" sz="quarter" idx="12" hasCustomPrompt="1"/>
          </p:nvPr>
        </p:nvSpPr>
        <p:spPr>
          <a:xfrm>
            <a:off x="1369304"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4"/>
          <p:cNvSpPr>
            <a:spLocks noGrp="1"/>
          </p:cNvSpPr>
          <p:nvPr>
            <p:ph type="pic" sz="quarter" idx="13" hasCustomPrompt="1"/>
          </p:nvPr>
        </p:nvSpPr>
        <p:spPr>
          <a:xfrm>
            <a:off x="6653566"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6" name="Picture Placeholder 4"/>
          <p:cNvSpPr>
            <a:spLocks noGrp="1"/>
          </p:cNvSpPr>
          <p:nvPr>
            <p:ph type="pic" sz="quarter" idx="14" hasCustomPrompt="1"/>
          </p:nvPr>
        </p:nvSpPr>
        <p:spPr>
          <a:xfrm>
            <a:off x="11937827"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5" hasCustomPrompt="1"/>
          </p:nvPr>
        </p:nvSpPr>
        <p:spPr>
          <a:xfrm>
            <a:off x="17222088" y="4876695"/>
            <a:ext cx="4203702" cy="6572680"/>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075155143"/>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17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3275656"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18"/>
          <p:cNvSpPr>
            <a:spLocks noGrp="1"/>
          </p:cNvSpPr>
          <p:nvPr>
            <p:ph type="pic" sz="quarter" idx="16" hasCustomPrompt="1"/>
          </p:nvPr>
        </p:nvSpPr>
        <p:spPr>
          <a:xfrm>
            <a:off x="8566803"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19"/>
          <p:cNvSpPr>
            <a:spLocks noGrp="1"/>
          </p:cNvSpPr>
          <p:nvPr>
            <p:ph type="pic" sz="quarter" idx="17" hasCustomPrompt="1"/>
          </p:nvPr>
        </p:nvSpPr>
        <p:spPr>
          <a:xfrm>
            <a:off x="13868192"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20"/>
          <p:cNvSpPr>
            <a:spLocks noGrp="1"/>
          </p:cNvSpPr>
          <p:nvPr>
            <p:ph type="pic" sz="quarter" idx="18" hasCustomPrompt="1"/>
          </p:nvPr>
        </p:nvSpPr>
        <p:spPr>
          <a:xfrm>
            <a:off x="19159339" y="600456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29284300"/>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18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1942913"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3" name="Picture Placeholder 12"/>
          <p:cNvSpPr>
            <a:spLocks noGrp="1"/>
          </p:cNvSpPr>
          <p:nvPr>
            <p:ph type="pic" sz="quarter" idx="16" hasCustomPrompt="1"/>
          </p:nvPr>
        </p:nvSpPr>
        <p:spPr>
          <a:xfrm>
            <a:off x="4677280"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4" name="Picture Placeholder 13"/>
          <p:cNvSpPr>
            <a:spLocks noGrp="1"/>
          </p:cNvSpPr>
          <p:nvPr>
            <p:ph type="pic" sz="quarter" idx="17" hasCustomPrompt="1"/>
          </p:nvPr>
        </p:nvSpPr>
        <p:spPr>
          <a:xfrm>
            <a:off x="7428569"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14"/>
          <p:cNvSpPr>
            <a:spLocks noGrp="1"/>
          </p:cNvSpPr>
          <p:nvPr>
            <p:ph type="pic" sz="quarter" idx="18" hasCustomPrompt="1"/>
          </p:nvPr>
        </p:nvSpPr>
        <p:spPr>
          <a:xfrm>
            <a:off x="10162936" y="4805931"/>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724560494"/>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19_Layout">
    <p:spTree>
      <p:nvGrpSpPr>
        <p:cNvPr id="1" name=""/>
        <p:cNvGrpSpPr/>
        <p:nvPr/>
      </p:nvGrpSpPr>
      <p:grpSpPr>
        <a:xfrm>
          <a:off x="0" y="0"/>
          <a:ext cx="0" cy="0"/>
          <a:chOff x="0" y="0"/>
          <a:chExt cx="0" cy="0"/>
        </a:xfrm>
      </p:grpSpPr>
      <p:sp>
        <p:nvSpPr>
          <p:cNvPr id="18" name="Picture Placeholder 17"/>
          <p:cNvSpPr>
            <a:spLocks noGrp="1"/>
          </p:cNvSpPr>
          <p:nvPr>
            <p:ph type="pic" sz="quarter" idx="15" hasCustomPrompt="1"/>
          </p:nvPr>
        </p:nvSpPr>
        <p:spPr>
          <a:xfrm>
            <a:off x="3163581" y="4269843"/>
            <a:ext cx="1937932" cy="1937930"/>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84062491"/>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20_Layout">
    <p:spTree>
      <p:nvGrpSpPr>
        <p:cNvPr id="1" name=""/>
        <p:cNvGrpSpPr/>
        <p:nvPr/>
      </p:nvGrpSpPr>
      <p:grpSpPr>
        <a:xfrm>
          <a:off x="0" y="0"/>
          <a:ext cx="0" cy="0"/>
          <a:chOff x="0" y="0"/>
          <a:chExt cx="0" cy="0"/>
        </a:xfrm>
      </p:grpSpPr>
      <p:sp>
        <p:nvSpPr>
          <p:cNvPr id="5" name="Picture Placeholder 4"/>
          <p:cNvSpPr>
            <a:spLocks noGrp="1"/>
          </p:cNvSpPr>
          <p:nvPr>
            <p:ph type="pic" sz="quarter" idx="12" hasCustomPrompt="1"/>
          </p:nvPr>
        </p:nvSpPr>
        <p:spPr>
          <a:xfrm>
            <a:off x="2702247" y="2557523"/>
            <a:ext cx="10061576" cy="8704558"/>
          </a:xfrm>
          <a:gradFill flip="none" rotWithShape="1">
            <a:gsLst>
              <a:gs pos="52000">
                <a:srgbClr val="5B91A9"/>
              </a:gs>
              <a:gs pos="100000">
                <a:srgbClr val="507194"/>
              </a:gs>
              <a:gs pos="0">
                <a:srgbClr val="507194"/>
              </a:gs>
            </a:gsLst>
            <a:lin ang="18900000" scaled="1"/>
            <a:tileRect/>
          </a:gradFill>
        </p:spPr>
        <p:txBody>
          <a:bodyPr anchor="t">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254362919"/>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21_Layout">
    <p:spTree>
      <p:nvGrpSpPr>
        <p:cNvPr id="1" name=""/>
        <p:cNvGrpSpPr/>
        <p:nvPr/>
      </p:nvGrpSpPr>
      <p:grpSpPr>
        <a:xfrm>
          <a:off x="0" y="0"/>
          <a:ext cx="0" cy="0"/>
          <a:chOff x="0" y="0"/>
          <a:chExt cx="0" cy="0"/>
        </a:xfrm>
      </p:grpSpPr>
      <p:sp>
        <p:nvSpPr>
          <p:cNvPr id="41" name="Picture Placeholder 4"/>
          <p:cNvSpPr>
            <a:spLocks noGrp="1"/>
          </p:cNvSpPr>
          <p:nvPr>
            <p:ph type="pic" sz="quarter" idx="12" hasCustomPrompt="1"/>
          </p:nvPr>
        </p:nvSpPr>
        <p:spPr>
          <a:xfrm>
            <a:off x="-104833" y="3457673"/>
            <a:ext cx="1589015" cy="248449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2" name="Picture Placeholder 4"/>
          <p:cNvSpPr>
            <a:spLocks noGrp="1"/>
          </p:cNvSpPr>
          <p:nvPr>
            <p:ph type="pic" sz="quarter" idx="13" hasCustomPrompt="1"/>
          </p:nvPr>
        </p:nvSpPr>
        <p:spPr>
          <a:xfrm>
            <a:off x="4854989" y="1450467"/>
            <a:ext cx="1330409" cy="208015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3" name="Picture Placeholder 4"/>
          <p:cNvSpPr>
            <a:spLocks noGrp="1"/>
          </p:cNvSpPr>
          <p:nvPr>
            <p:ph type="pic" sz="quarter" idx="14" hasCustomPrompt="1"/>
          </p:nvPr>
        </p:nvSpPr>
        <p:spPr>
          <a:xfrm>
            <a:off x="-889372" y="-433785"/>
            <a:ext cx="1330409" cy="208015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4" name="Picture Placeholder 4"/>
          <p:cNvSpPr>
            <a:spLocks noGrp="1"/>
          </p:cNvSpPr>
          <p:nvPr>
            <p:ph type="pic" sz="quarter" idx="15" hasCustomPrompt="1"/>
          </p:nvPr>
        </p:nvSpPr>
        <p:spPr>
          <a:xfrm>
            <a:off x="1227605" y="-1573718"/>
            <a:ext cx="2840816" cy="441865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5" name="Picture Placeholder 4"/>
          <p:cNvSpPr>
            <a:spLocks noGrp="1"/>
          </p:cNvSpPr>
          <p:nvPr>
            <p:ph type="pic" sz="quarter" idx="16" hasCustomPrompt="1"/>
          </p:nvPr>
        </p:nvSpPr>
        <p:spPr>
          <a:xfrm>
            <a:off x="6981143" y="-1634041"/>
            <a:ext cx="2235016" cy="350905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6" name="Picture Placeholder 4"/>
          <p:cNvSpPr>
            <a:spLocks noGrp="1"/>
          </p:cNvSpPr>
          <p:nvPr>
            <p:ph type="pic" sz="quarter" idx="17" hasCustomPrompt="1"/>
          </p:nvPr>
        </p:nvSpPr>
        <p:spPr>
          <a:xfrm>
            <a:off x="10599248" y="1804430"/>
            <a:ext cx="1197545" cy="186081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7" name="Picture Placeholder 4"/>
          <p:cNvSpPr>
            <a:spLocks noGrp="1"/>
          </p:cNvSpPr>
          <p:nvPr>
            <p:ph type="pic" sz="quarter" idx="18" hasCustomPrompt="1"/>
          </p:nvPr>
        </p:nvSpPr>
        <p:spPr>
          <a:xfrm>
            <a:off x="-1083818" y="12245114"/>
            <a:ext cx="1317436" cy="206209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8" name="Picture Placeholder 4"/>
          <p:cNvSpPr>
            <a:spLocks noGrp="1"/>
          </p:cNvSpPr>
          <p:nvPr>
            <p:ph type="pic" sz="quarter" idx="19" hasCustomPrompt="1"/>
          </p:nvPr>
        </p:nvSpPr>
        <p:spPr>
          <a:xfrm>
            <a:off x="9823756" y="161420"/>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9" name="Picture Placeholder 4"/>
          <p:cNvSpPr>
            <a:spLocks noGrp="1"/>
          </p:cNvSpPr>
          <p:nvPr>
            <p:ph type="pic" sz="quarter" idx="20" hasCustomPrompt="1"/>
          </p:nvPr>
        </p:nvSpPr>
        <p:spPr>
          <a:xfrm>
            <a:off x="11041178" y="-377486"/>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0" name="Picture Placeholder 4"/>
          <p:cNvSpPr>
            <a:spLocks noGrp="1"/>
          </p:cNvSpPr>
          <p:nvPr>
            <p:ph type="pic" sz="quarter" idx="21" hasCustomPrompt="1"/>
          </p:nvPr>
        </p:nvSpPr>
        <p:spPr>
          <a:xfrm>
            <a:off x="7901360" y="9332879"/>
            <a:ext cx="665587" cy="112777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1" name="Picture Placeholder 4"/>
          <p:cNvSpPr>
            <a:spLocks noGrp="1"/>
          </p:cNvSpPr>
          <p:nvPr>
            <p:ph type="pic" sz="quarter" idx="22" hasCustomPrompt="1"/>
          </p:nvPr>
        </p:nvSpPr>
        <p:spPr>
          <a:xfrm>
            <a:off x="1187230" y="11512483"/>
            <a:ext cx="2210937" cy="3509147"/>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2" name="Picture Placeholder 4"/>
          <p:cNvSpPr>
            <a:spLocks noGrp="1"/>
          </p:cNvSpPr>
          <p:nvPr>
            <p:ph type="pic" sz="quarter" idx="23" hasCustomPrompt="1"/>
          </p:nvPr>
        </p:nvSpPr>
        <p:spPr>
          <a:xfrm>
            <a:off x="702106" y="9467495"/>
            <a:ext cx="817918" cy="125818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3" name="Picture Placeholder 4"/>
          <p:cNvSpPr>
            <a:spLocks noGrp="1"/>
          </p:cNvSpPr>
          <p:nvPr>
            <p:ph type="pic" sz="quarter" idx="24" hasCustomPrompt="1"/>
          </p:nvPr>
        </p:nvSpPr>
        <p:spPr>
          <a:xfrm>
            <a:off x="10223805" y="11194784"/>
            <a:ext cx="907784" cy="141936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4" name="Picture Placeholder 4"/>
          <p:cNvSpPr>
            <a:spLocks noGrp="1"/>
          </p:cNvSpPr>
          <p:nvPr>
            <p:ph type="pic" sz="quarter" idx="25" hasCustomPrompt="1"/>
          </p:nvPr>
        </p:nvSpPr>
        <p:spPr>
          <a:xfrm>
            <a:off x="11194312" y="13542142"/>
            <a:ext cx="684272" cy="11275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5" name="Picture Placeholder 4"/>
          <p:cNvSpPr>
            <a:spLocks noGrp="1"/>
          </p:cNvSpPr>
          <p:nvPr>
            <p:ph type="pic" sz="quarter" idx="26" hasCustomPrompt="1"/>
          </p:nvPr>
        </p:nvSpPr>
        <p:spPr>
          <a:xfrm>
            <a:off x="4560469" y="10242701"/>
            <a:ext cx="1339933" cy="201608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6" name="Picture Placeholder 4"/>
          <p:cNvSpPr>
            <a:spLocks noGrp="1"/>
          </p:cNvSpPr>
          <p:nvPr>
            <p:ph type="pic" sz="quarter" idx="27" hasCustomPrompt="1"/>
          </p:nvPr>
        </p:nvSpPr>
        <p:spPr>
          <a:xfrm>
            <a:off x="4560469" y="13196022"/>
            <a:ext cx="1339933" cy="2016086"/>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7" name="Picture Placeholder 4"/>
          <p:cNvSpPr>
            <a:spLocks noGrp="1"/>
          </p:cNvSpPr>
          <p:nvPr>
            <p:ph type="pic" sz="quarter" idx="28" hasCustomPrompt="1"/>
          </p:nvPr>
        </p:nvSpPr>
        <p:spPr>
          <a:xfrm>
            <a:off x="7072090" y="11512483"/>
            <a:ext cx="2379663" cy="369962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8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8" name="Picture Placeholder 4"/>
          <p:cNvSpPr>
            <a:spLocks noGrp="1"/>
          </p:cNvSpPr>
          <p:nvPr>
            <p:ph type="pic" sz="quarter" idx="29" hasCustomPrompt="1"/>
          </p:nvPr>
        </p:nvSpPr>
        <p:spPr>
          <a:xfrm>
            <a:off x="11245739" y="5654506"/>
            <a:ext cx="610053" cy="97138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1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9" name="Picture Placeholder 58"/>
          <p:cNvSpPr>
            <a:spLocks noGrp="1"/>
          </p:cNvSpPr>
          <p:nvPr>
            <p:ph type="pic" sz="quarter" idx="30" hasCustomPrompt="1"/>
          </p:nvPr>
        </p:nvSpPr>
        <p:spPr>
          <a:xfrm>
            <a:off x="14756112" y="9478919"/>
            <a:ext cx="1849526" cy="184952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Slide Number Placeholder 5"/>
          <p:cNvSpPr>
            <a:spLocks noGrp="1"/>
          </p:cNvSpPr>
          <p:nvPr>
            <p:ph type="sldNum" sz="quarter" idx="31"/>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2972082322"/>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22_Layout">
    <p:spTree>
      <p:nvGrpSpPr>
        <p:cNvPr id="1" name=""/>
        <p:cNvGrpSpPr/>
        <p:nvPr/>
      </p:nvGrpSpPr>
      <p:grpSpPr>
        <a:xfrm>
          <a:off x="0" y="0"/>
          <a:ext cx="0" cy="0"/>
          <a:chOff x="0" y="0"/>
          <a:chExt cx="0" cy="0"/>
        </a:xfrm>
      </p:grpSpPr>
      <p:sp>
        <p:nvSpPr>
          <p:cNvPr id="14" name="Picture Placeholder 4"/>
          <p:cNvSpPr>
            <a:spLocks noGrp="1"/>
          </p:cNvSpPr>
          <p:nvPr>
            <p:ph type="pic" sz="quarter" idx="12" hasCustomPrompt="1"/>
          </p:nvPr>
        </p:nvSpPr>
        <p:spPr>
          <a:xfrm>
            <a:off x="5676557" y="-4843967"/>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4"/>
          <p:cNvSpPr>
            <a:spLocks noGrp="1"/>
          </p:cNvSpPr>
          <p:nvPr>
            <p:ph type="pic" sz="quarter" idx="13" hasCustomPrompt="1"/>
          </p:nvPr>
        </p:nvSpPr>
        <p:spPr>
          <a:xfrm>
            <a:off x="12167637" y="8397363"/>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6" name="Picture Placeholder 4"/>
          <p:cNvSpPr>
            <a:spLocks noGrp="1"/>
          </p:cNvSpPr>
          <p:nvPr>
            <p:ph type="pic" sz="quarter" idx="14" hasCustomPrompt="1"/>
          </p:nvPr>
        </p:nvSpPr>
        <p:spPr>
          <a:xfrm rot="16200000">
            <a:off x="10529373" y="180106"/>
            <a:ext cx="8991532" cy="5715001"/>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5" hasCustomPrompt="1"/>
          </p:nvPr>
        </p:nvSpPr>
        <p:spPr>
          <a:xfrm>
            <a:off x="18772495" y="4889235"/>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8" name="Picture Placeholder 4"/>
          <p:cNvSpPr>
            <a:spLocks noGrp="1"/>
          </p:cNvSpPr>
          <p:nvPr>
            <p:ph type="pic" sz="quarter" idx="16" hasCustomPrompt="1"/>
          </p:nvPr>
        </p:nvSpPr>
        <p:spPr>
          <a:xfrm>
            <a:off x="18772495" y="-4843970"/>
            <a:ext cx="5715001" cy="893566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75817251"/>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23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656231"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7" hasCustomPrompt="1"/>
          </p:nvPr>
        </p:nvSpPr>
        <p:spPr>
          <a:xfrm>
            <a:off x="11457625"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18" hasCustomPrompt="1"/>
          </p:nvPr>
        </p:nvSpPr>
        <p:spPr>
          <a:xfrm>
            <a:off x="17132938"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19" hasCustomPrompt="1"/>
          </p:nvPr>
        </p:nvSpPr>
        <p:spPr>
          <a:xfrm>
            <a:off x="22790116" y="2990925"/>
            <a:ext cx="5080001" cy="7937304"/>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23"/>
          <p:cNvSpPr>
            <a:spLocks noGrp="1"/>
          </p:cNvSpPr>
          <p:nvPr>
            <p:ph type="pic" sz="quarter" idx="30" hasCustomPrompt="1"/>
          </p:nvPr>
        </p:nvSpPr>
        <p:spPr>
          <a:xfrm>
            <a:off x="6034800" y="3271492"/>
            <a:ext cx="1849526" cy="184952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885946098"/>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24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0" y="5358"/>
            <a:ext cx="14197249" cy="891118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79843594"/>
      </p:ext>
    </p:extLst>
  </p:cSld>
  <p:clrMapOvr>
    <a:masterClrMapping/>
  </p:clrMapOvr>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25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409400" y="5358"/>
            <a:ext cx="3326109" cy="8911188"/>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Picture Placeholder 4"/>
          <p:cNvSpPr>
            <a:spLocks noGrp="1"/>
          </p:cNvSpPr>
          <p:nvPr>
            <p:ph type="pic" sz="quarter" idx="17" hasCustomPrompt="1"/>
          </p:nvPr>
        </p:nvSpPr>
        <p:spPr>
          <a:xfrm>
            <a:off x="11932707" y="5358"/>
            <a:ext cx="12451293" cy="7174310"/>
          </a:xfrm>
          <a:gradFill flip="none" rotWithShape="1">
            <a:gsLst>
              <a:gs pos="50000">
                <a:srgbClr val="5B91A9">
                  <a:alpha val="30000"/>
                </a:srgbClr>
              </a:gs>
              <a:gs pos="100000">
                <a:srgbClr val="507194">
                  <a:alpha val="30000"/>
                </a:srgbClr>
              </a:gs>
              <a:gs pos="0">
                <a:srgbClr val="507194">
                  <a:alpha val="30000"/>
                </a:srgbClr>
              </a:gs>
            </a:gsLst>
            <a:lin ang="18900000" scaled="1"/>
            <a:tileRect/>
          </a:gradFill>
        </p:spPr>
        <p:txBody>
          <a:bodyPr vert="horz" lIns="91440" tIns="45720" rIns="91440" bIns="45720" rtlCol="0" anchor="ctr">
            <a:normAutofit/>
          </a:bodyPr>
          <a:lstStyle>
            <a:lvl1pPr>
              <a:defRPr lang="id-ID" sz="4000" baseline="0" dirty="0">
                <a:solidFill>
                  <a:schemeClr val="bg1"/>
                </a:solidFill>
                <a:latin typeface="Montserrat" panose="00000500000000000000" pitchFamily="50" charset="0"/>
              </a:defRPr>
            </a:lvl1pPr>
          </a:lstStyle>
          <a:p>
            <a:pPr marL="0" lvl="0" indent="0" algn="ctr">
              <a:buNone/>
            </a:pPr>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83101479"/>
      </p:ext>
    </p:extLst>
  </p:cSld>
  <p:clrMapOvr>
    <a:masterClrMapping/>
  </p:clrMapOvr>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26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1004092" y="3778370"/>
            <a:ext cx="3621932" cy="3621928"/>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287010502"/>
      </p:ext>
    </p:extLst>
  </p:cSld>
  <p:clrMapOvr>
    <a:masterClrMapping/>
  </p:clrMapOvr>
</p:sldLayout>
</file>

<file path=ppt/slideLayouts/slideLayout31.xml><?xml version="1.0" encoding="utf-8"?>
<p:sldLayout xmlns:a="http://schemas.openxmlformats.org/drawingml/2006/main" xmlns:r="http://schemas.openxmlformats.org/officeDocument/2006/relationships" xmlns:p="http://schemas.openxmlformats.org/presentationml/2006/main" preserve="1" userDrawn="1">
  <p:cSld name="27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0141696" y="2990851"/>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Picture Placeholder 8"/>
          <p:cNvSpPr>
            <a:spLocks noGrp="1"/>
          </p:cNvSpPr>
          <p:nvPr>
            <p:ph type="pic" sz="quarter" idx="16" hasCustomPrompt="1"/>
          </p:nvPr>
        </p:nvSpPr>
        <p:spPr>
          <a:xfrm>
            <a:off x="10141696" y="5925529"/>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9"/>
          <p:cNvSpPr>
            <a:spLocks noGrp="1"/>
          </p:cNvSpPr>
          <p:nvPr>
            <p:ph type="pic" sz="quarter" idx="17" hasCustomPrompt="1"/>
          </p:nvPr>
        </p:nvSpPr>
        <p:spPr>
          <a:xfrm>
            <a:off x="10141696" y="878465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632918988"/>
      </p:ext>
    </p:extLst>
  </p:cSld>
  <p:clrMapOvr>
    <a:masterClrMapping/>
  </p:clrMapOvr>
</p:sldLayout>
</file>

<file path=ppt/slideLayouts/slideLayout32.xml><?xml version="1.0" encoding="utf-8"?>
<p:sldLayout xmlns:a="http://schemas.openxmlformats.org/drawingml/2006/main" xmlns:r="http://schemas.openxmlformats.org/officeDocument/2006/relationships" xmlns:p="http://schemas.openxmlformats.org/presentationml/2006/main" preserve="1" userDrawn="1">
  <p:cSld name="28_Layout">
    <p:spTree>
      <p:nvGrpSpPr>
        <p:cNvPr id="1" name=""/>
        <p:cNvGrpSpPr/>
        <p:nvPr/>
      </p:nvGrpSpPr>
      <p:grpSpPr>
        <a:xfrm>
          <a:off x="0" y="0"/>
          <a:ext cx="0" cy="0"/>
          <a:chOff x="0" y="0"/>
          <a:chExt cx="0" cy="0"/>
        </a:xfrm>
      </p:grpSpPr>
      <p:sp>
        <p:nvSpPr>
          <p:cNvPr id="7" name="Picture Placeholder 6"/>
          <p:cNvSpPr>
            <a:spLocks noGrp="1"/>
          </p:cNvSpPr>
          <p:nvPr>
            <p:ph type="pic" sz="quarter" idx="15" hasCustomPrompt="1"/>
          </p:nvPr>
        </p:nvSpPr>
        <p:spPr>
          <a:xfrm>
            <a:off x="15235436" y="2925920"/>
            <a:ext cx="2089100" cy="2089098"/>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2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505390190"/>
      </p:ext>
    </p:extLst>
  </p:cSld>
  <p:clrMapOvr>
    <a:masterClrMapping/>
  </p:clrMapOvr>
</p:sldLayout>
</file>

<file path=ppt/slideLayouts/slideLayout33.xml><?xml version="1.0" encoding="utf-8"?>
<p:sldLayout xmlns:a="http://schemas.openxmlformats.org/drawingml/2006/main" xmlns:r="http://schemas.openxmlformats.org/officeDocument/2006/relationships" xmlns:p="http://schemas.openxmlformats.org/presentationml/2006/main" preserve="1" userDrawn="1">
  <p:cSld name="29_Layout">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1980092" y="8344243"/>
            <a:ext cx="8849961" cy="2391735"/>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54469847"/>
      </p:ext>
    </p:extLst>
  </p:cSld>
  <p:clrMapOvr>
    <a:masterClrMapping/>
  </p:clrMapOvr>
</p:sldLayout>
</file>

<file path=ppt/slideLayouts/slideLayout34.xml><?xml version="1.0" encoding="utf-8"?>
<p:sldLayout xmlns:a="http://schemas.openxmlformats.org/drawingml/2006/main" xmlns:r="http://schemas.openxmlformats.org/officeDocument/2006/relationships" xmlns:p="http://schemas.openxmlformats.org/presentationml/2006/main" preserve="1" userDrawn="1">
  <p:cSld name="30_Layout">
    <p:spTree>
      <p:nvGrpSpPr>
        <p:cNvPr id="1" name=""/>
        <p:cNvGrpSpPr/>
        <p:nvPr/>
      </p:nvGrpSpPr>
      <p:grpSpPr>
        <a:xfrm>
          <a:off x="0" y="0"/>
          <a:ext cx="0" cy="0"/>
          <a:chOff x="0" y="0"/>
          <a:chExt cx="0" cy="0"/>
        </a:xfrm>
      </p:grpSpPr>
      <p:sp>
        <p:nvSpPr>
          <p:cNvPr id="13" name="Picture Placeholder 12"/>
          <p:cNvSpPr>
            <a:spLocks noGrp="1"/>
          </p:cNvSpPr>
          <p:nvPr>
            <p:ph type="pic" sz="quarter" idx="15" hasCustomPrompt="1"/>
          </p:nvPr>
        </p:nvSpPr>
        <p:spPr>
          <a:xfrm>
            <a:off x="4222510"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4" name="Picture Placeholder 13"/>
          <p:cNvSpPr>
            <a:spLocks noGrp="1"/>
          </p:cNvSpPr>
          <p:nvPr>
            <p:ph type="pic" sz="quarter" idx="18" hasCustomPrompt="1"/>
          </p:nvPr>
        </p:nvSpPr>
        <p:spPr>
          <a:xfrm>
            <a:off x="11436022"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5" name="Picture Placeholder 14"/>
          <p:cNvSpPr>
            <a:spLocks noGrp="1"/>
          </p:cNvSpPr>
          <p:nvPr>
            <p:ph type="pic" sz="quarter" idx="19" hasCustomPrompt="1"/>
          </p:nvPr>
        </p:nvSpPr>
        <p:spPr>
          <a:xfrm>
            <a:off x="18659817" y="4212638"/>
            <a:ext cx="1429566" cy="1429564"/>
          </a:xfrm>
          <a:custGeom>
            <a:avLst/>
            <a:gdLst>
              <a:gd name="connsiteX0" fmla="*/ 3096344 w 6192688"/>
              <a:gd name="connsiteY0" fmla="*/ 0 h 6192688"/>
              <a:gd name="connsiteX1" fmla="*/ 6192688 w 6192688"/>
              <a:gd name="connsiteY1" fmla="*/ 3096344 h 6192688"/>
              <a:gd name="connsiteX2" fmla="*/ 3096344 w 6192688"/>
              <a:gd name="connsiteY2" fmla="*/ 6192688 h 6192688"/>
              <a:gd name="connsiteX3" fmla="*/ 0 w 6192688"/>
              <a:gd name="connsiteY3" fmla="*/ 3096344 h 6192688"/>
              <a:gd name="connsiteX4" fmla="*/ 3096344 w 6192688"/>
              <a:gd name="connsiteY4" fmla="*/ 0 h 61926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192688" h="6192688">
                <a:moveTo>
                  <a:pt x="3096344" y="0"/>
                </a:moveTo>
                <a:cubicBezTo>
                  <a:pt x="4806408" y="0"/>
                  <a:pt x="6192688" y="1386280"/>
                  <a:pt x="6192688" y="3096344"/>
                </a:cubicBezTo>
                <a:cubicBezTo>
                  <a:pt x="6192688" y="4806408"/>
                  <a:pt x="4806408" y="6192688"/>
                  <a:pt x="3096344" y="6192688"/>
                </a:cubicBezTo>
                <a:cubicBezTo>
                  <a:pt x="1386280" y="6192688"/>
                  <a:pt x="0" y="4806408"/>
                  <a:pt x="0" y="3096344"/>
                </a:cubicBezTo>
                <a:cubicBezTo>
                  <a:pt x="0" y="1386280"/>
                  <a:pt x="1386280" y="0"/>
                  <a:pt x="3096344" y="0"/>
                </a:cubicBezTo>
                <a:close/>
              </a:path>
            </a:pathLst>
          </a:custGeom>
          <a:gradFill flip="none" rotWithShape="1">
            <a:gsLst>
              <a:gs pos="52000">
                <a:srgbClr val="5B91A9"/>
              </a:gs>
              <a:gs pos="100000">
                <a:srgbClr val="507194"/>
              </a:gs>
              <a:gs pos="0">
                <a:srgbClr val="507194"/>
              </a:gs>
            </a:gsLst>
            <a:lin ang="18900000" scaled="1"/>
            <a:tileRect/>
          </a:gradFill>
        </p:spPr>
        <p:txBody>
          <a:bodyPr wrap="square" anchor="ctr">
            <a:noAutofit/>
          </a:bodyPr>
          <a:lstStyle>
            <a:lvl1pPr marL="0" indent="0" algn="ctr">
              <a:buNone/>
              <a:defRPr sz="16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549042591"/>
      </p:ext>
    </p:extLst>
  </p:cSld>
  <p:clrMapOvr>
    <a:masterClrMapping/>
  </p:clrMapOvr>
</p:sldLayout>
</file>

<file path=ppt/slideLayouts/slideLayout35.xml><?xml version="1.0" encoding="utf-8"?>
<p:sldLayout xmlns:a="http://schemas.openxmlformats.org/drawingml/2006/main" xmlns:r="http://schemas.openxmlformats.org/officeDocument/2006/relationships" xmlns:p="http://schemas.openxmlformats.org/presentationml/2006/main" preserve="1" userDrawn="1">
  <p:cSld name="1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4107280" y="2584148"/>
            <a:ext cx="5709491" cy="10147863"/>
          </a:xfrm>
          <a:gradFill flip="none" rotWithShape="1">
            <a:gsLst>
              <a:gs pos="52000">
                <a:srgbClr val="5B91A9"/>
              </a:gs>
              <a:gs pos="100000">
                <a:srgbClr val="507194"/>
              </a:gs>
              <a:gs pos="0">
                <a:srgbClr val="507194"/>
              </a:gs>
            </a:gsLst>
            <a:lin ang="18900000" scaled="1"/>
            <a:tileRect/>
          </a:gradFill>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50719999"/>
      </p:ext>
    </p:extLst>
  </p:cSld>
  <p:clrMapOvr>
    <a:masterClrMapping/>
  </p:clrMapOvr>
</p:sldLayout>
</file>

<file path=ppt/slideLayouts/slideLayout36.xml><?xml version="1.0" encoding="utf-8"?>
<p:sldLayout xmlns:a="http://schemas.openxmlformats.org/drawingml/2006/main" xmlns:r="http://schemas.openxmlformats.org/officeDocument/2006/relationships" xmlns:p="http://schemas.openxmlformats.org/presentationml/2006/main" preserve="1" userDrawn="1">
  <p:cSld name="2_mockup">
    <p:spTree>
      <p:nvGrpSpPr>
        <p:cNvPr id="1" name=""/>
        <p:cNvGrpSpPr/>
        <p:nvPr/>
      </p:nvGrpSpPr>
      <p:grpSpPr>
        <a:xfrm>
          <a:off x="0" y="0"/>
          <a:ext cx="0" cy="0"/>
          <a:chOff x="0" y="0"/>
          <a:chExt cx="0" cy="0"/>
        </a:xfrm>
      </p:grpSpPr>
      <p:sp>
        <p:nvSpPr>
          <p:cNvPr id="4" name="Picture Placeholder 4"/>
          <p:cNvSpPr>
            <a:spLocks noGrp="1"/>
          </p:cNvSpPr>
          <p:nvPr>
            <p:ph type="pic" sz="quarter" idx="17" hasCustomPrompt="1"/>
          </p:nvPr>
        </p:nvSpPr>
        <p:spPr>
          <a:xfrm>
            <a:off x="4288373" y="2503014"/>
            <a:ext cx="6710199" cy="11926489"/>
          </a:xfrm>
          <a:gradFill>
            <a:gsLst>
              <a:gs pos="52000">
                <a:srgbClr val="5B91A9"/>
              </a:gs>
              <a:gs pos="100000">
                <a:srgbClr val="507194"/>
              </a:gs>
              <a:gs pos="0">
                <a:srgbClr val="507194"/>
              </a:gs>
            </a:gsLst>
            <a:lin ang="18900000" scaled="1"/>
          </a:gradFill>
          <a:ln w="76200">
            <a:solidFill>
              <a:schemeClr val="tx1">
                <a:lumMod val="90000"/>
                <a:lumOff val="10000"/>
              </a:schemeClr>
            </a:solidFill>
          </a:ln>
          <a:scene3d>
            <a:camera prst="orthographicFront">
              <a:rot lat="19680000" lon="19020000" rev="138000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16348080"/>
      </p:ext>
    </p:extLst>
  </p:cSld>
  <p:clrMapOvr>
    <a:masterClrMapping/>
  </p:clrMapOvr>
</p:sldLayout>
</file>

<file path=ppt/slideLayouts/slideLayout37.xml><?xml version="1.0" encoding="utf-8"?>
<p:sldLayout xmlns:a="http://schemas.openxmlformats.org/drawingml/2006/main" xmlns:r="http://schemas.openxmlformats.org/officeDocument/2006/relationships" xmlns:p="http://schemas.openxmlformats.org/presentationml/2006/main" preserve="1" userDrawn="1">
  <p:cSld name="3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264645" y="2174036"/>
            <a:ext cx="7264364" cy="9685424"/>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57042871"/>
      </p:ext>
    </p:extLst>
  </p:cSld>
  <p:clrMapOvr>
    <a:masterClrMapping/>
  </p:clrMapOvr>
</p:sldLayout>
</file>

<file path=ppt/slideLayouts/slideLayout38.xml><?xml version="1.0" encoding="utf-8"?>
<p:sldLayout xmlns:a="http://schemas.openxmlformats.org/drawingml/2006/main" xmlns:r="http://schemas.openxmlformats.org/officeDocument/2006/relationships" xmlns:p="http://schemas.openxmlformats.org/presentationml/2006/main" preserve="1" userDrawn="1">
  <p:cSld name="4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2890685" y="3208110"/>
            <a:ext cx="10819237" cy="14425061"/>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Right" fov="900000">
              <a:rot lat="103676" lon="18008924" rev="591064"/>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00062257"/>
      </p:ext>
    </p:extLst>
  </p:cSld>
  <p:clrMapOvr>
    <a:masterClrMapping/>
  </p:clrMapOvr>
</p:sldLayout>
</file>

<file path=ppt/slideLayouts/slideLayout39.xml><?xml version="1.0" encoding="utf-8"?>
<p:sldLayout xmlns:a="http://schemas.openxmlformats.org/drawingml/2006/main" xmlns:r="http://schemas.openxmlformats.org/officeDocument/2006/relationships" xmlns:p="http://schemas.openxmlformats.org/presentationml/2006/main" preserve="1" userDrawn="1">
  <p:cSld name="5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850560" y="3869426"/>
            <a:ext cx="12241941" cy="6894645"/>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6146299"/>
      </p:ext>
    </p:extLst>
  </p:cSld>
  <p:clrMapOvr>
    <a:masterClrMapping/>
  </p:clrMapOvr>
</p:sldLayout>
</file>

<file path=ppt/slideLayouts/slideLayout40.xml><?xml version="1.0" encoding="utf-8"?>
<p:sldLayout xmlns:a="http://schemas.openxmlformats.org/drawingml/2006/main" xmlns:r="http://schemas.openxmlformats.org/officeDocument/2006/relationships" xmlns:p="http://schemas.openxmlformats.org/presentationml/2006/main" preserve="1" userDrawn="1">
  <p:cSld name="6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713337" y="2606532"/>
            <a:ext cx="12134847" cy="8070425"/>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ContrastingRightFacing" fov="1080000">
              <a:rot lat="20280000" lon="18840000" rev="54000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55442403"/>
      </p:ext>
    </p:extLst>
  </p:cSld>
  <p:clrMapOvr>
    <a:masterClrMapping/>
  </p:clrMapOvr>
</p:sldLayout>
</file>

<file path=ppt/slideLayouts/slideLayout41.xml><?xml version="1.0" encoding="utf-8"?>
<p:sldLayout xmlns:a="http://schemas.openxmlformats.org/drawingml/2006/main" xmlns:r="http://schemas.openxmlformats.org/officeDocument/2006/relationships" xmlns:p="http://schemas.openxmlformats.org/presentationml/2006/main" preserve="1" userDrawn="1">
  <p:cSld name="7_mockup">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730539" y="3869427"/>
            <a:ext cx="10810441" cy="6745450"/>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109678538"/>
      </p:ext>
    </p:extLst>
  </p:cSld>
  <p:clrMapOvr>
    <a:masterClrMapping/>
  </p:clrMapOvr>
</p:sldLayout>
</file>

<file path=ppt/slideLayouts/slideLayout42.xml><?xml version="1.0" encoding="utf-8"?>
<p:sldLayout xmlns:a="http://schemas.openxmlformats.org/drawingml/2006/main" xmlns:r="http://schemas.openxmlformats.org/officeDocument/2006/relationships" xmlns:p="http://schemas.openxmlformats.org/presentationml/2006/main" preserve="1" userDrawn="1">
  <p:cSld name="8_mockup">
    <p:spTree>
      <p:nvGrpSpPr>
        <p:cNvPr id="1" name=""/>
        <p:cNvGrpSpPr/>
        <p:nvPr/>
      </p:nvGrpSpPr>
      <p:grpSpPr>
        <a:xfrm>
          <a:off x="0" y="0"/>
          <a:ext cx="0" cy="0"/>
          <a:chOff x="0" y="0"/>
          <a:chExt cx="0" cy="0"/>
        </a:xfrm>
      </p:grpSpPr>
      <p:sp>
        <p:nvSpPr>
          <p:cNvPr id="4"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Picture Placeholder 4"/>
          <p:cNvSpPr>
            <a:spLocks noGrp="1"/>
          </p:cNvSpPr>
          <p:nvPr>
            <p:ph type="pic" sz="quarter" idx="17" hasCustomPrompt="1"/>
          </p:nvPr>
        </p:nvSpPr>
        <p:spPr>
          <a:xfrm>
            <a:off x="968326" y="3820886"/>
            <a:ext cx="12541484" cy="7825578"/>
          </a:xfrm>
          <a:gradFill flip="none" rotWithShape="1">
            <a:gsLst>
              <a:gs pos="52000">
                <a:srgbClr val="5B91A9"/>
              </a:gs>
              <a:gs pos="100000">
                <a:srgbClr val="507194"/>
              </a:gs>
              <a:gs pos="0">
                <a:srgbClr val="507194"/>
              </a:gs>
            </a:gsLst>
            <a:lin ang="18900000" scaled="1"/>
            <a:tileRect/>
          </a:gradFill>
          <a:ln w="57150">
            <a:solidFill>
              <a:schemeClr val="tx1">
                <a:lumMod val="90000"/>
                <a:lumOff val="10000"/>
              </a:schemeClr>
            </a:solidFill>
          </a:ln>
          <a:scene3d>
            <a:camera prst="perspectiveHeroicExtremeRightFacing" fov="780000">
              <a:rot lat="21360000" lon="19020000" rev="0"/>
            </a:camera>
            <a:lightRig rig="threePt" dir="t"/>
          </a:scene3d>
        </p:spPr>
        <p:txBody>
          <a:bodyPr anchor="ctr">
            <a:normAutofit/>
          </a:bodyPr>
          <a:lstStyle>
            <a:lvl1pPr marL="0" indent="0" algn="ctr">
              <a:buNone/>
              <a:defRPr sz="40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244871993"/>
      </p:ext>
    </p:extLst>
  </p:cSld>
  <p:clrMapOvr>
    <a:masterClrMapping/>
  </p:clrMapOvr>
</p:sldLayout>
</file>

<file path=ppt/slideLayouts/slideLayout43.xml><?xml version="1.0" encoding="utf-8"?>
<p:sldLayout xmlns:a="http://schemas.openxmlformats.org/drawingml/2006/main" xmlns:r="http://schemas.openxmlformats.org/officeDocument/2006/relationships" xmlns:p="http://schemas.openxmlformats.org/presentationml/2006/main" preserve="1" userDrawn="1">
  <p:cSld name="1_PlaceHolder">
    <p:spTree>
      <p:nvGrpSpPr>
        <p:cNvPr id="1" name=""/>
        <p:cNvGrpSpPr/>
        <p:nvPr/>
      </p:nvGrpSpPr>
      <p:grpSpPr>
        <a:xfrm>
          <a:off x="0" y="0"/>
          <a:ext cx="0" cy="0"/>
          <a:chOff x="0" y="0"/>
          <a:chExt cx="0" cy="0"/>
        </a:xfrm>
      </p:grpSpPr>
      <p:sp>
        <p:nvSpPr>
          <p:cNvPr id="18"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Picture Placeholder 4"/>
          <p:cNvSpPr>
            <a:spLocks noGrp="1"/>
          </p:cNvSpPr>
          <p:nvPr>
            <p:ph type="pic" sz="quarter" idx="17" hasCustomPrompt="1"/>
          </p:nvPr>
        </p:nvSpPr>
        <p:spPr>
          <a:xfrm>
            <a:off x="684922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18" hasCustomPrompt="1"/>
          </p:nvPr>
        </p:nvSpPr>
        <p:spPr>
          <a:xfrm>
            <a:off x="1240660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9" hasCustomPrompt="1"/>
          </p:nvPr>
        </p:nvSpPr>
        <p:spPr>
          <a:xfrm>
            <a:off x="1800904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97770780"/>
      </p:ext>
    </p:extLst>
  </p:cSld>
  <p:clrMapOvr>
    <a:masterClrMapping/>
  </p:clrMapOvr>
</p:sldLayout>
</file>

<file path=ppt/slideLayouts/slideLayout44.xml><?xml version="1.0" encoding="utf-8"?>
<p:sldLayout xmlns:a="http://schemas.openxmlformats.org/drawingml/2006/main" xmlns:r="http://schemas.openxmlformats.org/officeDocument/2006/relationships" xmlns:p="http://schemas.openxmlformats.org/presentationml/2006/main" preserve="1" userDrawn="1">
  <p:cSld name="2_PlaceHolder">
    <p:spTree>
      <p:nvGrpSpPr>
        <p:cNvPr id="1" name=""/>
        <p:cNvGrpSpPr/>
        <p:nvPr/>
      </p:nvGrpSpPr>
      <p:grpSpPr>
        <a:xfrm>
          <a:off x="0" y="0"/>
          <a:ext cx="0" cy="0"/>
          <a:chOff x="0" y="0"/>
          <a:chExt cx="0" cy="0"/>
        </a:xfrm>
      </p:grpSpPr>
      <p:sp>
        <p:nvSpPr>
          <p:cNvPr id="16"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7" name="Picture Placeholder 4"/>
          <p:cNvSpPr>
            <a:spLocks noGrp="1"/>
          </p:cNvSpPr>
          <p:nvPr>
            <p:ph type="pic" sz="quarter" idx="17" hasCustomPrompt="1"/>
          </p:nvPr>
        </p:nvSpPr>
        <p:spPr>
          <a:xfrm>
            <a:off x="6849224" y="1176950"/>
            <a:ext cx="5223273" cy="693478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4"/>
          <p:cNvSpPr>
            <a:spLocks noGrp="1"/>
          </p:cNvSpPr>
          <p:nvPr>
            <p:ph type="pic" sz="quarter" idx="20" hasCustomPrompt="1"/>
          </p:nvPr>
        </p:nvSpPr>
        <p:spPr>
          <a:xfrm>
            <a:off x="6849224" y="8522312"/>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8" hasCustomPrompt="1"/>
          </p:nvPr>
        </p:nvSpPr>
        <p:spPr>
          <a:xfrm>
            <a:off x="12406609"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19" hasCustomPrompt="1"/>
          </p:nvPr>
        </p:nvSpPr>
        <p:spPr>
          <a:xfrm>
            <a:off x="18009049" y="5604270"/>
            <a:ext cx="5223273" cy="693479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1" hasCustomPrompt="1"/>
          </p:nvPr>
        </p:nvSpPr>
        <p:spPr>
          <a:xfrm>
            <a:off x="18009049" y="1176926"/>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999336551"/>
      </p:ext>
    </p:extLst>
  </p:cSld>
  <p:clrMapOvr>
    <a:masterClrMapping/>
  </p:clrMapOvr>
</p:sldLayout>
</file>

<file path=ppt/slideLayouts/slideLayout45.xml><?xml version="1.0" encoding="utf-8"?>
<p:sldLayout xmlns:a="http://schemas.openxmlformats.org/drawingml/2006/main" xmlns:r="http://schemas.openxmlformats.org/officeDocument/2006/relationships" xmlns:p="http://schemas.openxmlformats.org/presentationml/2006/main" preserve="1" userDrawn="1">
  <p:cSld name="3_PlaceHolder">
    <p:spTree>
      <p:nvGrpSpPr>
        <p:cNvPr id="1" name=""/>
        <p:cNvGrpSpPr/>
        <p:nvPr/>
      </p:nvGrpSpPr>
      <p:grpSpPr>
        <a:xfrm>
          <a:off x="0" y="0"/>
          <a:ext cx="0" cy="0"/>
          <a:chOff x="0" y="0"/>
          <a:chExt cx="0" cy="0"/>
        </a:xfrm>
      </p:grpSpPr>
      <p:sp>
        <p:nvSpPr>
          <p:cNvPr id="16" name="Picture Placeholder 4"/>
          <p:cNvSpPr>
            <a:spLocks noGrp="1"/>
          </p:cNvSpPr>
          <p:nvPr>
            <p:ph type="pic" sz="quarter" idx="16" hasCustomPrompt="1"/>
          </p:nvPr>
        </p:nvSpPr>
        <p:spPr>
          <a:xfrm>
            <a:off x="1246784" y="1176950"/>
            <a:ext cx="5223273"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9" name="Picture Placeholder 4"/>
          <p:cNvSpPr>
            <a:spLocks noGrp="1"/>
          </p:cNvSpPr>
          <p:nvPr>
            <p:ph type="pic" sz="quarter" idx="20" hasCustomPrompt="1"/>
          </p:nvPr>
        </p:nvSpPr>
        <p:spPr>
          <a:xfrm>
            <a:off x="6849224" y="8522312"/>
            <a:ext cx="10780658"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18" hasCustomPrompt="1"/>
          </p:nvPr>
        </p:nvSpPr>
        <p:spPr>
          <a:xfrm>
            <a:off x="6849225" y="1176950"/>
            <a:ext cx="10780658" cy="693478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19" hasCustomPrompt="1"/>
          </p:nvPr>
        </p:nvSpPr>
        <p:spPr>
          <a:xfrm>
            <a:off x="18009049" y="5604270"/>
            <a:ext cx="5223273" cy="693479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1" hasCustomPrompt="1"/>
          </p:nvPr>
        </p:nvSpPr>
        <p:spPr>
          <a:xfrm>
            <a:off x="18009049" y="1176926"/>
            <a:ext cx="5223273" cy="401677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180720239"/>
      </p:ext>
    </p:extLst>
  </p:cSld>
  <p:clrMapOvr>
    <a:masterClrMapping/>
  </p:clrMapOvr>
</p:sldLayout>
</file>

<file path=ppt/slideLayouts/slideLayout46.xml><?xml version="1.0" encoding="utf-8"?>
<p:sldLayout xmlns:a="http://schemas.openxmlformats.org/drawingml/2006/main" xmlns:r="http://schemas.openxmlformats.org/officeDocument/2006/relationships" xmlns:p="http://schemas.openxmlformats.org/presentationml/2006/main" preserve="1" userDrawn="1">
  <p:cSld name="4_PlaceHolder">
    <p:spTree>
      <p:nvGrpSpPr>
        <p:cNvPr id="1" name=""/>
        <p:cNvGrpSpPr/>
        <p:nvPr/>
      </p:nvGrpSpPr>
      <p:grpSpPr>
        <a:xfrm>
          <a:off x="0" y="0"/>
          <a:ext cx="0" cy="0"/>
          <a:chOff x="0" y="0"/>
          <a:chExt cx="0" cy="0"/>
        </a:xfrm>
      </p:grpSpPr>
      <p:sp>
        <p:nvSpPr>
          <p:cNvPr id="24" name="Picture Placeholder 4"/>
          <p:cNvSpPr>
            <a:spLocks noGrp="1"/>
          </p:cNvSpPr>
          <p:nvPr>
            <p:ph type="pic" sz="quarter" idx="21" hasCustomPrompt="1"/>
          </p:nvPr>
        </p:nvSpPr>
        <p:spPr>
          <a:xfrm>
            <a:off x="18009049"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Picture Placeholder 4"/>
          <p:cNvSpPr>
            <a:spLocks noGrp="1"/>
          </p:cNvSpPr>
          <p:nvPr>
            <p:ph type="pic" sz="quarter" idx="22" hasCustomPrompt="1"/>
          </p:nvPr>
        </p:nvSpPr>
        <p:spPr>
          <a:xfrm>
            <a:off x="12318287"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2" name="Picture Placeholder 4"/>
          <p:cNvSpPr>
            <a:spLocks noGrp="1"/>
          </p:cNvSpPr>
          <p:nvPr>
            <p:ph type="pic" sz="quarter" idx="16" hasCustomPrompt="1"/>
          </p:nvPr>
        </p:nvSpPr>
        <p:spPr>
          <a:xfrm>
            <a:off x="1246784" y="1176950"/>
            <a:ext cx="10271126" cy="11362118"/>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Picture Placeholder 4"/>
          <p:cNvSpPr>
            <a:spLocks noGrp="1"/>
          </p:cNvSpPr>
          <p:nvPr>
            <p:ph type="pic" sz="quarter" idx="19" hasCustomPrompt="1"/>
          </p:nvPr>
        </p:nvSpPr>
        <p:spPr>
          <a:xfrm>
            <a:off x="12309105" y="7547362"/>
            <a:ext cx="109232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4024510963"/>
      </p:ext>
    </p:extLst>
  </p:cSld>
  <p:clrMapOvr>
    <a:masterClrMapping/>
  </p:clrMapOvr>
</p:sldLayout>
</file>

<file path=ppt/slideLayouts/slideLayout47.xml><?xml version="1.0" encoding="utf-8"?>
<p:sldLayout xmlns:a="http://schemas.openxmlformats.org/drawingml/2006/main" xmlns:r="http://schemas.openxmlformats.org/officeDocument/2006/relationships" xmlns:p="http://schemas.openxmlformats.org/presentationml/2006/main" preserve="1" userDrawn="1">
  <p:cSld name="5_PlaceHolder">
    <p:spTree>
      <p:nvGrpSpPr>
        <p:cNvPr id="1" name=""/>
        <p:cNvGrpSpPr/>
        <p:nvPr/>
      </p:nvGrpSpPr>
      <p:grpSpPr>
        <a:xfrm>
          <a:off x="0" y="0"/>
          <a:ext cx="0" cy="0"/>
          <a:chOff x="0" y="0"/>
          <a:chExt cx="0" cy="0"/>
        </a:xfrm>
      </p:grpSpPr>
      <p:sp>
        <p:nvSpPr>
          <p:cNvPr id="20" name="Picture Placeholder 4"/>
          <p:cNvSpPr>
            <a:spLocks noGrp="1"/>
          </p:cNvSpPr>
          <p:nvPr>
            <p:ph type="pic" sz="quarter" idx="19" hasCustomPrompt="1"/>
          </p:nvPr>
        </p:nvSpPr>
        <p:spPr>
          <a:xfrm>
            <a:off x="12309105" y="7547362"/>
            <a:ext cx="109232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21" hasCustomPrompt="1"/>
          </p:nvPr>
        </p:nvSpPr>
        <p:spPr>
          <a:xfrm>
            <a:off x="18009049"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22" hasCustomPrompt="1"/>
          </p:nvPr>
        </p:nvSpPr>
        <p:spPr>
          <a:xfrm>
            <a:off x="12318287" y="1176926"/>
            <a:ext cx="5223273" cy="56246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3" hasCustomPrompt="1"/>
          </p:nvPr>
        </p:nvSpPr>
        <p:spPr>
          <a:xfrm>
            <a:off x="1315306" y="1178214"/>
            <a:ext cx="10544718" cy="49917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4"/>
          <p:cNvSpPr>
            <a:spLocks noGrp="1"/>
          </p:cNvSpPr>
          <p:nvPr>
            <p:ph type="pic" sz="quarter" idx="24" hasCustomPrompt="1"/>
          </p:nvPr>
        </p:nvSpPr>
        <p:spPr>
          <a:xfrm>
            <a:off x="1315306" y="6921563"/>
            <a:ext cx="5002351" cy="56188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4"/>
          <p:cNvSpPr>
            <a:spLocks noGrp="1"/>
          </p:cNvSpPr>
          <p:nvPr>
            <p:ph type="pic" sz="quarter" idx="25" hasCustomPrompt="1"/>
          </p:nvPr>
        </p:nvSpPr>
        <p:spPr>
          <a:xfrm>
            <a:off x="6807615" y="6921563"/>
            <a:ext cx="5002351" cy="5618805"/>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2967493"/>
      </p:ext>
    </p:extLst>
  </p:cSld>
  <p:clrMapOvr>
    <a:masterClrMapping/>
  </p:clrMapOvr>
</p:sldLayout>
</file>

<file path=ppt/slideLayouts/slideLayout48.xml><?xml version="1.0" encoding="utf-8"?>
<p:sldLayout xmlns:a="http://schemas.openxmlformats.org/drawingml/2006/main" xmlns:r="http://schemas.openxmlformats.org/officeDocument/2006/relationships" xmlns:p="http://schemas.openxmlformats.org/presentationml/2006/main" preserve="1" userDrawn="1">
  <p:cSld name="6_PlaceHolder">
    <p:spTree>
      <p:nvGrpSpPr>
        <p:cNvPr id="1" name=""/>
        <p:cNvGrpSpPr/>
        <p:nvPr/>
      </p:nvGrpSpPr>
      <p:grpSpPr>
        <a:xfrm>
          <a:off x="0" y="0"/>
          <a:ext cx="0" cy="0"/>
          <a:chOff x="0" y="0"/>
          <a:chExt cx="0" cy="0"/>
        </a:xfrm>
      </p:grpSpPr>
      <p:sp>
        <p:nvSpPr>
          <p:cNvPr id="19" name="Picture Placeholder 4"/>
          <p:cNvSpPr>
            <a:spLocks noGrp="1"/>
          </p:cNvSpPr>
          <p:nvPr>
            <p:ph type="pic" sz="quarter" idx="23" hasCustomPrompt="1"/>
          </p:nvPr>
        </p:nvSpPr>
        <p:spPr>
          <a:xfrm>
            <a:off x="0" y="0"/>
            <a:ext cx="12191338" cy="88889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4" hasCustomPrompt="1"/>
          </p:nvPr>
        </p:nvSpPr>
        <p:spPr>
          <a:xfrm>
            <a:off x="0" y="8887153"/>
            <a:ext cx="12191338" cy="48302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5" hasCustomPrompt="1"/>
          </p:nvPr>
        </p:nvSpPr>
        <p:spPr>
          <a:xfrm>
            <a:off x="12192000" y="4852414"/>
            <a:ext cx="6072782" cy="8876783"/>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4"/>
          <p:cNvSpPr>
            <a:spLocks noGrp="1"/>
          </p:cNvSpPr>
          <p:nvPr>
            <p:ph type="pic" sz="quarter" idx="26" hasCustomPrompt="1"/>
          </p:nvPr>
        </p:nvSpPr>
        <p:spPr>
          <a:xfrm>
            <a:off x="12192000" y="-15547"/>
            <a:ext cx="6072782" cy="4867962"/>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4"/>
          <p:cNvSpPr>
            <a:spLocks noGrp="1"/>
          </p:cNvSpPr>
          <p:nvPr>
            <p:ph type="pic" sz="quarter" idx="27" hasCustomPrompt="1"/>
          </p:nvPr>
        </p:nvSpPr>
        <p:spPr>
          <a:xfrm>
            <a:off x="18279863" y="-15547"/>
            <a:ext cx="6113081" cy="89027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0" name="Picture Placeholder 4"/>
          <p:cNvSpPr>
            <a:spLocks noGrp="1"/>
          </p:cNvSpPr>
          <p:nvPr>
            <p:ph type="pic" sz="quarter" idx="28" hasCustomPrompt="1"/>
          </p:nvPr>
        </p:nvSpPr>
        <p:spPr>
          <a:xfrm>
            <a:off x="18279863" y="8887153"/>
            <a:ext cx="6113081" cy="4842044"/>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782865438"/>
      </p:ext>
    </p:extLst>
  </p:cSld>
  <p:clrMapOvr>
    <a:masterClrMapping/>
  </p:clrMapOvr>
</p:sldLayout>
</file>

<file path=ppt/slideLayouts/slideLayout49.xml><?xml version="1.0" encoding="utf-8"?>
<p:sldLayout xmlns:a="http://schemas.openxmlformats.org/drawingml/2006/main" xmlns:r="http://schemas.openxmlformats.org/officeDocument/2006/relationships" xmlns:p="http://schemas.openxmlformats.org/presentationml/2006/main" preserve="1" userDrawn="1">
  <p:cSld name="7_PlaceHolder">
    <p:spTree>
      <p:nvGrpSpPr>
        <p:cNvPr id="1" name=""/>
        <p:cNvGrpSpPr/>
        <p:nvPr/>
      </p:nvGrpSpPr>
      <p:grpSpPr>
        <a:xfrm>
          <a:off x="0" y="0"/>
          <a:ext cx="0" cy="0"/>
          <a:chOff x="0" y="0"/>
          <a:chExt cx="0" cy="0"/>
        </a:xfrm>
      </p:grpSpPr>
      <p:sp>
        <p:nvSpPr>
          <p:cNvPr id="26" name="Picture Placeholder 4"/>
          <p:cNvSpPr>
            <a:spLocks noGrp="1"/>
          </p:cNvSpPr>
          <p:nvPr>
            <p:ph type="pic" sz="quarter" idx="24" hasCustomPrompt="1"/>
          </p:nvPr>
        </p:nvSpPr>
        <p:spPr>
          <a:xfrm>
            <a:off x="12174507" y="4799761"/>
            <a:ext cx="12191338" cy="8919067"/>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4"/>
          <p:cNvSpPr>
            <a:spLocks noGrp="1"/>
          </p:cNvSpPr>
          <p:nvPr>
            <p:ph type="pic" sz="quarter" idx="26" hasCustomPrompt="1"/>
          </p:nvPr>
        </p:nvSpPr>
        <p:spPr>
          <a:xfrm>
            <a:off x="12174507" y="0"/>
            <a:ext cx="12191338" cy="4799762"/>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4"/>
          <p:cNvSpPr>
            <a:spLocks noGrp="1"/>
          </p:cNvSpPr>
          <p:nvPr>
            <p:ph type="pic" sz="quarter" idx="23" hasCustomPrompt="1"/>
          </p:nvPr>
        </p:nvSpPr>
        <p:spPr>
          <a:xfrm>
            <a:off x="0" y="0"/>
            <a:ext cx="12191338" cy="8888986"/>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4"/>
          <p:cNvSpPr>
            <a:spLocks noGrp="1"/>
          </p:cNvSpPr>
          <p:nvPr>
            <p:ph type="pic" sz="quarter" idx="27" hasCustomPrompt="1"/>
          </p:nvPr>
        </p:nvSpPr>
        <p:spPr>
          <a:xfrm>
            <a:off x="0" y="8887153"/>
            <a:ext cx="12191338" cy="48302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92207503"/>
      </p:ext>
    </p:extLst>
  </p:cSld>
  <p:clrMapOvr>
    <a:masterClrMapping/>
  </p:clrMapOvr>
</p:sldLayout>
</file>

<file path=ppt/slideLayouts/slideLayout50.xml><?xml version="1.0" encoding="utf-8"?>
<p:sldLayout xmlns:a="http://schemas.openxmlformats.org/drawingml/2006/main" xmlns:r="http://schemas.openxmlformats.org/officeDocument/2006/relationships" xmlns:p="http://schemas.openxmlformats.org/presentationml/2006/main" preserve="1" userDrawn="1">
  <p:cSld name="8_PlaceHolder">
    <p:spTree>
      <p:nvGrpSpPr>
        <p:cNvPr id="1" name=""/>
        <p:cNvGrpSpPr/>
        <p:nvPr/>
      </p:nvGrpSpPr>
      <p:grpSpPr>
        <a:xfrm>
          <a:off x="0" y="0"/>
          <a:ext cx="0" cy="0"/>
          <a:chOff x="0" y="0"/>
          <a:chExt cx="0" cy="0"/>
        </a:xfrm>
      </p:grpSpPr>
      <p:sp>
        <p:nvSpPr>
          <p:cNvPr id="19" name="Picture Placeholder 4"/>
          <p:cNvSpPr>
            <a:spLocks noGrp="1"/>
          </p:cNvSpPr>
          <p:nvPr>
            <p:ph type="pic" sz="quarter" idx="23" hasCustomPrompt="1"/>
          </p:nvPr>
        </p:nvSpPr>
        <p:spPr>
          <a:xfrm>
            <a:off x="0" y="0"/>
            <a:ext cx="5264062" cy="137160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4"/>
          <p:cNvSpPr>
            <a:spLocks noGrp="1"/>
          </p:cNvSpPr>
          <p:nvPr>
            <p:ph type="pic" sz="quarter" idx="24" hasCustomPrompt="1"/>
          </p:nvPr>
        </p:nvSpPr>
        <p:spPr>
          <a:xfrm>
            <a:off x="5256896" y="0"/>
            <a:ext cx="5264062"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4"/>
          <p:cNvSpPr>
            <a:spLocks noGrp="1"/>
          </p:cNvSpPr>
          <p:nvPr>
            <p:ph type="pic" sz="quarter" idx="25" hasCustomPrompt="1"/>
          </p:nvPr>
        </p:nvSpPr>
        <p:spPr>
          <a:xfrm>
            <a:off x="5256896" y="6858000"/>
            <a:ext cx="52613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4"/>
          <p:cNvSpPr>
            <a:spLocks noGrp="1"/>
          </p:cNvSpPr>
          <p:nvPr>
            <p:ph type="pic" sz="quarter" idx="26" hasCustomPrompt="1"/>
          </p:nvPr>
        </p:nvSpPr>
        <p:spPr>
          <a:xfrm>
            <a:off x="10520958" y="0"/>
            <a:ext cx="87230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7" hasCustomPrompt="1"/>
          </p:nvPr>
        </p:nvSpPr>
        <p:spPr>
          <a:xfrm>
            <a:off x="10520958" y="685800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8" hasCustomPrompt="1"/>
          </p:nvPr>
        </p:nvSpPr>
        <p:spPr>
          <a:xfrm>
            <a:off x="19258426" y="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9" hasCustomPrompt="1"/>
          </p:nvPr>
        </p:nvSpPr>
        <p:spPr>
          <a:xfrm>
            <a:off x="15767433" y="6858000"/>
            <a:ext cx="861656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0"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1"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263123110"/>
      </p:ext>
    </p:extLst>
  </p:cSld>
  <p:clrMapOvr>
    <a:masterClrMapping/>
  </p:clrMapOvr>
</p:sldLayout>
</file>

<file path=ppt/slideLayouts/slideLayout51.xml><?xml version="1.0" encoding="utf-8"?>
<p:sldLayout xmlns:a="http://schemas.openxmlformats.org/drawingml/2006/main" xmlns:r="http://schemas.openxmlformats.org/officeDocument/2006/relationships" xmlns:p="http://schemas.openxmlformats.org/presentationml/2006/main" preserve="1" userDrawn="1">
  <p:cSld name="9_PlaceHolder">
    <p:spTree>
      <p:nvGrpSpPr>
        <p:cNvPr id="1" name=""/>
        <p:cNvGrpSpPr/>
        <p:nvPr/>
      </p:nvGrpSpPr>
      <p:grpSpPr>
        <a:xfrm>
          <a:off x="0" y="0"/>
          <a:ext cx="0" cy="0"/>
          <a:chOff x="0" y="0"/>
          <a:chExt cx="0" cy="0"/>
        </a:xfrm>
      </p:grpSpPr>
      <p:sp>
        <p:nvSpPr>
          <p:cNvPr id="28" name="Picture Placeholder 4"/>
          <p:cNvSpPr>
            <a:spLocks noGrp="1"/>
          </p:cNvSpPr>
          <p:nvPr>
            <p:ph type="pic" sz="quarter" idx="23" hasCustomPrompt="1"/>
          </p:nvPr>
        </p:nvSpPr>
        <p:spPr>
          <a:xfrm>
            <a:off x="0" y="0"/>
            <a:ext cx="5264062" cy="1371600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4"/>
          <p:cNvSpPr>
            <a:spLocks noGrp="1"/>
          </p:cNvSpPr>
          <p:nvPr>
            <p:ph type="pic" sz="quarter" idx="25" hasCustomPrompt="1"/>
          </p:nvPr>
        </p:nvSpPr>
        <p:spPr>
          <a:xfrm>
            <a:off x="5256896" y="6858000"/>
            <a:ext cx="5261358"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4"/>
          <p:cNvSpPr>
            <a:spLocks noGrp="1"/>
          </p:cNvSpPr>
          <p:nvPr>
            <p:ph type="pic" sz="quarter" idx="28" hasCustomPrompt="1"/>
          </p:nvPr>
        </p:nvSpPr>
        <p:spPr>
          <a:xfrm>
            <a:off x="19258426" y="0"/>
            <a:ext cx="5224347"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4"/>
          <p:cNvSpPr>
            <a:spLocks noGrp="1"/>
          </p:cNvSpPr>
          <p:nvPr>
            <p:ph type="pic" sz="quarter" idx="26" hasCustomPrompt="1"/>
          </p:nvPr>
        </p:nvSpPr>
        <p:spPr>
          <a:xfrm>
            <a:off x="5264062" y="0"/>
            <a:ext cx="13979954"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4"/>
          <p:cNvSpPr>
            <a:spLocks noGrp="1"/>
          </p:cNvSpPr>
          <p:nvPr>
            <p:ph type="pic" sz="quarter" idx="29" hasCustomPrompt="1"/>
          </p:nvPr>
        </p:nvSpPr>
        <p:spPr>
          <a:xfrm>
            <a:off x="10518255" y="6858000"/>
            <a:ext cx="13865746" cy="6886630"/>
          </a:xfrm>
          <a:gradFill flip="none" rotWithShape="1">
            <a:gsLst>
              <a:gs pos="52000">
                <a:srgbClr val="5B91A9"/>
              </a:gs>
              <a:gs pos="100000">
                <a:srgbClr val="507194"/>
              </a:gs>
              <a:gs pos="0">
                <a:srgbClr val="507194"/>
              </a:gs>
            </a:gsLst>
            <a:lin ang="18900000" scaled="1"/>
            <a:tileRect/>
          </a:gradFill>
          <a:ln w="57150">
            <a:noFill/>
          </a:ln>
        </p:spPr>
        <p:txBody>
          <a:bodyPr anchor="ctr">
            <a:norm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22026838"/>
      </p:ext>
    </p:extLst>
  </p:cSld>
  <p:clrMapOvr>
    <a:masterClrMapping/>
  </p:clrMapOvr>
</p:sldLayout>
</file>

<file path=ppt/slideLayouts/slideLayout52.xml><?xml version="1.0" encoding="utf-8"?>
<p:sldLayout xmlns:a="http://schemas.openxmlformats.org/drawingml/2006/main" xmlns:r="http://schemas.openxmlformats.org/officeDocument/2006/relationships" xmlns:p="http://schemas.openxmlformats.org/presentationml/2006/main" preserve="1" userDrawn="1">
  <p:cSld name="10_PlaceHolder">
    <p:spTree>
      <p:nvGrpSpPr>
        <p:cNvPr id="1" name=""/>
        <p:cNvGrpSpPr/>
        <p:nvPr/>
      </p:nvGrpSpPr>
      <p:grpSpPr>
        <a:xfrm>
          <a:off x="0" y="0"/>
          <a:ext cx="0" cy="0"/>
          <a:chOff x="0" y="0"/>
          <a:chExt cx="0" cy="0"/>
        </a:xfrm>
      </p:grpSpPr>
      <p:sp>
        <p:nvSpPr>
          <p:cNvPr id="19" name="Picture Placeholder 18"/>
          <p:cNvSpPr>
            <a:spLocks noGrp="1"/>
          </p:cNvSpPr>
          <p:nvPr>
            <p:ph type="pic" sz="quarter" idx="23" hasCustomPrompt="1"/>
          </p:nvPr>
        </p:nvSpPr>
        <p:spPr>
          <a:xfrm>
            <a:off x="2398746" y="-3022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0" name="Picture Placeholder 19"/>
          <p:cNvSpPr>
            <a:spLocks noGrp="1"/>
          </p:cNvSpPr>
          <p:nvPr>
            <p:ph type="pic" sz="quarter" idx="24" hasCustomPrompt="1"/>
          </p:nvPr>
        </p:nvSpPr>
        <p:spPr>
          <a:xfrm>
            <a:off x="-999202" y="2343518"/>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1" name="Picture Placeholder 20"/>
          <p:cNvSpPr>
            <a:spLocks noGrp="1"/>
          </p:cNvSpPr>
          <p:nvPr>
            <p:ph type="pic" sz="quarter" idx="25" hasCustomPrompt="1"/>
          </p:nvPr>
        </p:nvSpPr>
        <p:spPr>
          <a:xfrm>
            <a:off x="10816872" y="1424483"/>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2" name="Picture Placeholder 21"/>
          <p:cNvSpPr>
            <a:spLocks noGrp="1"/>
          </p:cNvSpPr>
          <p:nvPr>
            <p:ph type="pic" sz="quarter" idx="26" hasCustomPrompt="1"/>
          </p:nvPr>
        </p:nvSpPr>
        <p:spPr>
          <a:xfrm>
            <a:off x="13545717" y="-5298197"/>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7" name="Picture Placeholder 26"/>
          <p:cNvSpPr>
            <a:spLocks noGrp="1"/>
          </p:cNvSpPr>
          <p:nvPr>
            <p:ph type="pic" sz="quarter" idx="27" hasCustomPrompt="1"/>
          </p:nvPr>
        </p:nvSpPr>
        <p:spPr>
          <a:xfrm>
            <a:off x="8592126" y="932590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8"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9"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427650727"/>
      </p:ext>
    </p:extLst>
  </p:cSld>
  <p:clrMapOvr>
    <a:masterClrMapping/>
  </p:clrMapOvr>
</p:sldLayout>
</file>

<file path=ppt/slideLayouts/slideLayout53.xml><?xml version="1.0" encoding="utf-8"?>
<p:sldLayout xmlns:a="http://schemas.openxmlformats.org/drawingml/2006/main" xmlns:r="http://schemas.openxmlformats.org/officeDocument/2006/relationships" xmlns:p="http://schemas.openxmlformats.org/presentationml/2006/main" preserve="1" userDrawn="1">
  <p:cSld name="11_PlaceHolder">
    <p:spTree>
      <p:nvGrpSpPr>
        <p:cNvPr id="1" name=""/>
        <p:cNvGrpSpPr/>
        <p:nvPr/>
      </p:nvGrpSpPr>
      <p:grpSpPr>
        <a:xfrm>
          <a:off x="0" y="0"/>
          <a:ext cx="0" cy="0"/>
          <a:chOff x="0" y="0"/>
          <a:chExt cx="0" cy="0"/>
        </a:xfrm>
      </p:grpSpPr>
      <p:sp>
        <p:nvSpPr>
          <p:cNvPr id="18" name="Picture Placeholder 17"/>
          <p:cNvSpPr>
            <a:spLocks noGrp="1"/>
          </p:cNvSpPr>
          <p:nvPr>
            <p:ph type="pic" sz="quarter" idx="23" hasCustomPrompt="1"/>
          </p:nvPr>
        </p:nvSpPr>
        <p:spPr>
          <a:xfrm>
            <a:off x="2398746" y="-3022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3" name="Picture Placeholder 22"/>
          <p:cNvSpPr>
            <a:spLocks noGrp="1"/>
          </p:cNvSpPr>
          <p:nvPr>
            <p:ph type="pic" sz="quarter" idx="24" hasCustomPrompt="1"/>
          </p:nvPr>
        </p:nvSpPr>
        <p:spPr>
          <a:xfrm>
            <a:off x="2229373" y="9044563"/>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4" name="Picture Placeholder 23"/>
          <p:cNvSpPr>
            <a:spLocks noGrp="1"/>
          </p:cNvSpPr>
          <p:nvPr>
            <p:ph type="pic" sz="quarter" idx="25" hasCustomPrompt="1"/>
          </p:nvPr>
        </p:nvSpPr>
        <p:spPr>
          <a:xfrm>
            <a:off x="11292509" y="2254754"/>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5" name="Picture Placeholder 24"/>
          <p:cNvSpPr>
            <a:spLocks noGrp="1"/>
          </p:cNvSpPr>
          <p:nvPr>
            <p:ph type="pic" sz="quarter" idx="26" hasCustomPrompt="1"/>
          </p:nvPr>
        </p:nvSpPr>
        <p:spPr>
          <a:xfrm>
            <a:off x="17574594" y="263879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6" name="Picture Placeholder 25"/>
          <p:cNvSpPr>
            <a:spLocks noGrp="1"/>
          </p:cNvSpPr>
          <p:nvPr>
            <p:ph type="pic" sz="quarter" idx="27" hasCustomPrompt="1"/>
          </p:nvPr>
        </p:nvSpPr>
        <p:spPr>
          <a:xfrm>
            <a:off x="8592126" y="9325909"/>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8" name="Picture Placeholder 27"/>
          <p:cNvSpPr>
            <a:spLocks noGrp="1"/>
          </p:cNvSpPr>
          <p:nvPr>
            <p:ph type="pic" sz="quarter" idx="28" hasCustomPrompt="1"/>
          </p:nvPr>
        </p:nvSpPr>
        <p:spPr>
          <a:xfrm>
            <a:off x="-4021860" y="-3305547"/>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29" name="Picture Placeholder 28"/>
          <p:cNvSpPr>
            <a:spLocks noGrp="1"/>
          </p:cNvSpPr>
          <p:nvPr>
            <p:ph type="pic" sz="quarter" idx="29" hasCustomPrompt="1"/>
          </p:nvPr>
        </p:nvSpPr>
        <p:spPr>
          <a:xfrm>
            <a:off x="5041276" y="-10095356"/>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30" name="Picture Placeholder 29"/>
          <p:cNvSpPr>
            <a:spLocks noGrp="1"/>
          </p:cNvSpPr>
          <p:nvPr>
            <p:ph type="pic" sz="quarter" idx="30" hasCustomPrompt="1"/>
          </p:nvPr>
        </p:nvSpPr>
        <p:spPr>
          <a:xfrm>
            <a:off x="11323361" y="-9711311"/>
            <a:ext cx="10721376" cy="14424697"/>
          </a:xfrm>
          <a:custGeom>
            <a:avLst/>
            <a:gdLst>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0" fmla="*/ 4648658 w 10503662"/>
              <a:gd name="connsiteY0" fmla="*/ 0 h 14410183"/>
              <a:gd name="connsiteX1" fmla="*/ 10503662 w 10503662"/>
              <a:gd name="connsiteY1" fmla="*/ 11847709 h 14410183"/>
              <a:gd name="connsiteX2" fmla="*/ 6037390 w 10503662"/>
              <a:gd name="connsiteY2" fmla="*/ 14410183 h 14410183"/>
              <a:gd name="connsiteX3" fmla="*/ 0 w 10503662"/>
              <a:gd name="connsiteY3" fmla="*/ 2352506 h 14410183"/>
              <a:gd name="connsiteX4" fmla="*/ 4648658 w 10503662"/>
              <a:gd name="connsiteY4" fmla="*/ 0 h 14410183"/>
              <a:gd name="connsiteX0" fmla="*/ 4648658 w 10721376"/>
              <a:gd name="connsiteY0" fmla="*/ 0 h 14410183"/>
              <a:gd name="connsiteX1" fmla="*/ 10721376 w 10721376"/>
              <a:gd name="connsiteY1" fmla="*/ 12108966 h 14410183"/>
              <a:gd name="connsiteX2" fmla="*/ 6037390 w 10721376"/>
              <a:gd name="connsiteY2" fmla="*/ 14410183 h 14410183"/>
              <a:gd name="connsiteX3" fmla="*/ 0 w 10721376"/>
              <a:gd name="connsiteY3" fmla="*/ 2352506 h 14410183"/>
              <a:gd name="connsiteX4" fmla="*/ 4648658 w 10721376"/>
              <a:gd name="connsiteY4" fmla="*/ 0 h 14410183"/>
              <a:gd name="connsiteX0" fmla="*/ 4648658 w 10721376"/>
              <a:gd name="connsiteY0" fmla="*/ 0 h 13931211"/>
              <a:gd name="connsiteX1" fmla="*/ 10721376 w 10721376"/>
              <a:gd name="connsiteY1" fmla="*/ 12108966 h 13931211"/>
              <a:gd name="connsiteX2" fmla="*/ 6269619 w 10721376"/>
              <a:gd name="connsiteY2" fmla="*/ 13931211 h 13931211"/>
              <a:gd name="connsiteX3" fmla="*/ 0 w 10721376"/>
              <a:gd name="connsiteY3" fmla="*/ 2352506 h 13931211"/>
              <a:gd name="connsiteX4" fmla="*/ 4648658 w 10721376"/>
              <a:gd name="connsiteY4" fmla="*/ 0 h 13931211"/>
              <a:gd name="connsiteX0" fmla="*/ 4648658 w 10721376"/>
              <a:gd name="connsiteY0" fmla="*/ 0 h 14424697"/>
              <a:gd name="connsiteX1" fmla="*/ 10721376 w 10721376"/>
              <a:gd name="connsiteY1" fmla="*/ 12108966 h 14424697"/>
              <a:gd name="connsiteX2" fmla="*/ 6066419 w 10721376"/>
              <a:gd name="connsiteY2" fmla="*/ 14424697 h 14424697"/>
              <a:gd name="connsiteX3" fmla="*/ 0 w 10721376"/>
              <a:gd name="connsiteY3" fmla="*/ 2352506 h 14424697"/>
              <a:gd name="connsiteX4" fmla="*/ 4648658 w 10721376"/>
              <a:gd name="connsiteY4" fmla="*/ 0 h 144246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721376" h="14424697">
                <a:moveTo>
                  <a:pt x="4648658" y="0"/>
                </a:moveTo>
                <a:lnTo>
                  <a:pt x="10721376" y="12108966"/>
                </a:lnTo>
                <a:lnTo>
                  <a:pt x="6066419" y="14424697"/>
                </a:lnTo>
                <a:lnTo>
                  <a:pt x="0" y="2352506"/>
                </a:lnTo>
                <a:lnTo>
                  <a:pt x="4648658" y="0"/>
                </a:lnTo>
                <a:close/>
              </a:path>
            </a:pathLst>
          </a:custGeom>
          <a:gradFill flip="none" rotWithShape="1">
            <a:gsLst>
              <a:gs pos="52000">
                <a:srgbClr val="5B91A9"/>
              </a:gs>
              <a:gs pos="100000">
                <a:srgbClr val="507194"/>
              </a:gs>
              <a:gs pos="0">
                <a:srgbClr val="507194"/>
              </a:gs>
            </a:gsLst>
            <a:lin ang="18900000" scaled="1"/>
            <a:tileRect/>
          </a:gradFill>
          <a:ln w="57150">
            <a:noFill/>
          </a:ln>
        </p:spPr>
        <p:txBody>
          <a:bodyPr wrap="square" anchor="ctr">
            <a:noAutofit/>
          </a:bodyPr>
          <a:lstStyle>
            <a:lvl1pPr marL="0" indent="0" algn="ctr">
              <a:buNone/>
              <a:defRPr sz="4400" baseline="0">
                <a:solidFill>
                  <a:schemeClr val="bg1"/>
                </a:solidFill>
                <a:latin typeface="Montserrat" panose="00000500000000000000" pitchFamily="50" charset="0"/>
              </a:defRPr>
            </a:lvl1pPr>
          </a:lstStyle>
          <a:p>
            <a:r>
              <a:rPr lang="en-US" dirty="0">
                <a:latin typeface="Montserrat" panose="00000500000000000000" pitchFamily="50" charset="0"/>
              </a:rPr>
              <a:t>DROP IMAGE HERE</a:t>
            </a:r>
            <a:endParaRPr lang="id-ID" dirty="0"/>
          </a:p>
        </p:txBody>
      </p:sp>
      <p:sp>
        <p:nvSpPr>
          <p:cNvPr id="11"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041051175"/>
      </p:ext>
    </p:extLst>
  </p:cSld>
  <p:clrMapOvr>
    <a:masterClrMapping/>
  </p:clrMapOvr>
</p:sldLayout>
</file>

<file path=ppt/slideLayouts/slideLayout54.xml><?xml version="1.0" encoding="utf-8"?>
<p:sldLayout xmlns:a="http://schemas.openxmlformats.org/drawingml/2006/main" xmlns:r="http://schemas.openxmlformats.org/officeDocument/2006/relationships" xmlns:p="http://schemas.openxmlformats.org/presentationml/2006/main" preserve="1" userDrawn="1">
  <p:cSld name="5_Custom Layout">
    <p:spTree>
      <p:nvGrpSpPr>
        <p:cNvPr id="1" name=""/>
        <p:cNvGrpSpPr/>
        <p:nvPr/>
      </p:nvGrpSpPr>
      <p:grpSpPr>
        <a:xfrm>
          <a:off x="0" y="0"/>
          <a:ext cx="0" cy="0"/>
          <a:chOff x="0" y="0"/>
          <a:chExt cx="0" cy="0"/>
        </a:xfrm>
      </p:grpSpPr>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984747066"/>
      </p:ext>
    </p:extLst>
  </p:cSld>
  <p:clrMapOvr>
    <a:masterClrMapping/>
  </p:clrMapOvr>
  <p:extLst mod="1">
    <p:ext uri="{DCECCB84-F9BA-43D5-87BE-67443E8EF086}">
      <p15:sldGuideLst xmlns:p15="http://schemas.microsoft.com/office/powerpoint/2012/main">
        <p15:guide id="1" orient="horz" pos="7949" userDrawn="1">
          <p15:clr>
            <a:srgbClr val="FBAE40"/>
          </p15:clr>
        </p15:guide>
        <p15:guide id="2" orient="horz" pos="691" userDrawn="1">
          <p15:clr>
            <a:srgbClr val="FBAE40"/>
          </p15:clr>
        </p15:guide>
        <p15:guide id="3" pos="14711" userDrawn="1">
          <p15:clr>
            <a:srgbClr val="FBAE40"/>
          </p15:clr>
        </p15:guide>
        <p15:guide id="4" pos="649" userDrawn="1">
          <p15:clr>
            <a:srgbClr val="FBAE40"/>
          </p15:clr>
        </p15:guide>
      </p15:sldGuideLst>
    </p:ext>
  </p:extLst>
</p:sldLayout>
</file>

<file path=ppt/slideLayouts/slideLayout55.xml><?xml version="1.0" encoding="utf-8"?>
<p:sldLayout xmlns:a="http://schemas.openxmlformats.org/drawingml/2006/main" xmlns:r="http://schemas.openxmlformats.org/officeDocument/2006/relationships" xmlns:p="http://schemas.openxmlformats.org/presentationml/2006/main" userDrawn="1">
  <p:cSld name="Blank Layout">
    <p:spTree>
      <p:nvGrpSpPr>
        <p:cNvPr id="1" name=""/>
        <p:cNvGrpSpPr/>
        <p:nvPr/>
      </p:nvGrpSpPr>
      <p:grpSpPr>
        <a:xfrm>
          <a:off x="0" y="0"/>
          <a:ext cx="0" cy="0"/>
          <a:chOff x="0" y="0"/>
          <a:chExt cx="0" cy="0"/>
        </a:xfrm>
      </p:grpSpPr>
      <p:sp>
        <p:nvSpPr>
          <p:cNvPr id="3"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4"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748016126"/>
      </p:ext>
    </p:extLst>
  </p:cSld>
  <p:clrMapOvr>
    <a:masterClrMapping/>
  </p:clrMapOvr>
</p:sldLayout>
</file>

<file path=ppt/slideLayouts/slideLayout56.xml><?xml version="1.0" encoding="utf-8"?>
<p:sldLayout xmlns:a="http://schemas.openxmlformats.org/drawingml/2006/main" xmlns:r="http://schemas.openxmlformats.org/officeDocument/2006/relationships" xmlns:p="http://schemas.openxmlformats.org/presentationml/2006/main" preserve="1" userDrawn="1">
  <p:cSld name="7_Single Vertical Right Layout">
    <p:spTree>
      <p:nvGrpSpPr>
        <p:cNvPr id="1" name=""/>
        <p:cNvGrpSpPr/>
        <p:nvPr/>
      </p:nvGrpSpPr>
      <p:grpSpPr>
        <a:xfrm>
          <a:off x="0" y="0"/>
          <a:ext cx="0" cy="0"/>
          <a:chOff x="0" y="0"/>
          <a:chExt cx="0" cy="0"/>
        </a:xfrm>
      </p:grpSpPr>
      <p:sp>
        <p:nvSpPr>
          <p:cNvPr id="3" name="Picture Placeholder 2"/>
          <p:cNvSpPr>
            <a:spLocks noGrp="1"/>
          </p:cNvSpPr>
          <p:nvPr>
            <p:ph type="pic" sz="quarter" idx="10" hasCustomPrompt="1"/>
          </p:nvPr>
        </p:nvSpPr>
        <p:spPr>
          <a:xfrm>
            <a:off x="0" y="-28306"/>
            <a:ext cx="11111880" cy="8398474"/>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169741273"/>
      </p:ext>
    </p:extLst>
  </p:cSld>
  <p:clrMapOvr>
    <a:masterClrMapping/>
  </p:clrMapOvr>
</p:sldLayout>
</file>

<file path=ppt/slideLayouts/slideLayout57.xml><?xml version="1.0" encoding="utf-8"?>
<p:sldLayout xmlns:a="http://schemas.openxmlformats.org/drawingml/2006/main" xmlns:r="http://schemas.openxmlformats.org/officeDocument/2006/relationships" xmlns:p="http://schemas.openxmlformats.org/presentationml/2006/main" preserve="1" userDrawn="1">
  <p:cSld name="8_Custom Layout">
    <p:spTree>
      <p:nvGrpSpPr>
        <p:cNvPr id="1" name=""/>
        <p:cNvGrpSpPr/>
        <p:nvPr/>
      </p:nvGrpSpPr>
      <p:grpSpPr>
        <a:xfrm>
          <a:off x="0" y="0"/>
          <a:ext cx="0" cy="0"/>
          <a:chOff x="0" y="0"/>
          <a:chExt cx="0" cy="0"/>
        </a:xfrm>
      </p:grpSpPr>
      <p:sp>
        <p:nvSpPr>
          <p:cNvPr id="3" name="Picture Placeholder 2"/>
          <p:cNvSpPr>
            <a:spLocks noGrp="1"/>
          </p:cNvSpPr>
          <p:nvPr>
            <p:ph type="pic" sz="quarter" idx="11" hasCustomPrompt="1"/>
          </p:nvPr>
        </p:nvSpPr>
        <p:spPr>
          <a:xfrm>
            <a:off x="8915636" y="2998166"/>
            <a:ext cx="6552728" cy="10717834"/>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4"/>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145066814"/>
      </p:ext>
    </p:extLst>
  </p:cSld>
  <p:clrMapOvr>
    <a:masterClrMapping/>
  </p:clrMapOvr>
</p:sldLayout>
</file>

<file path=ppt/slideLayouts/slideLayout58.xml><?xml version="1.0" encoding="utf-8"?>
<p:sldLayout xmlns:a="http://schemas.openxmlformats.org/drawingml/2006/main" xmlns:r="http://schemas.openxmlformats.org/officeDocument/2006/relationships" xmlns:p="http://schemas.openxmlformats.org/presentationml/2006/main" userDrawn="1">
  <p:cSld name="40_Custom Layout">
    <p:spTree>
      <p:nvGrpSpPr>
        <p:cNvPr id="1" name=""/>
        <p:cNvGrpSpPr/>
        <p:nvPr/>
      </p:nvGrpSpPr>
      <p:grpSpPr>
        <a:xfrm>
          <a:off x="0" y="0"/>
          <a:ext cx="0" cy="0"/>
          <a:chOff x="0" y="0"/>
          <a:chExt cx="0" cy="0"/>
        </a:xfrm>
      </p:grpSpPr>
      <p:sp>
        <p:nvSpPr>
          <p:cNvPr id="3" name="Picture Placeholder 3"/>
          <p:cNvSpPr>
            <a:spLocks noGrp="1"/>
          </p:cNvSpPr>
          <p:nvPr>
            <p:ph type="pic" sz="quarter" idx="10" hasCustomPrompt="1"/>
          </p:nvPr>
        </p:nvSpPr>
        <p:spPr>
          <a:xfrm>
            <a:off x="0" y="-9632"/>
            <a:ext cx="8046720"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4" name="Picture Placeholder 3"/>
          <p:cNvSpPr>
            <a:spLocks noGrp="1"/>
          </p:cNvSpPr>
          <p:nvPr>
            <p:ph type="pic" sz="quarter" idx="11" hasCustomPrompt="1"/>
          </p:nvPr>
        </p:nvSpPr>
        <p:spPr>
          <a:xfrm>
            <a:off x="8046720" y="-9632"/>
            <a:ext cx="8046720"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Picture Placeholder 3"/>
          <p:cNvSpPr>
            <a:spLocks noGrp="1"/>
          </p:cNvSpPr>
          <p:nvPr>
            <p:ph type="pic" sz="quarter" idx="12" hasCustomPrompt="1"/>
          </p:nvPr>
        </p:nvSpPr>
        <p:spPr>
          <a:xfrm>
            <a:off x="16088222" y="-9632"/>
            <a:ext cx="8295778" cy="1392441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5"/>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41986631"/>
      </p:ext>
    </p:extLst>
  </p:cSld>
  <p:clrMapOvr>
    <a:masterClrMapping/>
  </p:clrMapOvr>
</p:sldLayout>
</file>

<file path=ppt/slideLayouts/slideLayout59.xml><?xml version="1.0" encoding="utf-8"?>
<p:sldLayout xmlns:a="http://schemas.openxmlformats.org/drawingml/2006/main" xmlns:r="http://schemas.openxmlformats.org/officeDocument/2006/relationships" xmlns:p="http://schemas.openxmlformats.org/presentationml/2006/main" userDrawn="1">
  <p:cSld name="5_Portfolio Layout 2">
    <p:spTree>
      <p:nvGrpSpPr>
        <p:cNvPr id="1" name=""/>
        <p:cNvGrpSpPr/>
        <p:nvPr/>
      </p:nvGrpSpPr>
      <p:grpSpPr>
        <a:xfrm>
          <a:off x="0" y="0"/>
          <a:ext cx="0" cy="0"/>
          <a:chOff x="0" y="0"/>
          <a:chExt cx="0" cy="0"/>
        </a:xfrm>
      </p:grpSpPr>
      <p:sp>
        <p:nvSpPr>
          <p:cNvPr id="5" name="Picture Placeholder 3"/>
          <p:cNvSpPr>
            <a:spLocks noGrp="1"/>
          </p:cNvSpPr>
          <p:nvPr>
            <p:ph type="pic" sz="quarter" idx="11" hasCustomPrompt="1"/>
          </p:nvPr>
        </p:nvSpPr>
        <p:spPr>
          <a:xfrm>
            <a:off x="6167995"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Picture Placeholder 3"/>
          <p:cNvSpPr>
            <a:spLocks noGrp="1"/>
          </p:cNvSpPr>
          <p:nvPr>
            <p:ph type="pic" sz="quarter" idx="12" hasCustomPrompt="1"/>
          </p:nvPr>
        </p:nvSpPr>
        <p:spPr>
          <a:xfrm>
            <a:off x="12241360"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3"/>
          <p:cNvSpPr>
            <a:spLocks noGrp="1"/>
          </p:cNvSpPr>
          <p:nvPr>
            <p:ph type="pic" sz="quarter" idx="13" hasCustomPrompt="1"/>
          </p:nvPr>
        </p:nvSpPr>
        <p:spPr>
          <a:xfrm>
            <a:off x="18312680" y="5489848"/>
            <a:ext cx="6071320"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4" hasCustomPrompt="1"/>
          </p:nvPr>
        </p:nvSpPr>
        <p:spPr>
          <a:xfrm>
            <a:off x="0" y="5489848"/>
            <a:ext cx="6167995" cy="822615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0" name="Slide Number Placeholder 5"/>
          <p:cNvSpPr>
            <a:spLocks noGrp="1"/>
          </p:cNvSpPr>
          <p:nvPr>
            <p:ph type="sldNum" sz="quarter" idx="16"/>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1" name="Footer Placeholder 4"/>
          <p:cNvSpPr>
            <a:spLocks noGrp="1"/>
          </p:cNvSpPr>
          <p:nvPr>
            <p:ph type="ftr" sz="quarter" idx="17"/>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469128388"/>
      </p:ext>
    </p:extLst>
  </p:cSld>
  <p:clrMapOvr>
    <a:masterClrMapping/>
  </p:clrMapOvr>
</p:sldLayout>
</file>

<file path=ppt/slideLayouts/slideLayout60.xml><?xml version="1.0" encoding="utf-8"?>
<p:sldLayout xmlns:a="http://schemas.openxmlformats.org/drawingml/2006/main" xmlns:r="http://schemas.openxmlformats.org/officeDocument/2006/relationships" xmlns:p="http://schemas.openxmlformats.org/presentationml/2006/main" userDrawn="1">
  <p:cSld name="Portfolio Layout 2">
    <p:spTree>
      <p:nvGrpSpPr>
        <p:cNvPr id="1" name=""/>
        <p:cNvGrpSpPr/>
        <p:nvPr/>
      </p:nvGrpSpPr>
      <p:grpSpPr>
        <a:xfrm>
          <a:off x="0" y="0"/>
          <a:ext cx="0" cy="0"/>
          <a:chOff x="0" y="0"/>
          <a:chExt cx="0" cy="0"/>
        </a:xfrm>
      </p:grpSpPr>
      <p:sp>
        <p:nvSpPr>
          <p:cNvPr id="5" name="Picture Placeholder 3"/>
          <p:cNvSpPr>
            <a:spLocks noGrp="1"/>
          </p:cNvSpPr>
          <p:nvPr>
            <p:ph type="pic" sz="quarter" idx="11" hasCustomPrompt="1"/>
          </p:nvPr>
        </p:nvSpPr>
        <p:spPr>
          <a:xfrm>
            <a:off x="18861594" y="4339"/>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2" name="Picture Placeholder 3"/>
          <p:cNvSpPr>
            <a:spLocks noGrp="1"/>
          </p:cNvSpPr>
          <p:nvPr>
            <p:ph type="pic" sz="quarter" idx="12" hasCustomPrompt="1"/>
          </p:nvPr>
        </p:nvSpPr>
        <p:spPr>
          <a:xfrm>
            <a:off x="13343233" y="0"/>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t">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Picture Placeholder 3"/>
          <p:cNvSpPr>
            <a:spLocks noGrp="1"/>
          </p:cNvSpPr>
          <p:nvPr>
            <p:ph type="pic" sz="quarter" idx="13" hasCustomPrompt="1"/>
          </p:nvPr>
        </p:nvSpPr>
        <p:spPr>
          <a:xfrm>
            <a:off x="7824872" y="-4580"/>
            <a:ext cx="5518361"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8" name="Footer Placeholder 4"/>
          <p:cNvSpPr>
            <a:spLocks noGrp="1"/>
          </p:cNvSpPr>
          <p:nvPr>
            <p:ph type="ftr" sz="quarter" idx="16"/>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783551741"/>
      </p:ext>
    </p:extLst>
  </p:cSld>
  <p:clrMapOvr>
    <a:masterClrMapping/>
  </p:clrMapOvr>
</p:sldLayout>
</file>

<file path=ppt/slideLayouts/slideLayout61.xml><?xml version="1.0" encoding="utf-8"?>
<p:sldLayout xmlns:a="http://schemas.openxmlformats.org/drawingml/2006/main" xmlns:r="http://schemas.openxmlformats.org/officeDocument/2006/relationships" xmlns:p="http://schemas.openxmlformats.org/presentationml/2006/main" userDrawn="1">
  <p:cSld name="6_Portfolio Layout 2">
    <p:spTree>
      <p:nvGrpSpPr>
        <p:cNvPr id="1" name=""/>
        <p:cNvGrpSpPr/>
        <p:nvPr/>
      </p:nvGrpSpPr>
      <p:grpSpPr>
        <a:xfrm>
          <a:off x="0" y="0"/>
          <a:ext cx="0" cy="0"/>
          <a:chOff x="0" y="0"/>
          <a:chExt cx="0" cy="0"/>
        </a:xfrm>
      </p:grpSpPr>
      <p:sp>
        <p:nvSpPr>
          <p:cNvPr id="19" name="Picture Placeholder 3"/>
          <p:cNvSpPr>
            <a:spLocks noGrp="1"/>
          </p:cNvSpPr>
          <p:nvPr>
            <p:ph type="pic" sz="quarter" idx="19" hasCustomPrompt="1"/>
          </p:nvPr>
        </p:nvSpPr>
        <p:spPr>
          <a:xfrm>
            <a:off x="7622726" y="0"/>
            <a:ext cx="16761274" cy="45262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20" hasCustomPrompt="1"/>
          </p:nvPr>
        </p:nvSpPr>
        <p:spPr>
          <a:xfrm>
            <a:off x="7622726" y="4526280"/>
            <a:ext cx="16761274" cy="45262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Picture Placeholder 3"/>
          <p:cNvSpPr>
            <a:spLocks noGrp="1"/>
          </p:cNvSpPr>
          <p:nvPr>
            <p:ph type="pic" sz="quarter" idx="21" hasCustomPrompt="1"/>
          </p:nvPr>
        </p:nvSpPr>
        <p:spPr>
          <a:xfrm>
            <a:off x="7622726" y="9017358"/>
            <a:ext cx="16761274" cy="469864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875648431"/>
      </p:ext>
    </p:extLst>
  </p:cSld>
  <p:clrMapOvr>
    <a:masterClrMapping/>
  </p:clrMapOvr>
</p:sldLayout>
</file>

<file path=ppt/slideLayouts/slideLayout62.xml><?xml version="1.0" encoding="utf-8"?>
<p:sldLayout xmlns:a="http://schemas.openxmlformats.org/drawingml/2006/main" xmlns:r="http://schemas.openxmlformats.org/officeDocument/2006/relationships" xmlns:p="http://schemas.openxmlformats.org/presentationml/2006/main" userDrawn="1">
  <p:cSld name="1_Portfolio Layout 2">
    <p:spTree>
      <p:nvGrpSpPr>
        <p:cNvPr id="1" name=""/>
        <p:cNvGrpSpPr/>
        <p:nvPr/>
      </p:nvGrpSpPr>
      <p:grpSpPr>
        <a:xfrm>
          <a:off x="0" y="0"/>
          <a:ext cx="0" cy="0"/>
          <a:chOff x="0" y="0"/>
          <a:chExt cx="0" cy="0"/>
        </a:xfrm>
      </p:grpSpPr>
      <p:sp>
        <p:nvSpPr>
          <p:cNvPr id="6" name="Picture Placeholder 3"/>
          <p:cNvSpPr>
            <a:spLocks noGrp="1"/>
          </p:cNvSpPr>
          <p:nvPr>
            <p:ph type="pic" sz="quarter" idx="12" hasCustomPrompt="1"/>
          </p:nvPr>
        </p:nvSpPr>
        <p:spPr>
          <a:xfrm>
            <a:off x="12241360" y="0"/>
            <a:ext cx="6071320"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4" hasCustomPrompt="1"/>
          </p:nvPr>
        </p:nvSpPr>
        <p:spPr>
          <a:xfrm>
            <a:off x="0" y="0"/>
            <a:ext cx="6167995"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5"/>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7"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532223370"/>
      </p:ext>
    </p:extLst>
  </p:cSld>
  <p:clrMapOvr>
    <a:masterClrMapping/>
  </p:clrMapOvr>
</p:sldLayout>
</file>

<file path=ppt/slideLayouts/slideLayout63.xml><?xml version="1.0" encoding="utf-8"?>
<p:sldLayout xmlns:a="http://schemas.openxmlformats.org/drawingml/2006/main" xmlns:r="http://schemas.openxmlformats.org/officeDocument/2006/relationships" xmlns:p="http://schemas.openxmlformats.org/presentationml/2006/main" userDrawn="1">
  <p:cSld name="2_Portfolio Layout 2">
    <p:spTree>
      <p:nvGrpSpPr>
        <p:cNvPr id="1" name=""/>
        <p:cNvGrpSpPr/>
        <p:nvPr/>
      </p:nvGrpSpPr>
      <p:grpSpPr>
        <a:xfrm>
          <a:off x="0" y="0"/>
          <a:ext cx="0" cy="0"/>
          <a:chOff x="0" y="0"/>
          <a:chExt cx="0" cy="0"/>
        </a:xfrm>
      </p:grpSpPr>
      <p:sp>
        <p:nvSpPr>
          <p:cNvPr id="10" name="Picture Placeholder 3"/>
          <p:cNvSpPr>
            <a:spLocks noGrp="1"/>
          </p:cNvSpPr>
          <p:nvPr>
            <p:ph type="pic" sz="quarter" idx="15" hasCustomPrompt="1"/>
          </p:nvPr>
        </p:nvSpPr>
        <p:spPr>
          <a:xfrm>
            <a:off x="13200112" y="265196"/>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1" name="Picture Placeholder 3"/>
          <p:cNvSpPr>
            <a:spLocks noGrp="1"/>
          </p:cNvSpPr>
          <p:nvPr>
            <p:ph type="pic" sz="quarter" idx="16" hasCustomPrompt="1"/>
          </p:nvPr>
        </p:nvSpPr>
        <p:spPr>
          <a:xfrm>
            <a:off x="13200112" y="4337720"/>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7" name="Picture Placeholder 3"/>
          <p:cNvSpPr>
            <a:spLocks noGrp="1"/>
          </p:cNvSpPr>
          <p:nvPr>
            <p:ph type="pic" sz="quarter" idx="17" hasCustomPrompt="1"/>
          </p:nvPr>
        </p:nvSpPr>
        <p:spPr>
          <a:xfrm>
            <a:off x="18777498" y="9614341"/>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8" name="Picture Placeholder 3"/>
          <p:cNvSpPr>
            <a:spLocks noGrp="1"/>
          </p:cNvSpPr>
          <p:nvPr>
            <p:ph type="pic" sz="quarter" idx="18" hasCustomPrompt="1"/>
          </p:nvPr>
        </p:nvSpPr>
        <p:spPr>
          <a:xfrm>
            <a:off x="18777498" y="265196"/>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9" name="Picture Placeholder 3"/>
          <p:cNvSpPr>
            <a:spLocks noGrp="1"/>
          </p:cNvSpPr>
          <p:nvPr>
            <p:ph type="pic" sz="quarter" idx="19" hasCustomPrompt="1"/>
          </p:nvPr>
        </p:nvSpPr>
        <p:spPr>
          <a:xfrm>
            <a:off x="7622726" y="9626236"/>
            <a:ext cx="5295822" cy="378449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20" name="Picture Placeholder 3"/>
          <p:cNvSpPr>
            <a:spLocks noGrp="1"/>
          </p:cNvSpPr>
          <p:nvPr>
            <p:ph type="pic" sz="quarter" idx="20" hasCustomPrompt="1"/>
          </p:nvPr>
        </p:nvSpPr>
        <p:spPr>
          <a:xfrm>
            <a:off x="7622726" y="265196"/>
            <a:ext cx="5295822" cy="9073008"/>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2"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3946021691"/>
      </p:ext>
    </p:extLst>
  </p:cSld>
  <p:clrMapOvr>
    <a:masterClrMapping/>
  </p:clrMapOvr>
</p:sldLayout>
</file>

<file path=ppt/slideLayouts/slideLayout64.xml><?xml version="1.0" encoding="utf-8"?>
<p:sldLayout xmlns:a="http://schemas.openxmlformats.org/drawingml/2006/main" xmlns:r="http://schemas.openxmlformats.org/officeDocument/2006/relationships" xmlns:p="http://schemas.openxmlformats.org/presentationml/2006/main" userDrawn="1">
  <p:cSld name="Masonry Image Layout 2">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0" y="4481736"/>
            <a:ext cx="6071320"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Picture Placeholder 3"/>
          <p:cNvSpPr>
            <a:spLocks noGrp="1"/>
          </p:cNvSpPr>
          <p:nvPr>
            <p:ph type="pic" sz="quarter" idx="11" hasCustomPrompt="1"/>
          </p:nvPr>
        </p:nvSpPr>
        <p:spPr>
          <a:xfrm>
            <a:off x="6071320" y="4489764"/>
            <a:ext cx="6071320"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4" name="Picture Placeholder 3"/>
          <p:cNvSpPr>
            <a:spLocks noGrp="1"/>
          </p:cNvSpPr>
          <p:nvPr>
            <p:ph type="pic" sz="quarter" idx="12" hasCustomPrompt="1"/>
          </p:nvPr>
        </p:nvSpPr>
        <p:spPr>
          <a:xfrm>
            <a:off x="18182152" y="4496905"/>
            <a:ext cx="6201847" cy="4593343"/>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5" name="Picture Placeholder 3"/>
          <p:cNvSpPr>
            <a:spLocks noGrp="1"/>
          </p:cNvSpPr>
          <p:nvPr>
            <p:ph type="pic" sz="quarter" idx="13" hasCustomPrompt="1"/>
          </p:nvPr>
        </p:nvSpPr>
        <p:spPr>
          <a:xfrm>
            <a:off x="18182152" y="9080264"/>
            <a:ext cx="6201847" cy="4593343"/>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6" name="Picture Placeholder 3"/>
          <p:cNvSpPr>
            <a:spLocks noGrp="1"/>
          </p:cNvSpPr>
          <p:nvPr>
            <p:ph type="pic" sz="quarter" idx="14" hasCustomPrompt="1"/>
          </p:nvPr>
        </p:nvSpPr>
        <p:spPr>
          <a:xfrm>
            <a:off x="12142640" y="4481002"/>
            <a:ext cx="6071320" cy="9209196"/>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7" name="Picture Placeholder 3"/>
          <p:cNvSpPr>
            <a:spLocks noGrp="1"/>
          </p:cNvSpPr>
          <p:nvPr>
            <p:ph type="pic" sz="quarter" idx="15" hasCustomPrompt="1"/>
          </p:nvPr>
        </p:nvSpPr>
        <p:spPr>
          <a:xfrm>
            <a:off x="-69051" y="9090248"/>
            <a:ext cx="12211691" cy="4608512"/>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10" name="Footer Placeholder 4"/>
          <p:cNvSpPr>
            <a:spLocks noGrp="1"/>
          </p:cNvSpPr>
          <p:nvPr>
            <p:ph type="ftr" sz="quarter" idx="18"/>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986313396"/>
      </p:ext>
    </p:extLst>
  </p:cSld>
  <p:clrMapOvr>
    <a:masterClrMapping/>
  </p:clrMapOvr>
</p:sldLayout>
</file>

<file path=ppt/slideLayouts/slideLayout65.xml><?xml version="1.0" encoding="utf-8"?>
<p:sldLayout xmlns:a="http://schemas.openxmlformats.org/drawingml/2006/main" xmlns:r="http://schemas.openxmlformats.org/officeDocument/2006/relationships" xmlns:p="http://schemas.openxmlformats.org/presentationml/2006/main" userDrawn="1">
  <p:cSld name="Portfolio Layout 3">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390650" y="3617640"/>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3"/>
          <p:cNvSpPr>
            <a:spLocks noGrp="1"/>
          </p:cNvSpPr>
          <p:nvPr>
            <p:ph type="pic" sz="quarter" idx="11" hasCustomPrompt="1"/>
          </p:nvPr>
        </p:nvSpPr>
        <p:spPr>
          <a:xfrm>
            <a:off x="8771545" y="3617640"/>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Picture Placeholder 3"/>
          <p:cNvSpPr>
            <a:spLocks noGrp="1"/>
          </p:cNvSpPr>
          <p:nvPr>
            <p:ph type="pic" sz="quarter" idx="12" hasCustomPrompt="1"/>
          </p:nvPr>
        </p:nvSpPr>
        <p:spPr>
          <a:xfrm>
            <a:off x="16152440" y="3617965"/>
            <a:ext cx="6840910" cy="432015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9" name="Picture Placeholder 3"/>
          <p:cNvSpPr>
            <a:spLocks noGrp="1"/>
          </p:cNvSpPr>
          <p:nvPr>
            <p:ph type="pic" sz="quarter" idx="13" hasCustomPrompt="1"/>
          </p:nvPr>
        </p:nvSpPr>
        <p:spPr>
          <a:xfrm>
            <a:off x="1390650" y="8442176"/>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0" name="Picture Placeholder 3"/>
          <p:cNvSpPr>
            <a:spLocks noGrp="1"/>
          </p:cNvSpPr>
          <p:nvPr>
            <p:ph type="pic" sz="quarter" idx="14" hasCustomPrompt="1"/>
          </p:nvPr>
        </p:nvSpPr>
        <p:spPr>
          <a:xfrm>
            <a:off x="8771545" y="8442176"/>
            <a:ext cx="6840910" cy="432048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1" name="Picture Placeholder 3"/>
          <p:cNvSpPr>
            <a:spLocks noGrp="1"/>
          </p:cNvSpPr>
          <p:nvPr>
            <p:ph type="pic" sz="quarter" idx="15" hasCustomPrompt="1"/>
          </p:nvPr>
        </p:nvSpPr>
        <p:spPr>
          <a:xfrm>
            <a:off x="16152440" y="8442501"/>
            <a:ext cx="6840910" cy="432015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13" name="Slide Number Placeholder 5"/>
          <p:cNvSpPr>
            <a:spLocks noGrp="1"/>
          </p:cNvSpPr>
          <p:nvPr>
            <p:ph type="sldNum" sz="quarter" idx="17"/>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14" name="Footer Placeholder 4"/>
          <p:cNvSpPr>
            <a:spLocks noGrp="1"/>
          </p:cNvSpPr>
          <p:nvPr>
            <p:ph type="ftr" sz="quarter" idx="18"/>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207211325"/>
      </p:ext>
    </p:extLst>
  </p:cSld>
  <p:clrMapOvr>
    <a:masterClrMapping/>
  </p:clrMapOvr>
</p:sldLayout>
</file>

<file path=ppt/slideLayouts/slideLayout66.xml><?xml version="1.0" encoding="utf-8"?>
<p:sldLayout xmlns:a="http://schemas.openxmlformats.org/drawingml/2006/main" xmlns:r="http://schemas.openxmlformats.org/officeDocument/2006/relationships" xmlns:p="http://schemas.openxmlformats.org/presentationml/2006/main" userDrawn="1">
  <p:cSld name="Full Image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0" y="0"/>
            <a:ext cx="24384000" cy="1371600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bg1"/>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bg1"/>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874799051"/>
      </p:ext>
    </p:extLst>
  </p:cSld>
  <p:clrMapOvr>
    <a:masterClrMapping/>
  </p:clrMapOvr>
</p:sldLayout>
</file>

<file path=ppt/slideLayouts/slideLayout67.xml><?xml version="1.0" encoding="utf-8"?>
<p:sldLayout xmlns:a="http://schemas.openxmlformats.org/drawingml/2006/main" xmlns:r="http://schemas.openxmlformats.org/officeDocument/2006/relationships" xmlns:p="http://schemas.openxmlformats.org/presentationml/2006/main" userDrawn="1">
  <p:cSld name="6_Custom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030288" y="1096963"/>
            <a:ext cx="22323425" cy="7921277"/>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104152274"/>
      </p:ext>
    </p:extLst>
  </p:cSld>
  <p:clrMapOvr>
    <a:masterClrMapping/>
  </p:clrMapOvr>
  <p:extLst mod="1">
    <p:ext uri="{DCECCB84-F9BA-43D5-87BE-67443E8EF086}">
      <p15:sldGuideLst xmlns:p15="http://schemas.microsoft.com/office/powerpoint/2012/main">
        <p15:guide id="1" orient="horz" pos="7949">
          <p15:clr>
            <a:srgbClr val="FBAE40"/>
          </p15:clr>
        </p15:guide>
        <p15:guide id="2" orient="horz" pos="691">
          <p15:clr>
            <a:srgbClr val="FBAE40"/>
          </p15:clr>
        </p15:guide>
        <p15:guide id="3" pos="14711">
          <p15:clr>
            <a:srgbClr val="FBAE40"/>
          </p15:clr>
        </p15:guide>
        <p15:guide id="4" pos="649">
          <p15:clr>
            <a:srgbClr val="FBAE40"/>
          </p15:clr>
        </p15:guide>
      </p15:sldGuideLst>
    </p:ext>
  </p:extLst>
</p:sldLayout>
</file>

<file path=ppt/slideLayouts/slideLayout68.xml><?xml version="1.0" encoding="utf-8"?>
<p:sldLayout xmlns:a="http://schemas.openxmlformats.org/drawingml/2006/main" xmlns:r="http://schemas.openxmlformats.org/officeDocument/2006/relationships" xmlns:p="http://schemas.openxmlformats.org/presentationml/2006/main" userDrawn="1">
  <p:cSld name="35_Custom Layout">
    <p:spTree>
      <p:nvGrpSpPr>
        <p:cNvPr id="1" name=""/>
        <p:cNvGrpSpPr/>
        <p:nvPr/>
      </p:nvGrpSpPr>
      <p:grpSpPr>
        <a:xfrm>
          <a:off x="0" y="0"/>
          <a:ext cx="0" cy="0"/>
          <a:chOff x="0" y="0"/>
          <a:chExt cx="0" cy="0"/>
        </a:xfrm>
      </p:grpSpPr>
      <p:sp>
        <p:nvSpPr>
          <p:cNvPr id="4" name="Picture Placeholder 3"/>
          <p:cNvSpPr>
            <a:spLocks noGrp="1"/>
          </p:cNvSpPr>
          <p:nvPr>
            <p:ph type="pic" sz="quarter" idx="10" hasCustomPrompt="1"/>
          </p:nvPr>
        </p:nvSpPr>
        <p:spPr>
          <a:xfrm>
            <a:off x="1" y="1096963"/>
            <a:ext cx="22273120" cy="1152207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44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5" name="Slide Number Placeholder 5"/>
          <p:cNvSpPr>
            <a:spLocks noGrp="1"/>
          </p:cNvSpPr>
          <p:nvPr>
            <p:ph type="sldNum" sz="quarter" idx="12"/>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
        <p:nvSpPr>
          <p:cNvPr id="6" name="Footer Placeholder 4"/>
          <p:cNvSpPr>
            <a:spLocks noGrp="1"/>
          </p:cNvSpPr>
          <p:nvPr>
            <p:ph type="ftr" sz="quarter" idx="11"/>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id-ID"/>
              <a:t>BOYLE</a:t>
            </a:r>
          </a:p>
        </p:txBody>
      </p:sp>
    </p:spTree>
    <p:extLst>
      <p:ext uri="{BB962C8B-B14F-4D97-AF65-F5344CB8AC3E}">
        <p14:creationId xmlns:p14="http://schemas.microsoft.com/office/powerpoint/2010/main" val="959372260"/>
      </p:ext>
    </p:extLst>
  </p:cSld>
  <p:clrMapOvr>
    <a:masterClrMapping/>
  </p:clrMapOvr>
  <p:extLst mod="1">
    <p:ext uri="{DCECCB84-F9BA-43D5-87BE-67443E8EF086}">
      <p15:sldGuideLst xmlns:p15="http://schemas.microsoft.com/office/powerpoint/2012/main">
        <p15:guide id="1" orient="horz" pos="7949">
          <p15:clr>
            <a:srgbClr val="FBAE40"/>
          </p15:clr>
        </p15:guide>
        <p15:guide id="2" orient="horz" pos="691">
          <p15:clr>
            <a:srgbClr val="FBAE40"/>
          </p15:clr>
        </p15:guide>
        <p15:guide id="3" pos="14711">
          <p15:clr>
            <a:srgbClr val="FBAE40"/>
          </p15:clr>
        </p15:guide>
        <p15:guide id="4" pos="649">
          <p15:clr>
            <a:srgbClr val="FBAE40"/>
          </p15:clr>
        </p15:guide>
      </p15:sldGuideLst>
    </p:ext>
  </p:extLst>
</p:sldLayout>
</file>

<file path=ppt/slideLayouts/slideLayout69.xml><?xml version="1.0" encoding="utf-8"?>
<p:sldLayout xmlns:a="http://schemas.openxmlformats.org/drawingml/2006/main" xmlns:r="http://schemas.openxmlformats.org/officeDocument/2006/relationships" xmlns:p="http://schemas.openxmlformats.org/presentationml/2006/main" userDrawn="1">
  <p:cSld name="3_Single Vertical Right Layout">
    <p:spTree>
      <p:nvGrpSpPr>
        <p:cNvPr id="1" name=""/>
        <p:cNvGrpSpPr/>
        <p:nvPr/>
      </p:nvGrpSpPr>
      <p:grpSpPr>
        <a:xfrm>
          <a:off x="0" y="0"/>
          <a:ext cx="0" cy="0"/>
          <a:chOff x="0" y="0"/>
          <a:chExt cx="0" cy="0"/>
        </a:xfrm>
      </p:grpSpPr>
      <p:sp>
        <p:nvSpPr>
          <p:cNvPr id="4" name="Picture Placeholder 2"/>
          <p:cNvSpPr>
            <a:spLocks noGrp="1"/>
          </p:cNvSpPr>
          <p:nvPr>
            <p:ph type="pic" sz="quarter" idx="11" hasCustomPrompt="1"/>
          </p:nvPr>
        </p:nvSpPr>
        <p:spPr>
          <a:xfrm>
            <a:off x="4271120" y="1817440"/>
            <a:ext cx="7920880" cy="10081120"/>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en-US" sz="44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3" name="Footer Placeholder 4"/>
          <p:cNvSpPr>
            <a:spLocks noGrp="1"/>
          </p:cNvSpPr>
          <p:nvPr>
            <p:ph type="ftr" sz="quarter" idx="12"/>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5" name="Slide Number Placeholder 5"/>
          <p:cNvSpPr>
            <a:spLocks noGrp="1"/>
          </p:cNvSpPr>
          <p:nvPr>
            <p:ph type="sldNum" sz="quarter" idx="13"/>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1282648518"/>
      </p:ext>
    </p:extLst>
  </p:cSld>
  <p:clrMapOvr>
    <a:masterClrMapping/>
  </p:clrMapOvr>
</p:sldLayout>
</file>

<file path=ppt/slideLayouts/slideLayout70.xml><?xml version="1.0" encoding="utf-8"?>
<p:sldLayout xmlns:a="http://schemas.openxmlformats.org/drawingml/2006/main" xmlns:r="http://schemas.openxmlformats.org/officeDocument/2006/relationships" xmlns:p="http://schemas.openxmlformats.org/presentationml/2006/main" userDrawn="1">
  <p:cSld name="36_Custom Layout">
    <p:spTree>
      <p:nvGrpSpPr>
        <p:cNvPr id="1" name=""/>
        <p:cNvGrpSpPr/>
        <p:nvPr/>
      </p:nvGrpSpPr>
      <p:grpSpPr>
        <a:xfrm>
          <a:off x="0" y="0"/>
          <a:ext cx="0" cy="0"/>
          <a:chOff x="0" y="0"/>
          <a:chExt cx="0" cy="0"/>
        </a:xfrm>
      </p:grpSpPr>
      <p:sp>
        <p:nvSpPr>
          <p:cNvPr id="5" name="Picture Placeholder 4"/>
          <p:cNvSpPr>
            <a:spLocks noGrp="1"/>
          </p:cNvSpPr>
          <p:nvPr>
            <p:ph type="pic" sz="quarter" idx="10" hasCustomPrompt="1"/>
          </p:nvPr>
        </p:nvSpPr>
        <p:spPr>
          <a:xfrm>
            <a:off x="10865513" y="0"/>
            <a:ext cx="4498613"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6" name="Picture Placeholder 4"/>
          <p:cNvSpPr>
            <a:spLocks noGrp="1"/>
          </p:cNvSpPr>
          <p:nvPr>
            <p:ph type="pic" sz="quarter" idx="11" hasCustomPrompt="1"/>
          </p:nvPr>
        </p:nvSpPr>
        <p:spPr>
          <a:xfrm>
            <a:off x="15364126" y="223"/>
            <a:ext cx="4498613"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7" name="Picture Placeholder 4"/>
          <p:cNvSpPr>
            <a:spLocks noGrp="1"/>
          </p:cNvSpPr>
          <p:nvPr>
            <p:ph type="pic" sz="quarter" idx="12" hasCustomPrompt="1"/>
          </p:nvPr>
        </p:nvSpPr>
        <p:spPr>
          <a:xfrm>
            <a:off x="19862739" y="223"/>
            <a:ext cx="4521261" cy="9090025"/>
          </a:xfrm>
          <a:gradFill flip="none" rotWithShape="1">
            <a:gsLst>
              <a:gs pos="52000">
                <a:srgbClr val="5B91A9"/>
              </a:gs>
              <a:gs pos="100000">
                <a:srgbClr val="507194"/>
              </a:gs>
              <a:gs pos="0">
                <a:srgbClr val="507194"/>
              </a:gs>
            </a:gsLst>
            <a:lin ang="18900000" scaled="1"/>
            <a:tileRect/>
          </a:gradFill>
          <a:ln w="57150">
            <a:noFill/>
          </a:ln>
        </p:spPr>
        <p:txBody>
          <a:bodyPr vert="horz" lIns="91440" tIns="45720" rIns="91440" bIns="45720" rtlCol="0" anchor="ctr">
            <a:normAutofit/>
          </a:bodyPr>
          <a:lstStyle>
            <a:lvl1pPr marL="0" marR="0" indent="0" algn="ctr" defTabSz="2438430" rtl="0" eaLnBrk="1" fontAlgn="auto" latinLnBrk="0" hangingPunct="1">
              <a:lnSpc>
                <a:spcPct val="100000"/>
              </a:lnSpc>
              <a:spcBef>
                <a:spcPct val="20000"/>
              </a:spcBef>
              <a:spcAft>
                <a:spcPts val="0"/>
              </a:spcAft>
              <a:buClrTx/>
              <a:buSzTx/>
              <a:buFont typeface="Arial" pitchFamily="34" charset="0"/>
              <a:buNone/>
              <a:tabLst/>
              <a:defRPr lang="id-ID" sz="3600" baseline="0" dirty="0">
                <a:solidFill>
                  <a:schemeClr val="bg1"/>
                </a:solidFill>
                <a:latin typeface="Montserrat" panose="00000500000000000000" pitchFamily="50" charset="0"/>
              </a:defRPr>
            </a:lvl1pPr>
          </a:lstStyle>
          <a:p>
            <a:pPr marL="0" marR="0" lvl="0" indent="0" algn="ctr" defTabSz="2438430" rtl="0" eaLnBrk="1" fontAlgn="auto" latinLnBrk="0" hangingPunct="1">
              <a:lnSpc>
                <a:spcPct val="100000"/>
              </a:lnSpc>
              <a:spcBef>
                <a:spcPct val="20000"/>
              </a:spcBef>
              <a:spcAft>
                <a:spcPts val="0"/>
              </a:spcAft>
              <a:buClrTx/>
              <a:buSzTx/>
              <a:buFont typeface="Arial" pitchFamily="34" charset="0"/>
              <a:buNone/>
              <a:tabLst/>
              <a:defRPr/>
            </a:pPr>
            <a:r>
              <a:rPr lang="en-US" dirty="0">
                <a:latin typeface="Montserrat" panose="00000500000000000000" pitchFamily="50" charset="0"/>
              </a:rPr>
              <a:t>DROP IMAGE HERE</a:t>
            </a:r>
            <a:endParaRPr lang="id-ID" dirty="0"/>
          </a:p>
        </p:txBody>
      </p:sp>
      <p:sp>
        <p:nvSpPr>
          <p:cNvPr id="8" name="Footer Placeholder 4"/>
          <p:cNvSpPr>
            <a:spLocks noGrp="1"/>
          </p:cNvSpPr>
          <p:nvPr>
            <p:ph type="ftr" sz="quarter" idx="13"/>
          </p:nvPr>
        </p:nvSpPr>
        <p:spPr>
          <a:xfrm>
            <a:off x="814736" y="12978680"/>
            <a:ext cx="4114800" cy="365125"/>
          </a:xfrm>
          <a:prstGeom prst="rect">
            <a:avLst/>
          </a:prstGeom>
        </p:spPr>
        <p:txBody>
          <a:bodyPr/>
          <a:lstStyle>
            <a:lvl1pPr>
              <a:defRPr sz="2000">
                <a:solidFill>
                  <a:schemeClr val="tx1">
                    <a:lumMod val="75000"/>
                    <a:lumOff val="25000"/>
                  </a:schemeClr>
                </a:solidFill>
                <a:latin typeface="Montserrat" panose="00000500000000000000" pitchFamily="50" charset="0"/>
              </a:defRPr>
            </a:lvl1pPr>
          </a:lstStyle>
          <a:p>
            <a:r>
              <a:rPr lang="en-US"/>
              <a:t>BOYLE</a:t>
            </a:r>
            <a:endParaRPr lang="id-ID"/>
          </a:p>
        </p:txBody>
      </p:sp>
      <p:sp>
        <p:nvSpPr>
          <p:cNvPr id="9" name="Slide Number Placeholder 5"/>
          <p:cNvSpPr>
            <a:spLocks noGrp="1"/>
          </p:cNvSpPr>
          <p:nvPr>
            <p:ph type="sldNum" sz="quarter" idx="14"/>
          </p:nvPr>
        </p:nvSpPr>
        <p:spPr>
          <a:xfrm>
            <a:off x="20832960" y="12978680"/>
            <a:ext cx="2743200" cy="365125"/>
          </a:xfrm>
          <a:prstGeom prst="rect">
            <a:avLst/>
          </a:prstGeom>
        </p:spPr>
        <p:txBody>
          <a:bodyPr/>
          <a:lstStyle>
            <a:lvl1pPr algn="r">
              <a:defRPr lang="id-ID" sz="2000" smtClean="0">
                <a:solidFill>
                  <a:schemeClr val="tx1">
                    <a:lumMod val="75000"/>
                    <a:lumOff val="25000"/>
                  </a:schemeClr>
                </a:solidFill>
                <a:latin typeface="Montserrat" panose="00000500000000000000" pitchFamily="50" charset="0"/>
              </a:defRPr>
            </a:lvl1pPr>
          </a:lstStyle>
          <a:p>
            <a:fld id="{A0012661-A7C6-484E-80FE-CF2630C25222}" type="slidenum">
              <a:rPr lang="id-ID" smtClean="0"/>
              <a:pPr/>
              <a:t>‹#›</a:t>
            </a:fld>
            <a:endParaRPr lang="id-ID"/>
          </a:p>
        </p:txBody>
      </p:sp>
    </p:spTree>
    <p:extLst>
      <p:ext uri="{BB962C8B-B14F-4D97-AF65-F5344CB8AC3E}">
        <p14:creationId xmlns:p14="http://schemas.microsoft.com/office/powerpoint/2010/main" val="993967637"/>
      </p:ext>
    </p:extLst>
  </p:cSld>
  <p:clrMapOvr>
    <a:masterClrMapping/>
  </p:clrMapOvr>
</p:sldLayout>
</file>

<file path=ppt/slideMasters/_rels/slideMaster1.xml.rels><?xml version="1.0" encoding="UTF-8" standalone="yes"?>
<Relationships xmlns="http://schemas.openxmlformats.org/package/2006/relationships"><Relationship Id="rId13" Type="http://schemas.openxmlformats.org/officeDocument/2006/relationships/slideLayout" Target="../slideLayouts/slideLayout13.xml"/><Relationship Id="rId18" Type="http://schemas.openxmlformats.org/officeDocument/2006/relationships/slideLayout" Target="../slideLayouts/slideLayout18.xml"/><Relationship Id="rId26" Type="http://schemas.openxmlformats.org/officeDocument/2006/relationships/slideLayout" Target="../slideLayouts/slideLayout26.xml"/><Relationship Id="rId39" Type="http://schemas.openxmlformats.org/officeDocument/2006/relationships/slideLayout" Target="../slideLayouts/slideLayout39.xml"/><Relationship Id="rId21" Type="http://schemas.openxmlformats.org/officeDocument/2006/relationships/slideLayout" Target="../slideLayouts/slideLayout21.xml"/><Relationship Id="rId34" Type="http://schemas.openxmlformats.org/officeDocument/2006/relationships/slideLayout" Target="../slideLayouts/slideLayout34.xml"/><Relationship Id="rId42" Type="http://schemas.openxmlformats.org/officeDocument/2006/relationships/slideLayout" Target="../slideLayouts/slideLayout42.xml"/><Relationship Id="rId47" Type="http://schemas.openxmlformats.org/officeDocument/2006/relationships/slideLayout" Target="../slideLayouts/slideLayout47.xml"/><Relationship Id="rId50" Type="http://schemas.openxmlformats.org/officeDocument/2006/relationships/slideLayout" Target="../slideLayouts/slideLayout50.xml"/><Relationship Id="rId55" Type="http://schemas.openxmlformats.org/officeDocument/2006/relationships/slideLayout" Target="../slideLayouts/slideLayout55.xml"/><Relationship Id="rId63" Type="http://schemas.openxmlformats.org/officeDocument/2006/relationships/slideLayout" Target="../slideLayouts/slideLayout63.xml"/><Relationship Id="rId68" Type="http://schemas.openxmlformats.org/officeDocument/2006/relationships/slideLayout" Target="../slideLayouts/slideLayout68.xml"/><Relationship Id="rId7" Type="http://schemas.openxmlformats.org/officeDocument/2006/relationships/slideLayout" Target="../slideLayouts/slideLayout7.xml"/><Relationship Id="rId71" Type="http://schemas.openxmlformats.org/officeDocument/2006/relationships/theme" Target="../theme/theme1.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9" Type="http://schemas.openxmlformats.org/officeDocument/2006/relationships/slideLayout" Target="../slideLayouts/slideLayout29.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32" Type="http://schemas.openxmlformats.org/officeDocument/2006/relationships/slideLayout" Target="../slideLayouts/slideLayout32.xml"/><Relationship Id="rId37" Type="http://schemas.openxmlformats.org/officeDocument/2006/relationships/slideLayout" Target="../slideLayouts/slideLayout37.xml"/><Relationship Id="rId40" Type="http://schemas.openxmlformats.org/officeDocument/2006/relationships/slideLayout" Target="../slideLayouts/slideLayout40.xml"/><Relationship Id="rId45" Type="http://schemas.openxmlformats.org/officeDocument/2006/relationships/slideLayout" Target="../slideLayouts/slideLayout45.xml"/><Relationship Id="rId53" Type="http://schemas.openxmlformats.org/officeDocument/2006/relationships/slideLayout" Target="../slideLayouts/slideLayout53.xml"/><Relationship Id="rId58" Type="http://schemas.openxmlformats.org/officeDocument/2006/relationships/slideLayout" Target="../slideLayouts/slideLayout58.xml"/><Relationship Id="rId66" Type="http://schemas.openxmlformats.org/officeDocument/2006/relationships/slideLayout" Target="../slideLayouts/slideLayout66.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28" Type="http://schemas.openxmlformats.org/officeDocument/2006/relationships/slideLayout" Target="../slideLayouts/slideLayout28.xml"/><Relationship Id="rId36" Type="http://schemas.openxmlformats.org/officeDocument/2006/relationships/slideLayout" Target="../slideLayouts/slideLayout36.xml"/><Relationship Id="rId49" Type="http://schemas.openxmlformats.org/officeDocument/2006/relationships/slideLayout" Target="../slideLayouts/slideLayout49.xml"/><Relationship Id="rId57" Type="http://schemas.openxmlformats.org/officeDocument/2006/relationships/slideLayout" Target="../slideLayouts/slideLayout57.xml"/><Relationship Id="rId61" Type="http://schemas.openxmlformats.org/officeDocument/2006/relationships/slideLayout" Target="../slideLayouts/slideLayout61.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31" Type="http://schemas.openxmlformats.org/officeDocument/2006/relationships/slideLayout" Target="../slideLayouts/slideLayout31.xml"/><Relationship Id="rId44" Type="http://schemas.openxmlformats.org/officeDocument/2006/relationships/slideLayout" Target="../slideLayouts/slideLayout44.xml"/><Relationship Id="rId52" Type="http://schemas.openxmlformats.org/officeDocument/2006/relationships/slideLayout" Target="../slideLayouts/slideLayout52.xml"/><Relationship Id="rId60" Type="http://schemas.openxmlformats.org/officeDocument/2006/relationships/slideLayout" Target="../slideLayouts/slideLayout60.xml"/><Relationship Id="rId65" Type="http://schemas.openxmlformats.org/officeDocument/2006/relationships/slideLayout" Target="../slideLayouts/slideLayout65.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slideLayout" Target="../slideLayouts/slideLayout27.xml"/><Relationship Id="rId30" Type="http://schemas.openxmlformats.org/officeDocument/2006/relationships/slideLayout" Target="../slideLayouts/slideLayout30.xml"/><Relationship Id="rId35" Type="http://schemas.openxmlformats.org/officeDocument/2006/relationships/slideLayout" Target="../slideLayouts/slideLayout35.xml"/><Relationship Id="rId43" Type="http://schemas.openxmlformats.org/officeDocument/2006/relationships/slideLayout" Target="../slideLayouts/slideLayout43.xml"/><Relationship Id="rId48" Type="http://schemas.openxmlformats.org/officeDocument/2006/relationships/slideLayout" Target="../slideLayouts/slideLayout48.xml"/><Relationship Id="rId56" Type="http://schemas.openxmlformats.org/officeDocument/2006/relationships/slideLayout" Target="../slideLayouts/slideLayout56.xml"/><Relationship Id="rId64" Type="http://schemas.openxmlformats.org/officeDocument/2006/relationships/slideLayout" Target="../slideLayouts/slideLayout64.xml"/><Relationship Id="rId69" Type="http://schemas.openxmlformats.org/officeDocument/2006/relationships/slideLayout" Target="../slideLayouts/slideLayout69.xml"/><Relationship Id="rId8" Type="http://schemas.openxmlformats.org/officeDocument/2006/relationships/slideLayout" Target="../slideLayouts/slideLayout8.xml"/><Relationship Id="rId51" Type="http://schemas.openxmlformats.org/officeDocument/2006/relationships/slideLayout" Target="../slideLayouts/slideLayout51.xml"/><Relationship Id="rId3" Type="http://schemas.openxmlformats.org/officeDocument/2006/relationships/slideLayout" Target="../slideLayouts/slideLayout3.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33" Type="http://schemas.openxmlformats.org/officeDocument/2006/relationships/slideLayout" Target="../slideLayouts/slideLayout33.xml"/><Relationship Id="rId38" Type="http://schemas.openxmlformats.org/officeDocument/2006/relationships/slideLayout" Target="../slideLayouts/slideLayout38.xml"/><Relationship Id="rId46" Type="http://schemas.openxmlformats.org/officeDocument/2006/relationships/slideLayout" Target="../slideLayouts/slideLayout46.xml"/><Relationship Id="rId59" Type="http://schemas.openxmlformats.org/officeDocument/2006/relationships/slideLayout" Target="../slideLayouts/slideLayout59.xml"/><Relationship Id="rId67" Type="http://schemas.openxmlformats.org/officeDocument/2006/relationships/slideLayout" Target="../slideLayouts/slideLayout67.xml"/><Relationship Id="rId20" Type="http://schemas.openxmlformats.org/officeDocument/2006/relationships/slideLayout" Target="../slideLayouts/slideLayout20.xml"/><Relationship Id="rId41" Type="http://schemas.openxmlformats.org/officeDocument/2006/relationships/slideLayout" Target="../slideLayouts/slideLayout41.xml"/><Relationship Id="rId54" Type="http://schemas.openxmlformats.org/officeDocument/2006/relationships/slideLayout" Target="../slideLayouts/slideLayout54.xml"/><Relationship Id="rId62" Type="http://schemas.openxmlformats.org/officeDocument/2006/relationships/slideLayout" Target="../slideLayouts/slideLayout62.xml"/><Relationship Id="rId70" Type="http://schemas.openxmlformats.org/officeDocument/2006/relationships/slideLayout" Target="../slideLayouts/slideLayout70.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rgbClr val="FFFFFF"/>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1219200" y="550333"/>
            <a:ext cx="21945600" cy="2286000"/>
          </a:xfrm>
          <a:prstGeom prst="rect">
            <a:avLst/>
          </a:prstGeom>
        </p:spPr>
        <p:txBody>
          <a:bodyPr vert="horz" lIns="91440" tIns="45720" rIns="91440" bIns="45720" rtlCol="0" anchor="ctr">
            <a:normAutofit/>
          </a:bodyPr>
          <a:lstStyle/>
          <a:p>
            <a:r>
              <a:rPr lang="en-US"/>
              <a:t>Click to edit Master title style</a:t>
            </a:r>
            <a:endParaRPr lang="en-GB"/>
          </a:p>
        </p:txBody>
      </p:sp>
      <p:sp>
        <p:nvSpPr>
          <p:cNvPr id="3" name="Text Placeholder 2"/>
          <p:cNvSpPr>
            <a:spLocks noGrp="1"/>
          </p:cNvSpPr>
          <p:nvPr>
            <p:ph type="body" idx="1"/>
          </p:nvPr>
        </p:nvSpPr>
        <p:spPr>
          <a:xfrm>
            <a:off x="1219200" y="3200401"/>
            <a:ext cx="21945600" cy="9050867"/>
          </a:xfrm>
          <a:prstGeom prst="rect">
            <a:avLst/>
          </a:prstGeom>
        </p:spPr>
        <p:txBody>
          <a:bodyPr vert="horz" lIns="91440" tIns="45720" rIns="91440" bIns="45720" rtlCol="0">
            <a:normAutofit/>
          </a:body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endParaRPr lang="en-GB" dirty="0"/>
          </a:p>
        </p:txBody>
      </p:sp>
    </p:spTree>
    <p:extLst>
      <p:ext uri="{BB962C8B-B14F-4D97-AF65-F5344CB8AC3E}">
        <p14:creationId xmlns:p14="http://schemas.microsoft.com/office/powerpoint/2010/main" val="1079584240"/>
      </p:ext>
    </p:extLst>
  </p:cSld>
  <p:clrMap bg1="lt1" tx1="dk1" bg2="lt2" tx2="dk2" accent1="accent1" accent2="accent2" accent3="accent3" accent4="accent4" accent5="accent5" accent6="accent6" hlink="hlink" folHlink="folHlink"/>
  <p:sldLayoutIdLst>
    <p:sldLayoutId id="2147483961" r:id="rId1"/>
    <p:sldLayoutId id="2147483680" r:id="rId2"/>
    <p:sldLayoutId id="2147483840" r:id="rId3"/>
    <p:sldLayoutId id="2147483841" r:id="rId4"/>
    <p:sldLayoutId id="2147483842" r:id="rId5"/>
    <p:sldLayoutId id="2147483889" r:id="rId6"/>
    <p:sldLayoutId id="2147483890" r:id="rId7"/>
    <p:sldLayoutId id="2147483843" r:id="rId8"/>
    <p:sldLayoutId id="2147483844" r:id="rId9"/>
    <p:sldLayoutId id="2147483845" r:id="rId10"/>
    <p:sldLayoutId id="2147483846" r:id="rId11"/>
    <p:sldLayoutId id="2147483847" r:id="rId12"/>
    <p:sldLayoutId id="2147483848" r:id="rId13"/>
    <p:sldLayoutId id="2147483849" r:id="rId14"/>
    <p:sldLayoutId id="2147483850" r:id="rId15"/>
    <p:sldLayoutId id="2147483851" r:id="rId16"/>
    <p:sldLayoutId id="2147483852" r:id="rId17"/>
    <p:sldLayoutId id="2147483853" r:id="rId18"/>
    <p:sldLayoutId id="2147483854" r:id="rId19"/>
    <p:sldLayoutId id="2147483855" r:id="rId20"/>
    <p:sldLayoutId id="2147483856" r:id="rId21"/>
    <p:sldLayoutId id="2147483857" r:id="rId22"/>
    <p:sldLayoutId id="2147483858" r:id="rId23"/>
    <p:sldLayoutId id="2147483859" r:id="rId24"/>
    <p:sldLayoutId id="2147483860" r:id="rId25"/>
    <p:sldLayoutId id="2147483861" r:id="rId26"/>
    <p:sldLayoutId id="2147483862" r:id="rId27"/>
    <p:sldLayoutId id="2147483863" r:id="rId28"/>
    <p:sldLayoutId id="2147483864" r:id="rId29"/>
    <p:sldLayoutId id="2147483865" r:id="rId30"/>
    <p:sldLayoutId id="2147483866" r:id="rId31"/>
    <p:sldLayoutId id="2147483867" r:id="rId32"/>
    <p:sldLayoutId id="2147483868" r:id="rId33"/>
    <p:sldLayoutId id="2147483869" r:id="rId34"/>
    <p:sldLayoutId id="2147483870" r:id="rId35"/>
    <p:sldLayoutId id="2147483871" r:id="rId36"/>
    <p:sldLayoutId id="2147483872" r:id="rId37"/>
    <p:sldLayoutId id="2147483873" r:id="rId38"/>
    <p:sldLayoutId id="2147483874" r:id="rId39"/>
    <p:sldLayoutId id="2147483875" r:id="rId40"/>
    <p:sldLayoutId id="2147483876" r:id="rId41"/>
    <p:sldLayoutId id="2147483877" r:id="rId42"/>
    <p:sldLayoutId id="2147483878" r:id="rId43"/>
    <p:sldLayoutId id="2147483879" r:id="rId44"/>
    <p:sldLayoutId id="2147483880" r:id="rId45"/>
    <p:sldLayoutId id="2147483881" r:id="rId46"/>
    <p:sldLayoutId id="2147483882" r:id="rId47"/>
    <p:sldLayoutId id="2147483883" r:id="rId48"/>
    <p:sldLayoutId id="2147483884" r:id="rId49"/>
    <p:sldLayoutId id="2147483885" r:id="rId50"/>
    <p:sldLayoutId id="2147483886" r:id="rId51"/>
    <p:sldLayoutId id="2147483887" r:id="rId52"/>
    <p:sldLayoutId id="2147483888" r:id="rId53"/>
    <p:sldLayoutId id="2147483839" r:id="rId54"/>
    <p:sldLayoutId id="2147483892" r:id="rId55"/>
    <p:sldLayoutId id="2147483933" r:id="rId56"/>
    <p:sldLayoutId id="2147483934" r:id="rId57"/>
    <p:sldLayoutId id="2147483922" r:id="rId58"/>
    <p:sldLayoutId id="2147483923" r:id="rId59"/>
    <p:sldLayoutId id="2147483924" r:id="rId60"/>
    <p:sldLayoutId id="2147483925" r:id="rId61"/>
    <p:sldLayoutId id="2147483926" r:id="rId62"/>
    <p:sldLayoutId id="2147483927" r:id="rId63"/>
    <p:sldLayoutId id="2147483928" r:id="rId64"/>
    <p:sldLayoutId id="2147483929" r:id="rId65"/>
    <p:sldLayoutId id="2147483935" r:id="rId66"/>
    <p:sldLayoutId id="2147483940" r:id="rId67"/>
    <p:sldLayoutId id="2147483944" r:id="rId68"/>
    <p:sldLayoutId id="2147483945" r:id="rId69"/>
    <p:sldLayoutId id="2147483947" r:id="rId70"/>
  </p:sldLayoutIdLst>
  <p:hf hdr="0" dt="0"/>
  <p:txStyles>
    <p:titleStyle>
      <a:lvl1pPr algn="ctr" defTabSz="2438430" rtl="0" eaLnBrk="1" latinLnBrk="0" hangingPunct="1">
        <a:spcBef>
          <a:spcPct val="0"/>
        </a:spcBef>
        <a:buNone/>
        <a:defRPr sz="11733" kern="1200">
          <a:solidFill>
            <a:schemeClr val="tx1"/>
          </a:solidFill>
          <a:latin typeface="+mj-lt"/>
          <a:ea typeface="+mj-ea"/>
          <a:cs typeface="+mj-cs"/>
        </a:defRPr>
      </a:lvl1pPr>
    </p:titleStyle>
    <p:bodyStyle>
      <a:lvl1pPr marL="914411" indent="-914411" algn="l" defTabSz="2438430" rtl="0" eaLnBrk="1" latinLnBrk="0" hangingPunct="1">
        <a:spcBef>
          <a:spcPct val="20000"/>
        </a:spcBef>
        <a:buFont typeface="Arial" pitchFamily="34" charset="0"/>
        <a:buChar char="•"/>
        <a:defRPr sz="8533" kern="1200">
          <a:solidFill>
            <a:schemeClr val="tx1"/>
          </a:solidFill>
          <a:latin typeface="+mn-lt"/>
          <a:ea typeface="+mn-ea"/>
          <a:cs typeface="+mn-cs"/>
        </a:defRPr>
      </a:lvl1pPr>
      <a:lvl2pPr marL="1981225" indent="-762010" algn="l" defTabSz="2438430" rtl="0" eaLnBrk="1" latinLnBrk="0" hangingPunct="1">
        <a:spcBef>
          <a:spcPct val="20000"/>
        </a:spcBef>
        <a:buFont typeface="Arial" pitchFamily="34" charset="0"/>
        <a:buChar char="–"/>
        <a:defRPr sz="7467" kern="1200">
          <a:solidFill>
            <a:schemeClr val="tx1"/>
          </a:solidFill>
          <a:latin typeface="+mn-lt"/>
          <a:ea typeface="+mn-ea"/>
          <a:cs typeface="+mn-cs"/>
        </a:defRPr>
      </a:lvl2pPr>
      <a:lvl3pPr marL="3048038" indent="-609608" algn="l" defTabSz="2438430" rtl="0" eaLnBrk="1" latinLnBrk="0" hangingPunct="1">
        <a:spcBef>
          <a:spcPct val="20000"/>
        </a:spcBef>
        <a:buFont typeface="Arial" pitchFamily="34" charset="0"/>
        <a:buChar char="•"/>
        <a:defRPr sz="6400" kern="1200">
          <a:solidFill>
            <a:schemeClr val="tx1"/>
          </a:solidFill>
          <a:latin typeface="+mn-lt"/>
          <a:ea typeface="+mn-ea"/>
          <a:cs typeface="+mn-cs"/>
        </a:defRPr>
      </a:lvl3pPr>
      <a:lvl4pPr marL="4267253"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4pPr>
      <a:lvl5pPr marL="5486469"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5pPr>
      <a:lvl6pPr marL="6705684"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6pPr>
      <a:lvl7pPr marL="7924899"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7pPr>
      <a:lvl8pPr marL="9144114"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8pPr>
      <a:lvl9pPr marL="10363330" indent="-609608" algn="l" defTabSz="2438430" rtl="0" eaLnBrk="1" latinLnBrk="0" hangingPunct="1">
        <a:spcBef>
          <a:spcPct val="20000"/>
        </a:spcBef>
        <a:buFont typeface="Arial" pitchFamily="34" charset="0"/>
        <a:buChar char="•"/>
        <a:defRPr sz="5333" kern="1200">
          <a:solidFill>
            <a:schemeClr val="tx1"/>
          </a:solidFill>
          <a:latin typeface="+mn-lt"/>
          <a:ea typeface="+mn-ea"/>
          <a:cs typeface="+mn-cs"/>
        </a:defRPr>
      </a:lvl9pPr>
    </p:bodyStyle>
    <p:otherStyle>
      <a:defPPr>
        <a:defRPr lang="en-US"/>
      </a:defPPr>
      <a:lvl1pPr marL="0" algn="l" defTabSz="2438430" rtl="0" eaLnBrk="1" latinLnBrk="0" hangingPunct="1">
        <a:defRPr sz="4800" kern="1200">
          <a:solidFill>
            <a:schemeClr val="tx1"/>
          </a:solidFill>
          <a:latin typeface="+mn-lt"/>
          <a:ea typeface="+mn-ea"/>
          <a:cs typeface="+mn-cs"/>
        </a:defRPr>
      </a:lvl1pPr>
      <a:lvl2pPr marL="1219215" algn="l" defTabSz="2438430" rtl="0" eaLnBrk="1" latinLnBrk="0" hangingPunct="1">
        <a:defRPr sz="4800" kern="1200">
          <a:solidFill>
            <a:schemeClr val="tx1"/>
          </a:solidFill>
          <a:latin typeface="+mn-lt"/>
          <a:ea typeface="+mn-ea"/>
          <a:cs typeface="+mn-cs"/>
        </a:defRPr>
      </a:lvl2pPr>
      <a:lvl3pPr marL="2438430" algn="l" defTabSz="2438430" rtl="0" eaLnBrk="1" latinLnBrk="0" hangingPunct="1">
        <a:defRPr sz="4800" kern="1200">
          <a:solidFill>
            <a:schemeClr val="tx1"/>
          </a:solidFill>
          <a:latin typeface="+mn-lt"/>
          <a:ea typeface="+mn-ea"/>
          <a:cs typeface="+mn-cs"/>
        </a:defRPr>
      </a:lvl3pPr>
      <a:lvl4pPr marL="3657646" algn="l" defTabSz="2438430" rtl="0" eaLnBrk="1" latinLnBrk="0" hangingPunct="1">
        <a:defRPr sz="4800" kern="1200">
          <a:solidFill>
            <a:schemeClr val="tx1"/>
          </a:solidFill>
          <a:latin typeface="+mn-lt"/>
          <a:ea typeface="+mn-ea"/>
          <a:cs typeface="+mn-cs"/>
        </a:defRPr>
      </a:lvl4pPr>
      <a:lvl5pPr marL="4876861" algn="l" defTabSz="2438430" rtl="0" eaLnBrk="1" latinLnBrk="0" hangingPunct="1">
        <a:defRPr sz="4800" kern="1200">
          <a:solidFill>
            <a:schemeClr val="tx1"/>
          </a:solidFill>
          <a:latin typeface="+mn-lt"/>
          <a:ea typeface="+mn-ea"/>
          <a:cs typeface="+mn-cs"/>
        </a:defRPr>
      </a:lvl5pPr>
      <a:lvl6pPr marL="6096076" algn="l" defTabSz="2438430" rtl="0" eaLnBrk="1" latinLnBrk="0" hangingPunct="1">
        <a:defRPr sz="4800" kern="1200">
          <a:solidFill>
            <a:schemeClr val="tx1"/>
          </a:solidFill>
          <a:latin typeface="+mn-lt"/>
          <a:ea typeface="+mn-ea"/>
          <a:cs typeface="+mn-cs"/>
        </a:defRPr>
      </a:lvl6pPr>
      <a:lvl7pPr marL="7315291" algn="l" defTabSz="2438430" rtl="0" eaLnBrk="1" latinLnBrk="0" hangingPunct="1">
        <a:defRPr sz="4800" kern="1200">
          <a:solidFill>
            <a:schemeClr val="tx1"/>
          </a:solidFill>
          <a:latin typeface="+mn-lt"/>
          <a:ea typeface="+mn-ea"/>
          <a:cs typeface="+mn-cs"/>
        </a:defRPr>
      </a:lvl7pPr>
      <a:lvl8pPr marL="8534507" algn="l" defTabSz="2438430" rtl="0" eaLnBrk="1" latinLnBrk="0" hangingPunct="1">
        <a:defRPr sz="4800" kern="1200">
          <a:solidFill>
            <a:schemeClr val="tx1"/>
          </a:solidFill>
          <a:latin typeface="+mn-lt"/>
          <a:ea typeface="+mn-ea"/>
          <a:cs typeface="+mn-cs"/>
        </a:defRPr>
      </a:lvl8pPr>
      <a:lvl9pPr marL="9753722" algn="l" defTabSz="2438430" rtl="0" eaLnBrk="1" latinLnBrk="0" hangingPunct="1">
        <a:defRPr sz="4800" kern="1200">
          <a:solidFill>
            <a:schemeClr val="tx1"/>
          </a:solidFill>
          <a:latin typeface="+mn-lt"/>
          <a:ea typeface="+mn-ea"/>
          <a:cs typeface="+mn-cs"/>
        </a:defRPr>
      </a:lvl9pPr>
    </p:otherStyle>
  </p:txStyles>
  <p:extLst mod="1">
    <p:ext uri="{27BBF7A9-308A-43DC-89C8-2F10F3537804}">
      <p15:sldGuideLst xmlns:p15="http://schemas.microsoft.com/office/powerpoint/2012/main">
        <p15:guide id="1" pos="7680" userDrawn="1">
          <p15:clr>
            <a:srgbClr val="F26B43"/>
          </p15:clr>
        </p15:guide>
      </p15:sldGuideLst>
    </p:ext>
  </p:extLst>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66.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5.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6.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7.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28.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29.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67.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68.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22.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55.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69.xml"/></Relationships>
</file>

<file path=ppt/slides/_rels/slide25.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55.xml"/></Relationships>
</file>

<file path=ppt/slides/_rels/slide26.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70.xml"/></Relationships>
</file>

<file path=ppt/slides/_rels/slide27.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2.xml"/></Relationships>
</file>

<file path=ppt/slides/_rels/slide28.xml.rels><?xml version="1.0" encoding="UTF-8" standalone="yes"?>
<Relationships xmlns="http://schemas.openxmlformats.org/package/2006/relationships"><Relationship Id="rId2" Type="http://schemas.openxmlformats.org/officeDocument/2006/relationships/chart" Target="../charts/chart2.xml"/><Relationship Id="rId1" Type="http://schemas.openxmlformats.org/officeDocument/2006/relationships/slideLayout" Target="../slideLayouts/slideLayout2.xml"/></Relationships>
</file>

<file path=ppt/slides/_rels/slide29.xml.rels><?xml version="1.0" encoding="UTF-8" standalone="yes"?>
<Relationships xmlns="http://schemas.openxmlformats.org/package/2006/relationships"><Relationship Id="rId2" Type="http://schemas.openxmlformats.org/officeDocument/2006/relationships/chart" Target="../charts/chart3.xml"/><Relationship Id="rId1" Type="http://schemas.openxmlformats.org/officeDocument/2006/relationships/slideLayout" Target="../slideLayouts/slideLayout2.xml"/></Relationships>
</file>

<file path=ppt/slides/_rels/slide30.xml.rels><?xml version="1.0" encoding="UTF-8" standalone="yes"?>
<Relationships xmlns="http://schemas.openxmlformats.org/package/2006/relationships"><Relationship Id="rId2" Type="http://schemas.openxmlformats.org/officeDocument/2006/relationships/chart" Target="../charts/chart4.xml"/><Relationship Id="rId1" Type="http://schemas.openxmlformats.org/officeDocument/2006/relationships/slideLayout" Target="../slideLayouts/slideLayout2.xml"/></Relationships>
</file>

<file path=ppt/slides/_rels/slide31.xml.rels><?xml version="1.0" encoding="UTF-8" standalone="yes"?>
<Relationships xmlns="http://schemas.openxmlformats.org/package/2006/relationships"><Relationship Id="rId2" Type="http://schemas.openxmlformats.org/officeDocument/2006/relationships/chart" Target="../charts/chart5.xml"/><Relationship Id="rId1" Type="http://schemas.openxmlformats.org/officeDocument/2006/relationships/slideLayout" Target="../slideLayouts/slideLayout2.xml"/></Relationships>
</file>

<file path=ppt/slides/_rels/slide32.xml.rels><?xml version="1.0" encoding="UTF-8" standalone="yes"?>
<Relationships xmlns="http://schemas.openxmlformats.org/package/2006/relationships"><Relationship Id="rId2" Type="http://schemas.openxmlformats.org/officeDocument/2006/relationships/chart" Target="../charts/chart6.xml"/><Relationship Id="rId1" Type="http://schemas.openxmlformats.org/officeDocument/2006/relationships/slideLayout" Target="../slideLayouts/slideLayout2.xml"/></Relationships>
</file>

<file path=ppt/slides/_rels/slide33.xml.rels><?xml version="1.0" encoding="UTF-8" standalone="yes"?>
<Relationships xmlns="http://schemas.openxmlformats.org/package/2006/relationships"><Relationship Id="rId2" Type="http://schemas.openxmlformats.org/officeDocument/2006/relationships/chart" Target="../charts/chart7.xml"/><Relationship Id="rId1" Type="http://schemas.openxmlformats.org/officeDocument/2006/relationships/slideLayout" Target="../slideLayouts/slideLayout2.xml"/></Relationships>
</file>

<file path=ppt/slides/_rels/slide34.xml.rels><?xml version="1.0" encoding="UTF-8" standalone="yes"?>
<Relationships xmlns="http://schemas.openxmlformats.org/package/2006/relationships"><Relationship Id="rId2" Type="http://schemas.openxmlformats.org/officeDocument/2006/relationships/chart" Target="../charts/chart8.xml"/><Relationship Id="rId1" Type="http://schemas.openxmlformats.org/officeDocument/2006/relationships/slideLayout" Target="../slideLayouts/slideLayout2.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37.xml.rels><?xml version="1.0" encoding="UTF-8" standalone="yes"?>
<Relationships xmlns="http://schemas.openxmlformats.org/package/2006/relationships"><Relationship Id="rId2" Type="http://schemas.openxmlformats.org/officeDocument/2006/relationships/chart" Target="../charts/chart9.xml"/><Relationship Id="rId1" Type="http://schemas.openxmlformats.org/officeDocument/2006/relationships/slideLayout" Target="../slideLayouts/slideLayout2.xm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9.xml.rels><?xml version="1.0" encoding="UTF-8" standalone="yes"?>
<Relationships xmlns="http://schemas.openxmlformats.org/package/2006/relationships"><Relationship Id="rId2" Type="http://schemas.openxmlformats.org/officeDocument/2006/relationships/chart" Target="../charts/chart10.xml"/><Relationship Id="rId1" Type="http://schemas.openxmlformats.org/officeDocument/2006/relationships/slideLayout" Target="../slideLayouts/slideLayout2.xm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2.xml.rels><?xml version="1.0" encoding="UTF-8" standalone="yes"?>
<Relationships xmlns="http://schemas.openxmlformats.org/package/2006/relationships"><Relationship Id="rId3" Type="http://schemas.openxmlformats.org/officeDocument/2006/relationships/chart" Target="../charts/chart12.xml"/><Relationship Id="rId2" Type="http://schemas.openxmlformats.org/officeDocument/2006/relationships/chart" Target="../charts/chart11.xml"/><Relationship Id="rId1" Type="http://schemas.openxmlformats.org/officeDocument/2006/relationships/slideLayout" Target="../slideLayouts/slideLayout55.xml"/></Relationships>
</file>

<file path=ppt/slides/_rels/slide43.xml.rels><?xml version="1.0" encoding="UTF-8" standalone="yes"?>
<Relationships xmlns="http://schemas.openxmlformats.org/package/2006/relationships"><Relationship Id="rId2" Type="http://schemas.openxmlformats.org/officeDocument/2006/relationships/chart" Target="../charts/chart13.xml"/><Relationship Id="rId1" Type="http://schemas.openxmlformats.org/officeDocument/2006/relationships/slideLayout" Target="../slideLayouts/slideLayout2.xml"/></Relationships>
</file>

<file path=ppt/slides/_rels/slide44.xml.rels><?xml version="1.0" encoding="UTF-8" standalone="yes"?>
<Relationships xmlns="http://schemas.openxmlformats.org/package/2006/relationships"><Relationship Id="rId1" Type="http://schemas.openxmlformats.org/officeDocument/2006/relationships/slideLayout" Target="../slideLayouts/slideLayout58.xml"/></Relationships>
</file>

<file path=ppt/slides/_rels/slide45.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59.xml"/></Relationships>
</file>

<file path=ppt/slides/_rels/slide46.xml.rels><?xml version="1.0" encoding="UTF-8" standalone="yes"?>
<Relationships xmlns="http://schemas.openxmlformats.org/package/2006/relationships"><Relationship Id="rId1" Type="http://schemas.openxmlformats.org/officeDocument/2006/relationships/slideLayout" Target="../slideLayouts/slideLayout60.xml"/></Relationships>
</file>

<file path=ppt/slides/_rels/slide47.xml.rels><?xml version="1.0" encoding="UTF-8" standalone="yes"?>
<Relationships xmlns="http://schemas.openxmlformats.org/package/2006/relationships"><Relationship Id="rId1" Type="http://schemas.openxmlformats.org/officeDocument/2006/relationships/slideLayout" Target="../slideLayouts/slideLayout61.xml"/></Relationships>
</file>

<file path=ppt/slides/_rels/slide48.xml.rels><?xml version="1.0" encoding="UTF-8" standalone="yes"?>
<Relationships xmlns="http://schemas.openxmlformats.org/package/2006/relationships"><Relationship Id="rId1" Type="http://schemas.openxmlformats.org/officeDocument/2006/relationships/slideLayout" Target="../slideLayouts/slideLayout62.xml"/></Relationships>
</file>

<file path=ppt/slides/_rels/slide49.xml.rels><?xml version="1.0" encoding="UTF-8" standalone="yes"?>
<Relationships xmlns="http://schemas.openxmlformats.org/package/2006/relationships"><Relationship Id="rId1" Type="http://schemas.openxmlformats.org/officeDocument/2006/relationships/slideLayout" Target="../slideLayouts/slideLayout63.xml"/></Relationships>
</file>

<file path=ppt/slides/_rels/slide50.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64.xml"/></Relationships>
</file>

<file path=ppt/slides/_rels/slide51.xml.rels><?xml version="1.0" encoding="UTF-8" standalone="yes"?>
<Relationships xmlns="http://schemas.openxmlformats.org/package/2006/relationships"><Relationship Id="rId1" Type="http://schemas.openxmlformats.org/officeDocument/2006/relationships/slideLayout" Target="../slideLayouts/slideLayout65.xml"/></Relationships>
</file>

<file path=ppt/slides/_rels/slide52.xml.rels><?xml version="1.0" encoding="UTF-8" standalone="yes"?>
<Relationships xmlns="http://schemas.openxmlformats.org/package/2006/relationships"><Relationship Id="rId1" Type="http://schemas.openxmlformats.org/officeDocument/2006/relationships/slideLayout" Target="../slideLayouts/slideLayout43.xml"/></Relationships>
</file>

<file path=ppt/slides/_rels/slide53.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55.xml"/></Relationships>
</file>

<file path=ppt/slides/_rels/slide54.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5.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6.xml.rels><?xml version="1.0" encoding="UTF-8" standalone="yes"?>
<Relationships xmlns="http://schemas.openxmlformats.org/package/2006/relationships"><Relationship Id="rId3" Type="http://schemas.openxmlformats.org/officeDocument/2006/relationships/chart" Target="../charts/chart14.xml"/><Relationship Id="rId2" Type="http://schemas.openxmlformats.org/officeDocument/2006/relationships/notesSlide" Target="../notesSlides/notesSlide7.xml"/><Relationship Id="rId1" Type="http://schemas.openxmlformats.org/officeDocument/2006/relationships/slideLayout" Target="../slideLayouts/slideLayout55.xml"/><Relationship Id="rId4" Type="http://schemas.openxmlformats.org/officeDocument/2006/relationships/chart" Target="../charts/chart15.xml"/></Relationships>
</file>

<file path=ppt/slides/_rels/slide57.xml.rels><?xml version="1.0" encoding="UTF-8" standalone="yes"?>
<Relationships xmlns="http://schemas.openxmlformats.org/package/2006/relationships"><Relationship Id="rId3" Type="http://schemas.openxmlformats.org/officeDocument/2006/relationships/chart" Target="../charts/chart16.xml"/><Relationship Id="rId2" Type="http://schemas.openxmlformats.org/officeDocument/2006/relationships/notesSlide" Target="../notesSlides/notesSlide8.xml"/><Relationship Id="rId1" Type="http://schemas.openxmlformats.org/officeDocument/2006/relationships/slideLayout" Target="../slideLayouts/slideLayout55.xml"/><Relationship Id="rId4" Type="http://schemas.openxmlformats.org/officeDocument/2006/relationships/chart" Target="../charts/chart17.xml"/></Relationships>
</file>

<file path=ppt/slides/_rels/slide5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5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55.xml"/></Relationships>
</file>

<file path=ppt/slides/_rels/slide60.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61.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62.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3.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4.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5.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6.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7.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8.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69.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0.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71.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5.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76.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11" name="Shape 21"/>
          <p:cNvSpPr/>
          <p:nvPr/>
        </p:nvSpPr>
        <p:spPr>
          <a:xfrm>
            <a:off x="6783791" y="6353944"/>
            <a:ext cx="10816421" cy="1492716"/>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gn="ct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spc="8000" dirty="0">
                <a:solidFill>
                  <a:schemeClr val="bg1"/>
                </a:solidFill>
              </a:rPr>
              <a:t>BOYLE</a:t>
            </a:r>
            <a:endParaRPr spc="8000" dirty="0">
              <a:solidFill>
                <a:schemeClr val="bg1"/>
              </a:solidFill>
            </a:endParaRPr>
          </a:p>
        </p:txBody>
      </p:sp>
    </p:spTree>
    <p:extLst>
      <p:ext uri="{BB962C8B-B14F-4D97-AF65-F5344CB8AC3E}">
        <p14:creationId xmlns:p14="http://schemas.microsoft.com/office/powerpoint/2010/main" val="69219845"/>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Shape 21"/>
          <p:cNvSpPr/>
          <p:nvPr/>
        </p:nvSpPr>
        <p:spPr>
          <a:xfrm>
            <a:off x="1889897" y="2475624"/>
            <a:ext cx="8184290" cy="4293483"/>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About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Our </a:t>
            </a:r>
            <a:br>
              <a:rPr lang="en-US" dirty="0">
                <a:solidFill>
                  <a:schemeClr val="tx1">
                    <a:lumMod val="90000"/>
                    <a:lumOff val="10000"/>
                  </a:schemeClr>
                </a:solidFill>
              </a:rPr>
            </a:br>
            <a:r>
              <a:rPr lang="en-US" dirty="0">
                <a:solidFill>
                  <a:schemeClr val="tx1">
                    <a:lumMod val="90000"/>
                    <a:lumOff val="10000"/>
                  </a:schemeClr>
                </a:solidFill>
              </a:rPr>
              <a:t>Company</a:t>
            </a:r>
            <a:endParaRPr dirty="0">
              <a:solidFill>
                <a:schemeClr val="tx1">
                  <a:lumMod val="90000"/>
                  <a:lumOff val="10000"/>
                </a:schemeClr>
              </a:solidFill>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a:t>
            </a:fld>
            <a:endParaRPr lang="id-ID"/>
          </a:p>
        </p:txBody>
      </p:sp>
      <p:sp>
        <p:nvSpPr>
          <p:cNvPr id="11" name="Shape 32"/>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12" name="Shape 33"/>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13" name="Shape 34"/>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4" name="Picture Placeholder 3"/>
          <p:cNvSpPr>
            <a:spLocks noGrp="1"/>
          </p:cNvSpPr>
          <p:nvPr>
            <p:ph type="pic" sz="quarter" idx="10"/>
          </p:nvPr>
        </p:nvSpPr>
        <p:spPr/>
      </p:sp>
      <p:sp>
        <p:nvSpPr>
          <p:cNvPr id="15" name="Shape 59"/>
          <p:cNvSpPr/>
          <p:nvPr/>
        </p:nvSpPr>
        <p:spPr>
          <a:xfrm>
            <a:off x="16758994" y="4953178"/>
            <a:ext cx="4091782" cy="4091783"/>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16" name="Shape 60"/>
          <p:cNvSpPr/>
          <p:nvPr/>
        </p:nvSpPr>
        <p:spPr>
          <a:xfrm>
            <a:off x="17437045" y="6769107"/>
            <a:ext cx="2735683" cy="108337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rPr lang="en-US"/>
              <a:t>1997</a:t>
            </a:r>
            <a:endParaRPr/>
          </a:p>
        </p:txBody>
      </p:sp>
      <p:sp>
        <p:nvSpPr>
          <p:cNvPr id="28" name="Shape 60"/>
          <p:cNvSpPr/>
          <p:nvPr/>
        </p:nvSpPr>
        <p:spPr>
          <a:xfrm>
            <a:off x="17356548" y="6129297"/>
            <a:ext cx="2896674" cy="383182"/>
          </a:xfrm>
          <a:prstGeom prst="rect">
            <a:avLst/>
          </a:prstGeom>
          <a:ln w="12700">
            <a:miter lim="400000"/>
          </a:ln>
          <a:extLst>
            <a:ext uri="{C572A759-6A51-4108-AA02-DFA0A04FC94B}">
              <ma14:wrappingTextBoxFlag xmlns="" xmlns:ma14="http://schemas.microsoft.com/office/mac/drawingml/2011/main" val="1"/>
            </a:ext>
          </a:extLst>
        </p:spPr>
        <p:txBody>
          <a:bodyPr wrap="squar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rPr lang="en-US" sz="2700"/>
              <a:t>SINCE</a:t>
            </a:r>
            <a:endParaRPr sz="2700"/>
          </a:p>
        </p:txBody>
      </p:sp>
    </p:spTree>
    <p:extLst>
      <p:ext uri="{BB962C8B-B14F-4D97-AF65-F5344CB8AC3E}">
        <p14:creationId xmlns:p14="http://schemas.microsoft.com/office/powerpoint/2010/main" val="2874890058"/>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 name="Shape 46"/>
          <p:cNvSpPr/>
          <p:nvPr/>
        </p:nvSpPr>
        <p:spPr>
          <a:xfrm>
            <a:off x="13979320" y="2475624"/>
            <a:ext cx="7494998" cy="4293483"/>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It's All</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About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a:solidFill>
                  <a:schemeClr val="tx1">
                    <a:lumMod val="90000"/>
                    <a:lumOff val="10000"/>
                  </a:schemeClr>
                </a:solidFill>
              </a:rPr>
              <a:t>Business</a:t>
            </a:r>
          </a:p>
        </p:txBody>
      </p:sp>
      <p:sp>
        <p:nvSpPr>
          <p:cNvPr id="47" name="Shape 47"/>
          <p:cNvSpPr/>
          <p:nvPr/>
        </p:nvSpPr>
        <p:spPr>
          <a:xfrm>
            <a:off x="14118104" y="9637479"/>
            <a:ext cx="7796313"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48" name="Shape 48"/>
          <p:cNvSpPr/>
          <p:nvPr/>
        </p:nvSpPr>
        <p:spPr>
          <a:xfrm>
            <a:off x="14118104"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49" name="Shape 49"/>
          <p:cNvSpPr/>
          <p:nvPr/>
        </p:nvSpPr>
        <p:spPr>
          <a:xfrm>
            <a:off x="14118104"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3</a:t>
            </a:fld>
            <a:endParaRPr lang="id-ID"/>
          </a:p>
        </p:txBody>
      </p:sp>
      <p:sp>
        <p:nvSpPr>
          <p:cNvPr id="2" name="Picture Placeholder 1"/>
          <p:cNvSpPr>
            <a:spLocks noGrp="1"/>
          </p:cNvSpPr>
          <p:nvPr>
            <p:ph type="pic" sz="quarter" idx="10"/>
          </p:nvPr>
        </p:nvSpPr>
        <p:spPr/>
      </p:sp>
    </p:spTree>
    <p:extLst>
      <p:ext uri="{BB962C8B-B14F-4D97-AF65-F5344CB8AC3E}">
        <p14:creationId xmlns:p14="http://schemas.microsoft.com/office/powerpoint/2010/main" val="1750376452"/>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1" name="Shape 31"/>
          <p:cNvSpPr/>
          <p:nvPr/>
        </p:nvSpPr>
        <p:spPr>
          <a:xfrm>
            <a:off x="1889897" y="2475624"/>
            <a:ext cx="7796313" cy="4293483"/>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Trusted</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Business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lang="en-US" dirty="0">
                <a:solidFill>
                  <a:schemeClr val="tx1">
                    <a:lumMod val="90000"/>
                    <a:lumOff val="10000"/>
                  </a:schemeClr>
                </a:solidFill>
              </a:rPr>
              <a:t>Partner</a:t>
            </a:r>
            <a:endParaRPr dirty="0">
              <a:solidFill>
                <a:schemeClr val="tx1">
                  <a:lumMod val="90000"/>
                  <a:lumOff val="10000"/>
                </a:schemeClr>
              </a:solidFill>
            </a:endParaRPr>
          </a:p>
        </p:txBody>
      </p:sp>
      <p:sp>
        <p:nvSpPr>
          <p:cNvPr id="32" name="Shape 32"/>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33" name="Shape 33"/>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HI MY NAME IS ARVANA</a:t>
            </a:r>
          </a:p>
        </p:txBody>
      </p:sp>
      <p:sp>
        <p:nvSpPr>
          <p:cNvPr id="34" name="Shape 34"/>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35" name="Shape 35"/>
          <p:cNvSpPr/>
          <p:nvPr/>
        </p:nvSpPr>
        <p:spPr>
          <a:xfrm>
            <a:off x="11483495" y="2397324"/>
            <a:ext cx="10849311" cy="4413516"/>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aliquip ex ea commodo consequat.  Ut wisi enim ad minim veniam.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r>
              <a:rPr lang="en-US"/>
              <a:t> Lorem ipsum dolor sit amet, consectetuer adipiscing elit, sed diam nonummy nibh euismod tincidunt ut laoreet dolore magna aliquam erat volutpat. Ut wisi enim ad minim veniam. aliquip ex ea commodo consequat.  Ut wisi enim ad minim veniam.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a:p>
            <a:r>
              <a:rPr lang="en-US"/>
              <a:t>Lorem ipsum dolor sit amet, consectetuer adipiscing elit, sed diam nonummy nibh euismod tincidunt ut laoreet dolore magna aliquam erat volutpat. Ut wisi enim ad minim veniam. aliquip ex ea commodo</a:t>
            </a:r>
            <a:endParaRPr/>
          </a:p>
        </p:txBody>
      </p:sp>
      <p:sp>
        <p:nvSpPr>
          <p:cNvPr id="36" name="Shape 36"/>
          <p:cNvSpPr/>
          <p:nvPr/>
        </p:nvSpPr>
        <p:spPr>
          <a:xfrm>
            <a:off x="12569113" y="7677210"/>
            <a:ext cx="9303644" cy="396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37" name="Shape 37"/>
          <p:cNvSpPr/>
          <p:nvPr/>
        </p:nvSpPr>
        <p:spPr>
          <a:xfrm>
            <a:off x="12569113" y="8762227"/>
            <a:ext cx="9303644" cy="701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 euismod </a:t>
            </a:r>
          </a:p>
        </p:txBody>
      </p:sp>
      <p:sp>
        <p:nvSpPr>
          <p:cNvPr id="38" name="Shape 38"/>
          <p:cNvSpPr/>
          <p:nvPr/>
        </p:nvSpPr>
        <p:spPr>
          <a:xfrm>
            <a:off x="12569113" y="9847244"/>
            <a:ext cx="9303644" cy="701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Ut wisi enim ad minim veniam. aliquip ex ea commodo consequat.  Ut wisi enim ad minim veniam.</a:t>
            </a:r>
          </a:p>
        </p:txBody>
      </p:sp>
      <p:sp>
        <p:nvSpPr>
          <p:cNvPr id="39" name="Shape 39"/>
          <p:cNvSpPr/>
          <p:nvPr/>
        </p:nvSpPr>
        <p:spPr>
          <a:xfrm rot="21420000">
            <a:off x="11634834" y="7892736"/>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0" name="Shape 40"/>
          <p:cNvSpPr/>
          <p:nvPr/>
        </p:nvSpPr>
        <p:spPr>
          <a:xfrm rot="21420000">
            <a:off x="11634834" y="897775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1" name="Shape 41"/>
          <p:cNvSpPr/>
          <p:nvPr/>
        </p:nvSpPr>
        <p:spPr>
          <a:xfrm rot="21420000">
            <a:off x="11634834" y="10062771"/>
            <a:ext cx="355601" cy="218470"/>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42" name="Shape 42"/>
          <p:cNvSpPr/>
          <p:nvPr/>
        </p:nvSpPr>
        <p:spPr>
          <a:xfrm>
            <a:off x="12569113" y="10932262"/>
            <a:ext cx="9303644" cy="701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Ut wisi enim ad minim veniam, quis nostrud exerci tation ullamcorper suscipit lobortis nisl ut.</a:t>
            </a:r>
          </a:p>
        </p:txBody>
      </p:sp>
      <p:sp>
        <p:nvSpPr>
          <p:cNvPr id="43" name="Shape 43"/>
          <p:cNvSpPr/>
          <p:nvPr/>
        </p:nvSpPr>
        <p:spPr>
          <a:xfrm rot="21420000">
            <a:off x="11634834" y="11147788"/>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solidFill>
          </a:ln>
        </p:spPr>
        <p:txBody>
          <a:bodyPr lIns="45719" rIns="45719"/>
          <a:lstStyle/>
          <a:p>
            <a:pPr>
              <a:defRPr>
                <a:solidFill>
                  <a:srgbClr val="DDDDDD"/>
                </a:solidFill>
              </a:defRPr>
            </a:pPr>
            <a:endParaRPr/>
          </a:p>
        </p:txBody>
      </p:sp>
      <p:sp>
        <p:nvSpPr>
          <p:cNvPr id="3" name="Footer Placeholder 2"/>
          <p:cNvSpPr>
            <a:spLocks noGrp="1"/>
          </p:cNvSpPr>
          <p:nvPr>
            <p:ph type="ftr" sz="quarter" idx="11"/>
          </p:nvPr>
        </p:nvSpPr>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4</a:t>
            </a:fld>
            <a:endParaRPr lang="id-ID"/>
          </a:p>
        </p:txBody>
      </p:sp>
    </p:spTree>
    <p:extLst>
      <p:ext uri="{BB962C8B-B14F-4D97-AF65-F5344CB8AC3E}">
        <p14:creationId xmlns:p14="http://schemas.microsoft.com/office/powerpoint/2010/main" val="857793664"/>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53" name="Shape 53"/>
          <p:cNvSpPr/>
          <p:nvPr/>
        </p:nvSpPr>
        <p:spPr>
          <a:xfrm>
            <a:off x="1889897" y="2475624"/>
            <a:ext cx="6097758" cy="435529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Meet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err="1">
                <a:solidFill>
                  <a:schemeClr val="tx1">
                    <a:lumMod val="90000"/>
                    <a:lumOff val="10000"/>
                  </a:schemeClr>
                </a:solidFill>
              </a:rPr>
              <a:t>Joanes</a:t>
            </a:r>
            <a:endParaRPr dirty="0">
              <a:solidFill>
                <a:schemeClr val="tx1">
                  <a:lumMod val="90000"/>
                  <a:lumOff val="10000"/>
                </a:schemeClr>
              </a:solidFill>
            </a:endParaRP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err="1">
                <a:solidFill>
                  <a:schemeClr val="tx1">
                    <a:lumMod val="90000"/>
                    <a:lumOff val="10000"/>
                  </a:schemeClr>
                </a:solidFill>
              </a:rPr>
              <a:t>Arvana</a:t>
            </a:r>
            <a:endParaRPr dirty="0">
              <a:solidFill>
                <a:schemeClr val="tx1">
                  <a:lumMod val="90000"/>
                  <a:lumOff val="10000"/>
                </a:schemeClr>
              </a:solidFill>
            </a:endParaRPr>
          </a:p>
        </p:txBody>
      </p:sp>
      <p:sp>
        <p:nvSpPr>
          <p:cNvPr id="54" name="Shape 54"/>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55" name="Shape 55"/>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56" name="Shape 56"/>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7" name="Shape 57"/>
          <p:cNvSpPr/>
          <p:nvPr/>
        </p:nvSpPr>
        <p:spPr>
          <a:xfrm>
            <a:off x="10942493" y="9637479"/>
            <a:ext cx="11390313"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p:txBody>
      </p:sp>
      <p:sp>
        <p:nvSpPr>
          <p:cNvPr id="59" name="Shape 59"/>
          <p:cNvSpPr/>
          <p:nvPr/>
        </p:nvSpPr>
        <p:spPr>
          <a:xfrm>
            <a:off x="14634767" y="3180952"/>
            <a:ext cx="4091782" cy="4091783"/>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60" name="Shape 60"/>
          <p:cNvSpPr/>
          <p:nvPr/>
        </p:nvSpPr>
        <p:spPr>
          <a:xfrm>
            <a:off x="16185180" y="4412150"/>
            <a:ext cx="990956" cy="15138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9200" spc="0">
                <a:solidFill>
                  <a:srgbClr val="FFFFFF"/>
                </a:solidFill>
                <a:latin typeface="Montserrat Semi Bold"/>
                <a:ea typeface="Montserrat Semi Bold"/>
                <a:cs typeface="Montserrat Semi Bold"/>
                <a:sym typeface="Montserrat Semi Bold"/>
              </a:defRPr>
            </a:lvl1pPr>
          </a:lstStyle>
          <a:p>
            <a:r>
              <a:t>A</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5</a:t>
            </a:fld>
            <a:endParaRPr lang="id-ID"/>
          </a:p>
        </p:txBody>
      </p:sp>
    </p:spTree>
    <p:extLst>
      <p:ext uri="{BB962C8B-B14F-4D97-AF65-F5344CB8AC3E}">
        <p14:creationId xmlns:p14="http://schemas.microsoft.com/office/powerpoint/2010/main" val="729075508"/>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3" name="Shape 63"/>
          <p:cNvSpPr/>
          <p:nvPr/>
        </p:nvSpPr>
        <p:spPr>
          <a:xfrm>
            <a:off x="13970558" y="2475624"/>
            <a:ext cx="5898408" cy="435529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What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Do:</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Design</a:t>
            </a:r>
          </a:p>
        </p:txBody>
      </p:sp>
      <p:sp>
        <p:nvSpPr>
          <p:cNvPr id="64" name="Shape 64"/>
          <p:cNvSpPr/>
          <p:nvPr/>
        </p:nvSpPr>
        <p:spPr>
          <a:xfrm>
            <a:off x="14109341"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65" name="Shape 65"/>
          <p:cNvSpPr/>
          <p:nvPr/>
        </p:nvSpPr>
        <p:spPr>
          <a:xfrm>
            <a:off x="14109341"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66" name="Shape 66"/>
          <p:cNvSpPr/>
          <p:nvPr/>
        </p:nvSpPr>
        <p:spPr>
          <a:xfrm>
            <a:off x="14109341"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5"/>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4"/>
          </p:nvPr>
        </p:nvSpPr>
        <p:spPr/>
        <p:txBody>
          <a:bodyPr/>
          <a:lstStyle/>
          <a:p>
            <a:fld id="{A0012661-A7C6-484E-80FE-CF2630C25222}" type="slidenum">
              <a:rPr lang="id-ID" smtClean="0"/>
              <a:pPr/>
              <a:t>6</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0"/>
          </p:nvPr>
        </p:nvSpPr>
        <p:spPr/>
      </p:sp>
    </p:spTree>
    <p:extLst>
      <p:ext uri="{BB962C8B-B14F-4D97-AF65-F5344CB8AC3E}">
        <p14:creationId xmlns:p14="http://schemas.microsoft.com/office/powerpoint/2010/main" val="1640094600"/>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 name="Shape 71"/>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7</a:t>
            </a:r>
            <a:endParaRPr sz="30000" dirty="0">
              <a:solidFill>
                <a:srgbClr val="F2F1F2"/>
              </a:solidFill>
              <a:latin typeface="Bebas Neue Bold"/>
              <a:ea typeface="Bebas Neue Bold"/>
              <a:cs typeface="Bebas Neue Bold"/>
            </a:endParaRPr>
          </a:p>
        </p:txBody>
      </p:sp>
      <p:sp>
        <p:nvSpPr>
          <p:cNvPr id="72" name="Shape 72"/>
          <p:cNvSpPr/>
          <p:nvPr/>
        </p:nvSpPr>
        <p:spPr>
          <a:xfrm>
            <a:off x="1889897" y="2475624"/>
            <a:ext cx="6161300" cy="435529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Behind</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Our</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Work</a:t>
            </a:r>
          </a:p>
        </p:txBody>
      </p:sp>
      <p:sp>
        <p:nvSpPr>
          <p:cNvPr id="73" name="Shape 73"/>
          <p:cNvSpPr/>
          <p:nvPr/>
        </p:nvSpPr>
        <p:spPr>
          <a:xfrm>
            <a:off x="2028680" y="9637479"/>
            <a:ext cx="7796314"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74" name="Shape 74"/>
          <p:cNvSpPr/>
          <p:nvPr/>
        </p:nvSpPr>
        <p:spPr>
          <a:xfrm>
            <a:off x="2028680" y="8174852"/>
            <a:ext cx="7993544"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HI MY NAME IS ARVANA</a:t>
            </a:r>
          </a:p>
        </p:txBody>
      </p:sp>
      <p:sp>
        <p:nvSpPr>
          <p:cNvPr id="75" name="Shape 75"/>
          <p:cNvSpPr/>
          <p:nvPr/>
        </p:nvSpPr>
        <p:spPr>
          <a:xfrm>
            <a:off x="2028680" y="9044961"/>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8" name="Shape 78"/>
          <p:cNvSpPr/>
          <p:nvPr/>
        </p:nvSpPr>
        <p:spPr>
          <a:xfrm>
            <a:off x="10942493" y="9637479"/>
            <a:ext cx="11390313" cy="1859282"/>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 aliquip ex ea commodo consequat.  Ut wisi enim ad minim veniam. aliquip ex ea commodo consequat.  Ut wisi enim ad minim veniam.</a:t>
            </a:r>
          </a:p>
        </p:txBody>
      </p:sp>
      <p:sp>
        <p:nvSpPr>
          <p:cNvPr id="79" name="Shape 79"/>
          <p:cNvSpPr/>
          <p:nvPr/>
        </p:nvSpPr>
        <p:spPr>
          <a:xfrm>
            <a:off x="17852705" y="3665506"/>
            <a:ext cx="3376675" cy="3376675"/>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80" name="Shape 80"/>
          <p:cNvSpPr/>
          <p:nvPr/>
        </p:nvSpPr>
        <p:spPr>
          <a:xfrm>
            <a:off x="12258843" y="3665506"/>
            <a:ext cx="3376675" cy="3376675"/>
          </a:xfrm>
          <a:prstGeom prst="rect">
            <a:avLst/>
          </a:prstGeom>
          <a:ln w="63500">
            <a:solidFill>
              <a:srgbClr val="FFFFFF"/>
            </a:solidFill>
            <a:miter lim="400000"/>
          </a:ln>
        </p:spPr>
        <p:txBody>
          <a:bodyPr lIns="45719" rIns="45719"/>
          <a:lstStyle/>
          <a:p>
            <a:pPr>
              <a:defRPr>
                <a:solidFill>
                  <a:srgbClr val="FFFFFF"/>
                </a:solidFill>
              </a:defRPr>
            </a:pPr>
            <a:endParaRPr/>
          </a:p>
        </p:txBody>
      </p:sp>
      <p:sp>
        <p:nvSpPr>
          <p:cNvPr id="81" name="Shape 81"/>
          <p:cNvSpPr/>
          <p:nvPr/>
        </p:nvSpPr>
        <p:spPr>
          <a:xfrm>
            <a:off x="13540340" y="4871403"/>
            <a:ext cx="813682" cy="96488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8100" spc="0">
                <a:solidFill>
                  <a:srgbClr val="FFFFFF"/>
                </a:solidFill>
                <a:latin typeface="Montserrat Semi Bold"/>
                <a:ea typeface="Montserrat Semi Bold"/>
                <a:cs typeface="Montserrat Semi Bold"/>
                <a:sym typeface="Montserrat Semi Bold"/>
              </a:defRPr>
            </a:lvl1pPr>
          </a:lstStyle>
          <a:p>
            <a:r>
              <a:rPr lang="en-US"/>
              <a:t>X</a:t>
            </a:r>
            <a:endParaRPr/>
          </a:p>
        </p:txBody>
      </p:sp>
      <p:sp>
        <p:nvSpPr>
          <p:cNvPr id="82" name="Shape 82"/>
          <p:cNvSpPr/>
          <p:nvPr/>
        </p:nvSpPr>
        <p:spPr>
          <a:xfrm>
            <a:off x="19122755" y="4685823"/>
            <a:ext cx="836576" cy="13360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lvl1pPr algn="ctr">
              <a:lnSpc>
                <a:spcPct val="70000"/>
              </a:lnSpc>
              <a:defRPr sz="8100" spc="0">
                <a:solidFill>
                  <a:srgbClr val="FFFFFF"/>
                </a:solidFill>
                <a:latin typeface="Montserrat Semi Bold"/>
                <a:ea typeface="Montserrat Semi Bold"/>
                <a:cs typeface="Montserrat Semi Bold"/>
                <a:sym typeface="Montserrat Semi Bold"/>
              </a:defRPr>
            </a:lvl1pPr>
          </a:lstStyle>
          <a:p>
            <a:r>
              <a:t>B</a:t>
            </a:r>
          </a:p>
        </p:txBody>
      </p:sp>
      <p:sp>
        <p:nvSpPr>
          <p:cNvPr id="4" name="Footer Placeholder 3"/>
          <p:cNvSpPr>
            <a:spLocks noGrp="1"/>
          </p:cNvSpPr>
          <p:nvPr>
            <p:ph type="ftr" sz="quarter" idx="11"/>
          </p:nvPr>
        </p:nvSpPr>
        <p:spPr/>
        <p:txBody>
          <a:bodyPr/>
          <a:lstStyle/>
          <a:p>
            <a:r>
              <a:rPr lang="en-US"/>
              <a:t>BOYLE</a:t>
            </a:r>
            <a:endParaRPr lang="id-ID"/>
          </a:p>
        </p:txBody>
      </p:sp>
      <p:sp>
        <p:nvSpPr>
          <p:cNvPr id="5" name="Slide Number Placeholder 4"/>
          <p:cNvSpPr>
            <a:spLocks noGrp="1"/>
          </p:cNvSpPr>
          <p:nvPr>
            <p:ph type="sldNum" sz="quarter" idx="14"/>
          </p:nvPr>
        </p:nvSpPr>
        <p:spPr/>
        <p:txBody>
          <a:bodyPr/>
          <a:lstStyle/>
          <a:p>
            <a:fld id="{A0012661-A7C6-484E-80FE-CF2630C25222}" type="slidenum">
              <a:rPr lang="id-ID" smtClean="0"/>
              <a:pPr/>
              <a:t>7</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3"/>
          </p:nvPr>
        </p:nvSpPr>
        <p:spPr/>
      </p:sp>
    </p:spTree>
    <p:extLst>
      <p:ext uri="{BB962C8B-B14F-4D97-AF65-F5344CB8AC3E}">
        <p14:creationId xmlns:p14="http://schemas.microsoft.com/office/powerpoint/2010/main" val="4032840099"/>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4" name="Shape 84"/>
          <p:cNvSpPr/>
          <p:nvPr/>
        </p:nvSpPr>
        <p:spPr>
          <a:xfrm>
            <a:off x="1839531" y="1662894"/>
            <a:ext cx="20704939"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85" name="Shape 85"/>
          <p:cNvSpPr/>
          <p:nvPr/>
        </p:nvSpPr>
        <p:spPr>
          <a:xfrm>
            <a:off x="1198562" y="995178"/>
            <a:ext cx="5426533" cy="5536386"/>
          </a:xfrm>
          <a:prstGeom prst="rect">
            <a:avLst/>
          </a:prstGeom>
          <a:solidFill>
            <a:srgbClr val="FFFFFF"/>
          </a:solidFill>
          <a:ln w="12700">
            <a:miter lim="400000"/>
          </a:ln>
        </p:spPr>
        <p:txBody>
          <a:bodyPr lIns="45719" rIns="45719"/>
          <a:lstStyle/>
          <a:p>
            <a:pPr>
              <a:defRPr>
                <a:solidFill>
                  <a:srgbClr val="FFFFFF"/>
                </a:solidFill>
              </a:defRPr>
            </a:pPr>
            <a:endParaRPr/>
          </a:p>
        </p:txBody>
      </p:sp>
      <p:sp>
        <p:nvSpPr>
          <p:cNvPr id="86" name="Shape 86"/>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8</a:t>
            </a:r>
            <a:endParaRPr sz="30000" dirty="0">
              <a:solidFill>
                <a:srgbClr val="F2F1F2"/>
              </a:solidFill>
              <a:latin typeface="Bebas Neue Bold"/>
              <a:ea typeface="Bebas Neue Bold"/>
              <a:cs typeface="Bebas Neue Bold"/>
            </a:endParaRPr>
          </a:p>
        </p:txBody>
      </p:sp>
      <p:sp>
        <p:nvSpPr>
          <p:cNvPr id="87" name="Shape 87"/>
          <p:cNvSpPr/>
          <p:nvPr/>
        </p:nvSpPr>
        <p:spPr>
          <a:xfrm>
            <a:off x="1889897" y="2475624"/>
            <a:ext cx="10344301"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Slides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That Punch</a:t>
            </a:r>
          </a:p>
        </p:txBody>
      </p:sp>
      <p:sp>
        <p:nvSpPr>
          <p:cNvPr id="88" name="Shape 88"/>
          <p:cNvSpPr/>
          <p:nvPr/>
        </p:nvSpPr>
        <p:spPr>
          <a:xfrm>
            <a:off x="3687857" y="6065912"/>
            <a:ext cx="828943" cy="137883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89" name="Shape 89"/>
          <p:cNvSpPr/>
          <p:nvPr/>
        </p:nvSpPr>
        <p:spPr>
          <a:xfrm>
            <a:off x="3687857" y="9534050"/>
            <a:ext cx="828943" cy="137883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90" name="Shape 90"/>
          <p:cNvSpPr/>
          <p:nvPr/>
        </p:nvSpPr>
        <p:spPr>
          <a:xfrm>
            <a:off x="3776021" y="7799981"/>
            <a:ext cx="652614" cy="137883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t">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4200" spc="1344" baseline="-7142">
                <a:solidFill>
                  <a:schemeClr val="accent3">
                    <a:lumOff val="-5137"/>
                  </a:schemeClr>
                </a:solidFill>
                <a:latin typeface="et-line"/>
                <a:ea typeface="et-line"/>
                <a:cs typeface="et-line"/>
                <a:sym typeface="et-line"/>
              </a:defRPr>
            </a:lvl1pPr>
          </a:lstStyle>
          <a:p>
            <a:r>
              <a:rPr sz="4400" baseline="0" dirty="0">
                <a:solidFill>
                  <a:schemeClr val="tx1">
                    <a:lumMod val="90000"/>
                    <a:lumOff val="10000"/>
                  </a:schemeClr>
                </a:solidFill>
              </a:rPr>
              <a:t></a:t>
            </a:r>
          </a:p>
        </p:txBody>
      </p:sp>
      <p:sp>
        <p:nvSpPr>
          <p:cNvPr id="91" name="Shape 91"/>
          <p:cNvSpPr/>
          <p:nvPr/>
        </p:nvSpPr>
        <p:spPr>
          <a:xfrm>
            <a:off x="4835700" y="6654252"/>
            <a:ext cx="7285991"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AWESOME DESIGN</a:t>
            </a:r>
          </a:p>
        </p:txBody>
      </p:sp>
      <p:sp>
        <p:nvSpPr>
          <p:cNvPr id="92" name="Shape 92"/>
          <p:cNvSpPr/>
          <p:nvPr/>
        </p:nvSpPr>
        <p:spPr>
          <a:xfrm>
            <a:off x="4835700" y="7173182"/>
            <a:ext cx="7504765" cy="731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a:t>
            </a:r>
          </a:p>
        </p:txBody>
      </p:sp>
      <p:sp>
        <p:nvSpPr>
          <p:cNvPr id="93" name="Shape 93"/>
          <p:cNvSpPr/>
          <p:nvPr/>
        </p:nvSpPr>
        <p:spPr>
          <a:xfrm>
            <a:off x="4835700" y="8400502"/>
            <a:ext cx="7285991"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CLEAN LAYOUT</a:t>
            </a:r>
          </a:p>
        </p:txBody>
      </p:sp>
      <p:sp>
        <p:nvSpPr>
          <p:cNvPr id="94" name="Shape 94"/>
          <p:cNvSpPr/>
          <p:nvPr/>
        </p:nvSpPr>
        <p:spPr>
          <a:xfrm>
            <a:off x="4835700" y="8919432"/>
            <a:ext cx="7504765" cy="731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a:t>
            </a:r>
          </a:p>
        </p:txBody>
      </p:sp>
      <p:sp>
        <p:nvSpPr>
          <p:cNvPr id="95" name="Shape 95"/>
          <p:cNvSpPr/>
          <p:nvPr/>
        </p:nvSpPr>
        <p:spPr>
          <a:xfrm>
            <a:off x="4835700" y="10146753"/>
            <a:ext cx="7285991"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FREE STOCK IMAGES</a:t>
            </a:r>
          </a:p>
        </p:txBody>
      </p:sp>
      <p:sp>
        <p:nvSpPr>
          <p:cNvPr id="96" name="Shape 96"/>
          <p:cNvSpPr/>
          <p:nvPr/>
        </p:nvSpPr>
        <p:spPr>
          <a:xfrm>
            <a:off x="4835700" y="10665682"/>
            <a:ext cx="7504765" cy="396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3"/>
          </p:nvPr>
        </p:nvSpPr>
        <p:spPr/>
        <p:txBody>
          <a:bodyPr/>
          <a:lstStyle/>
          <a:p>
            <a:fld id="{A0012661-A7C6-484E-80FE-CF2630C25222}" type="slidenum">
              <a:rPr lang="id-ID" smtClean="0"/>
              <a:pPr/>
              <a:t>8</a:t>
            </a:fld>
            <a:endParaRPr lang="id-ID"/>
          </a:p>
        </p:txBody>
      </p:sp>
      <p:sp>
        <p:nvSpPr>
          <p:cNvPr id="2" name="Picture Placeholder 1"/>
          <p:cNvSpPr>
            <a:spLocks noGrp="1"/>
          </p:cNvSpPr>
          <p:nvPr>
            <p:ph type="pic" sz="quarter" idx="12"/>
          </p:nvPr>
        </p:nvSpPr>
        <p:spPr/>
      </p:sp>
    </p:spTree>
    <p:extLst>
      <p:ext uri="{BB962C8B-B14F-4D97-AF65-F5344CB8AC3E}">
        <p14:creationId xmlns:p14="http://schemas.microsoft.com/office/powerpoint/2010/main" val="1749807946"/>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9" name="Shape 99"/>
          <p:cNvSpPr/>
          <p:nvPr/>
        </p:nvSpPr>
        <p:spPr>
          <a:xfrm>
            <a:off x="1839531" y="1662894"/>
            <a:ext cx="20704939"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100" name="Shape 100"/>
          <p:cNvSpPr/>
          <p:nvPr/>
        </p:nvSpPr>
        <p:spPr>
          <a:xfrm>
            <a:off x="1198562" y="995178"/>
            <a:ext cx="5426533" cy="5536386"/>
          </a:xfrm>
          <a:prstGeom prst="rect">
            <a:avLst/>
          </a:prstGeom>
          <a:solidFill>
            <a:srgbClr val="FFFFFF"/>
          </a:solidFill>
          <a:ln w="12700">
            <a:miter lim="400000"/>
          </a:ln>
        </p:spPr>
        <p:txBody>
          <a:bodyPr lIns="45719" rIns="45719"/>
          <a:lstStyle/>
          <a:p>
            <a:pPr>
              <a:defRPr>
                <a:solidFill>
                  <a:srgbClr val="FFFFFF"/>
                </a:solidFill>
              </a:defRPr>
            </a:pPr>
            <a:endParaRPr/>
          </a:p>
        </p:txBody>
      </p:sp>
      <p:sp>
        <p:nvSpPr>
          <p:cNvPr id="101" name="Shape 101"/>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sz="30000" dirty="0">
                <a:solidFill>
                  <a:srgbClr val="F2F1F2"/>
                </a:solidFill>
                <a:latin typeface="Bebas Neue Bold"/>
                <a:ea typeface="Bebas Neue Bold"/>
                <a:cs typeface="Bebas Neue Bold"/>
              </a:rPr>
              <a:t>0</a:t>
            </a:r>
            <a:r>
              <a:rPr lang="en-US" sz="30000" dirty="0">
                <a:solidFill>
                  <a:srgbClr val="F2F1F2"/>
                </a:solidFill>
                <a:latin typeface="Bebas Neue Bold"/>
                <a:ea typeface="Bebas Neue Bold"/>
                <a:cs typeface="Bebas Neue Bold"/>
              </a:rPr>
              <a:t>9</a:t>
            </a:r>
            <a:endParaRPr sz="30000" dirty="0">
              <a:solidFill>
                <a:srgbClr val="F2F1F2"/>
              </a:solidFill>
              <a:latin typeface="Bebas Neue Bold"/>
              <a:ea typeface="Bebas Neue Bold"/>
              <a:cs typeface="Bebas Neue Bold"/>
            </a:endParaRPr>
          </a:p>
        </p:txBody>
      </p:sp>
      <p:sp>
        <p:nvSpPr>
          <p:cNvPr id="102" name="Shape 102"/>
          <p:cNvSpPr/>
          <p:nvPr/>
        </p:nvSpPr>
        <p:spPr>
          <a:xfrm>
            <a:off x="1889897" y="2475624"/>
            <a:ext cx="10344301"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Slides</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That Punch</a:t>
            </a:r>
          </a:p>
        </p:txBody>
      </p:sp>
      <p:sp>
        <p:nvSpPr>
          <p:cNvPr id="103" name="Shape 103"/>
          <p:cNvSpPr/>
          <p:nvPr/>
        </p:nvSpPr>
        <p:spPr>
          <a:xfrm>
            <a:off x="13390207" y="2928981"/>
            <a:ext cx="7504765" cy="766479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spcBef>
                <a:spcPts val="1200"/>
              </a:spcBef>
              <a:defRPr sz="1800">
                <a:latin typeface="Open Sans Light"/>
                <a:ea typeface="Open Sans Light"/>
                <a:cs typeface="Open Sans Light"/>
                <a:sym typeface="Open Sans Light"/>
              </a:defRPr>
            </a:pPr>
            <a:r>
              <a:rPr dirty="0" err="1"/>
              <a:t>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r>
              <a:rPr dirty="0"/>
              <a:t> </a:t>
            </a:r>
            <a:r>
              <a:rPr dirty="0" err="1"/>
              <a:t>eu</a:t>
            </a:r>
            <a:r>
              <a:rPr dirty="0"/>
              <a:t> </a:t>
            </a:r>
            <a:r>
              <a:rPr dirty="0" err="1"/>
              <a:t>leo</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Integer </a:t>
            </a:r>
            <a:r>
              <a:rPr dirty="0" err="1"/>
              <a:t>posuere</a:t>
            </a:r>
            <a:r>
              <a:rPr dirty="0"/>
              <a:t> </a:t>
            </a:r>
            <a:r>
              <a:rPr dirty="0" err="1"/>
              <a:t>erat</a:t>
            </a:r>
            <a:r>
              <a:rPr dirty="0"/>
              <a:t> a ante </a:t>
            </a:r>
            <a:r>
              <a:rPr dirty="0" err="1"/>
              <a:t>venenatis</a:t>
            </a:r>
            <a:r>
              <a:rPr dirty="0"/>
              <a:t> </a:t>
            </a:r>
            <a:r>
              <a:rPr dirty="0" err="1"/>
              <a:t>dapibus</a:t>
            </a:r>
            <a:r>
              <a:rPr dirty="0"/>
              <a:t> </a:t>
            </a:r>
            <a:r>
              <a:rPr dirty="0" err="1"/>
              <a:t>posuere</a:t>
            </a:r>
            <a:r>
              <a:rPr dirty="0"/>
              <a:t> </a:t>
            </a:r>
            <a:r>
              <a:rPr dirty="0" err="1"/>
              <a:t>velit</a:t>
            </a:r>
            <a:r>
              <a:rPr dirty="0"/>
              <a:t> </a:t>
            </a:r>
            <a:r>
              <a:rPr dirty="0" err="1"/>
              <a:t>aliquet</a:t>
            </a:r>
            <a:r>
              <a:rPr dirty="0"/>
              <a:t>.</a:t>
            </a:r>
          </a:p>
          <a:p>
            <a:pPr>
              <a:lnSpc>
                <a:spcPct val="120000"/>
              </a:lnSpc>
              <a:spcBef>
                <a:spcPts val="1200"/>
              </a:spcBef>
              <a:defRPr sz="1800">
                <a:latin typeface="Open Sans Light"/>
                <a:ea typeface="Open Sans Light"/>
                <a:cs typeface="Open Sans Light"/>
                <a:sym typeface="Open Sans Light"/>
              </a:defRPr>
            </a:pPr>
            <a:endParaRPr dirty="0"/>
          </a:p>
          <a:p>
            <a:pPr>
              <a:lnSpc>
                <a:spcPct val="120000"/>
              </a:lnSpc>
              <a:spcBef>
                <a:spcPts val="1200"/>
              </a:spcBef>
              <a:defRPr sz="1800">
                <a:latin typeface="Open Sans Light"/>
                <a:ea typeface="Open Sans Light"/>
                <a:cs typeface="Open Sans Light"/>
                <a:sym typeface="Open Sans Light"/>
              </a:defRPr>
            </a:pPr>
            <a:r>
              <a:rPr dirty="0" err="1"/>
              <a:t>Etiam</a:t>
            </a:r>
            <a:r>
              <a:rPr dirty="0"/>
              <a:t> porta </a:t>
            </a:r>
            <a:r>
              <a:rPr dirty="0" err="1"/>
              <a:t>sem</a:t>
            </a:r>
            <a:r>
              <a:rPr dirty="0"/>
              <a:t> </a:t>
            </a:r>
            <a:r>
              <a:rPr dirty="0" err="1"/>
              <a:t>malesuada</a:t>
            </a:r>
            <a:r>
              <a:rPr dirty="0"/>
              <a:t> magna </a:t>
            </a:r>
            <a:r>
              <a:rPr dirty="0" err="1"/>
              <a:t>mollis</a:t>
            </a:r>
            <a:r>
              <a:rPr dirty="0"/>
              <a:t> </a:t>
            </a:r>
            <a:r>
              <a:rPr dirty="0" err="1"/>
              <a:t>euismod</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Cras</a:t>
            </a:r>
            <a:r>
              <a:rPr dirty="0"/>
              <a:t> </a:t>
            </a:r>
            <a:r>
              <a:rPr dirty="0" err="1"/>
              <a:t>mattis</a:t>
            </a:r>
            <a:r>
              <a:rPr dirty="0"/>
              <a:t> </a:t>
            </a:r>
            <a:r>
              <a:rPr dirty="0" err="1"/>
              <a:t>consectetur</a:t>
            </a:r>
            <a:r>
              <a:rPr dirty="0"/>
              <a:t> </a:t>
            </a:r>
            <a:r>
              <a:rPr dirty="0" err="1"/>
              <a:t>purus</a:t>
            </a:r>
            <a:r>
              <a:rPr dirty="0"/>
              <a:t> sit </a:t>
            </a:r>
            <a:r>
              <a:rPr dirty="0" err="1"/>
              <a:t>amet</a:t>
            </a:r>
            <a:r>
              <a:rPr dirty="0"/>
              <a:t> </a:t>
            </a:r>
            <a:r>
              <a:rPr dirty="0" err="1"/>
              <a:t>fermentum</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a:t>
            </a:r>
          </a:p>
          <a:p>
            <a:pPr>
              <a:lnSpc>
                <a:spcPct val="120000"/>
              </a:lnSpc>
              <a:spcBef>
                <a:spcPts val="1200"/>
              </a:spcBef>
              <a:defRPr sz="1800">
                <a:latin typeface="Open Sans Light"/>
                <a:ea typeface="Open Sans Light"/>
                <a:cs typeface="Open Sans Light"/>
                <a:sym typeface="Open Sans Light"/>
              </a:defRPr>
            </a:pPr>
            <a:endParaRPr dirty="0"/>
          </a:p>
          <a:p>
            <a:pPr>
              <a:lnSpc>
                <a:spcPct val="120000"/>
              </a:lnSpc>
              <a:spcBef>
                <a:spcPts val="1200"/>
              </a:spcBef>
              <a:defRPr sz="1800">
                <a:latin typeface="Open Sans Light"/>
                <a:ea typeface="Open Sans Light"/>
                <a:cs typeface="Open Sans Light"/>
                <a:sym typeface="Open Sans Light"/>
              </a:defRPr>
            </a:pPr>
            <a:r>
              <a:rPr dirty="0" err="1"/>
              <a:t>Sed</a:t>
            </a:r>
            <a:r>
              <a:rPr dirty="0"/>
              <a:t> </a:t>
            </a:r>
            <a:r>
              <a:rPr dirty="0" err="1"/>
              <a:t>posuere</a:t>
            </a:r>
            <a:r>
              <a:rPr dirty="0"/>
              <a:t> </a:t>
            </a:r>
            <a:r>
              <a:rPr dirty="0" err="1"/>
              <a:t>consectetur</a:t>
            </a:r>
            <a:r>
              <a:rPr dirty="0"/>
              <a:t> </a:t>
            </a:r>
            <a:r>
              <a:rPr dirty="0" err="1"/>
              <a:t>est</a:t>
            </a:r>
            <a:r>
              <a:rPr dirty="0"/>
              <a:t> at </a:t>
            </a:r>
            <a:r>
              <a:rPr dirty="0" err="1"/>
              <a:t>lobortis</a:t>
            </a:r>
            <a:r>
              <a:rPr dirty="0"/>
              <a:t>. </a:t>
            </a:r>
            <a:r>
              <a:rPr dirty="0" err="1"/>
              <a:t>Donec</a:t>
            </a:r>
            <a:r>
              <a:rPr dirty="0"/>
              <a:t> </a:t>
            </a:r>
            <a:r>
              <a:rPr dirty="0" err="1"/>
              <a:t>sed</a:t>
            </a:r>
            <a:r>
              <a:rPr dirty="0"/>
              <a:t> </a:t>
            </a:r>
            <a:r>
              <a:rPr dirty="0" err="1"/>
              <a:t>odio</a:t>
            </a:r>
            <a:r>
              <a:rPr dirty="0"/>
              <a:t> dui.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Donec</a:t>
            </a:r>
            <a:r>
              <a:rPr dirty="0"/>
              <a:t> </a:t>
            </a:r>
            <a:r>
              <a:rPr dirty="0" err="1"/>
              <a:t>ullamcorper</a:t>
            </a:r>
            <a:r>
              <a:rPr dirty="0"/>
              <a:t> </a:t>
            </a:r>
            <a:r>
              <a:rPr dirty="0" err="1"/>
              <a:t>nulla</a:t>
            </a:r>
            <a:r>
              <a:rPr dirty="0"/>
              <a:t> non </a:t>
            </a:r>
            <a:r>
              <a:rPr dirty="0" err="1"/>
              <a:t>metus</a:t>
            </a:r>
            <a:r>
              <a:rPr dirty="0"/>
              <a:t> </a:t>
            </a:r>
            <a:r>
              <a:rPr dirty="0" err="1"/>
              <a:t>auctor</a:t>
            </a:r>
            <a:r>
              <a:rPr dirty="0"/>
              <a:t> </a:t>
            </a:r>
            <a:r>
              <a:rPr dirty="0" err="1"/>
              <a:t>fringilla.Nullam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r>
              <a:rPr dirty="0"/>
              <a:t> </a:t>
            </a:r>
            <a:r>
              <a:rPr dirty="0" err="1"/>
              <a:t>eu</a:t>
            </a:r>
            <a:r>
              <a:rPr dirty="0"/>
              <a:t> </a:t>
            </a:r>
            <a:r>
              <a:rPr dirty="0" err="1"/>
              <a:t>leo</a:t>
            </a:r>
            <a:r>
              <a:rPr dirty="0"/>
              <a:t>. </a:t>
            </a:r>
            <a:r>
              <a:rPr dirty="0" err="1"/>
              <a:t>Aenean</a:t>
            </a:r>
            <a:r>
              <a:rPr dirty="0"/>
              <a:t> </a:t>
            </a:r>
            <a:r>
              <a:rPr dirty="0" err="1"/>
              <a:t>lacinia</a:t>
            </a:r>
            <a:r>
              <a:rPr dirty="0"/>
              <a:t> </a:t>
            </a:r>
            <a:r>
              <a:rPr dirty="0" err="1"/>
              <a:t>bibendum</a:t>
            </a:r>
            <a:r>
              <a:rPr dirty="0"/>
              <a:t> </a:t>
            </a:r>
            <a:r>
              <a:rPr dirty="0" err="1"/>
              <a:t>nulla</a:t>
            </a:r>
            <a:r>
              <a:rPr dirty="0"/>
              <a:t> </a:t>
            </a:r>
            <a:r>
              <a:rPr dirty="0" err="1"/>
              <a:t>sed</a:t>
            </a:r>
            <a:r>
              <a:rPr dirty="0"/>
              <a:t> </a:t>
            </a:r>
            <a:r>
              <a:rPr dirty="0" err="1"/>
              <a:t>consectetur</a:t>
            </a:r>
            <a:r>
              <a:rPr dirty="0"/>
              <a:t>. </a:t>
            </a:r>
            <a:r>
              <a:rPr dirty="0" err="1"/>
              <a:t>Cras</a:t>
            </a:r>
            <a:r>
              <a:rPr dirty="0"/>
              <a:t> </a:t>
            </a:r>
            <a:r>
              <a:rPr dirty="0" err="1"/>
              <a:t>justo</a:t>
            </a:r>
            <a:r>
              <a:rPr dirty="0"/>
              <a:t> </a:t>
            </a:r>
            <a:r>
              <a:rPr dirty="0" err="1"/>
              <a:t>odio</a:t>
            </a:r>
            <a:r>
              <a:rPr dirty="0"/>
              <a:t>, </a:t>
            </a:r>
            <a:r>
              <a:rPr dirty="0" err="1"/>
              <a:t>dapibus</a:t>
            </a:r>
            <a:r>
              <a:rPr dirty="0"/>
              <a:t> ac </a:t>
            </a:r>
            <a:r>
              <a:rPr dirty="0" err="1"/>
              <a:t>facilisis</a:t>
            </a:r>
            <a:r>
              <a:rPr dirty="0"/>
              <a:t> in, </a:t>
            </a:r>
            <a:r>
              <a:rPr dirty="0" err="1"/>
              <a:t>egestas</a:t>
            </a:r>
            <a:r>
              <a:rPr dirty="0"/>
              <a:t> </a:t>
            </a:r>
            <a:r>
              <a:rPr dirty="0" err="1"/>
              <a:t>eget</a:t>
            </a:r>
            <a:r>
              <a:rPr dirty="0"/>
              <a:t> quam. Integer </a:t>
            </a:r>
            <a:r>
              <a:rPr dirty="0" err="1"/>
              <a:t>Sed</a:t>
            </a:r>
            <a:r>
              <a:rPr dirty="0"/>
              <a:t> </a:t>
            </a:r>
            <a:r>
              <a:rPr dirty="0" err="1"/>
              <a:t>posuere</a:t>
            </a:r>
            <a:r>
              <a:rPr dirty="0"/>
              <a:t> </a:t>
            </a:r>
            <a:r>
              <a:rPr dirty="0" err="1"/>
              <a:t>consectetur</a:t>
            </a:r>
            <a:r>
              <a:rPr dirty="0"/>
              <a:t> </a:t>
            </a:r>
            <a:r>
              <a:rPr dirty="0" err="1"/>
              <a:t>est</a:t>
            </a:r>
            <a:r>
              <a:rPr dirty="0"/>
              <a:t> at </a:t>
            </a:r>
            <a:r>
              <a:rPr dirty="0" err="1"/>
              <a:t>lobortis</a:t>
            </a:r>
            <a:r>
              <a:rPr dirty="0"/>
              <a:t>. </a:t>
            </a:r>
            <a:r>
              <a:rPr dirty="0" err="1"/>
              <a:t>Donec</a:t>
            </a:r>
            <a:r>
              <a:rPr dirty="0"/>
              <a:t> </a:t>
            </a:r>
            <a:r>
              <a:rPr dirty="0" err="1"/>
              <a:t>sed</a:t>
            </a:r>
            <a:r>
              <a:rPr dirty="0"/>
              <a:t> </a:t>
            </a:r>
            <a:r>
              <a:rPr dirty="0" err="1"/>
              <a:t>odio</a:t>
            </a:r>
            <a:r>
              <a:rPr dirty="0"/>
              <a:t> dui. </a:t>
            </a:r>
            <a:r>
              <a:rPr dirty="0" err="1"/>
              <a:t>Morbi</a:t>
            </a:r>
            <a:r>
              <a:rPr dirty="0"/>
              <a:t> </a:t>
            </a:r>
            <a:r>
              <a:rPr dirty="0" err="1"/>
              <a:t>leo</a:t>
            </a:r>
            <a:r>
              <a:rPr dirty="0"/>
              <a:t> </a:t>
            </a:r>
            <a:r>
              <a:rPr dirty="0" err="1"/>
              <a:t>risus</a:t>
            </a:r>
            <a:r>
              <a:rPr dirty="0"/>
              <a:t>, porta ac </a:t>
            </a:r>
            <a:r>
              <a:rPr dirty="0" err="1"/>
              <a:t>consectetur</a:t>
            </a:r>
            <a:r>
              <a:rPr dirty="0"/>
              <a:t> ac, </a:t>
            </a:r>
            <a:r>
              <a:rPr dirty="0" err="1"/>
              <a:t>vestibulum</a:t>
            </a:r>
            <a:r>
              <a:rPr dirty="0"/>
              <a:t> at </a:t>
            </a:r>
            <a:r>
              <a:rPr dirty="0" err="1"/>
              <a:t>eros</a:t>
            </a:r>
            <a:r>
              <a:rPr dirty="0"/>
              <a:t>. </a:t>
            </a:r>
            <a:r>
              <a:rPr dirty="0" err="1"/>
              <a:t>Vivamus</a:t>
            </a:r>
            <a:r>
              <a:rPr dirty="0"/>
              <a:t> </a:t>
            </a:r>
            <a:r>
              <a:rPr dirty="0" err="1"/>
              <a:t>sagittis</a:t>
            </a:r>
            <a:r>
              <a:rPr dirty="0"/>
              <a:t> lacus </a:t>
            </a:r>
            <a:r>
              <a:rPr dirty="0" err="1"/>
              <a:t>vel</a:t>
            </a:r>
            <a:r>
              <a:rPr dirty="0"/>
              <a:t> </a:t>
            </a:r>
            <a:r>
              <a:rPr dirty="0" err="1"/>
              <a:t>augue</a:t>
            </a:r>
            <a:r>
              <a:rPr dirty="0"/>
              <a:t> </a:t>
            </a:r>
            <a:r>
              <a:rPr dirty="0" err="1"/>
              <a:t>laoreet</a:t>
            </a:r>
            <a:r>
              <a:rPr dirty="0"/>
              <a:t> </a:t>
            </a:r>
            <a:r>
              <a:rPr dirty="0" err="1"/>
              <a:t>rutrum</a:t>
            </a:r>
            <a:r>
              <a:rPr dirty="0"/>
              <a:t> </a:t>
            </a:r>
            <a:r>
              <a:rPr dirty="0" err="1"/>
              <a:t>faucibus</a:t>
            </a:r>
            <a:r>
              <a:rPr dirty="0"/>
              <a:t> dolor </a:t>
            </a:r>
            <a:r>
              <a:rPr dirty="0" err="1"/>
              <a:t>auctor</a:t>
            </a:r>
            <a:r>
              <a:rPr dirty="0"/>
              <a:t>. </a:t>
            </a:r>
            <a:r>
              <a:rPr dirty="0" err="1"/>
              <a:t>Donec</a:t>
            </a:r>
            <a:r>
              <a:rPr dirty="0"/>
              <a:t> </a:t>
            </a:r>
            <a:r>
              <a:rPr dirty="0" err="1"/>
              <a:t>ullamcorper</a:t>
            </a:r>
            <a:r>
              <a:rPr dirty="0"/>
              <a:t> </a:t>
            </a:r>
            <a:r>
              <a:rPr dirty="0" err="1"/>
              <a:t>nulla</a:t>
            </a:r>
            <a:r>
              <a:rPr dirty="0"/>
              <a:t> non </a:t>
            </a:r>
            <a:r>
              <a:rPr dirty="0" err="1"/>
              <a:t>metus</a:t>
            </a:r>
            <a:r>
              <a:rPr dirty="0"/>
              <a:t> </a:t>
            </a:r>
            <a:r>
              <a:rPr dirty="0" err="1"/>
              <a:t>auctor</a:t>
            </a:r>
            <a:r>
              <a:rPr dirty="0"/>
              <a:t> </a:t>
            </a:r>
            <a:r>
              <a:rPr dirty="0" err="1"/>
              <a:t>fringilla.Nullam</a:t>
            </a:r>
            <a:r>
              <a:rPr dirty="0"/>
              <a:t> </a:t>
            </a:r>
            <a:r>
              <a:rPr dirty="0" err="1"/>
              <a:t>quis</a:t>
            </a:r>
            <a:r>
              <a:rPr dirty="0"/>
              <a:t> </a:t>
            </a:r>
            <a:r>
              <a:rPr dirty="0" err="1"/>
              <a:t>risus</a:t>
            </a:r>
            <a:r>
              <a:rPr dirty="0"/>
              <a:t> </a:t>
            </a:r>
            <a:r>
              <a:rPr dirty="0" err="1"/>
              <a:t>eget</a:t>
            </a:r>
            <a:r>
              <a:rPr dirty="0"/>
              <a:t> </a:t>
            </a:r>
            <a:r>
              <a:rPr dirty="0" err="1"/>
              <a:t>urna</a:t>
            </a:r>
            <a:r>
              <a:rPr dirty="0"/>
              <a:t> </a:t>
            </a:r>
            <a:r>
              <a:rPr dirty="0" err="1"/>
              <a:t>mollis</a:t>
            </a:r>
            <a:r>
              <a:rPr dirty="0"/>
              <a:t> </a:t>
            </a:r>
            <a:r>
              <a:rPr dirty="0" err="1"/>
              <a:t>ornare</a:t>
            </a:r>
            <a:r>
              <a:rPr dirty="0"/>
              <a:t> </a:t>
            </a:r>
            <a:r>
              <a:rPr dirty="0" err="1"/>
              <a:t>vel</a:t>
            </a:r>
            <a:endParaRPr dirty="0"/>
          </a:p>
        </p:txBody>
      </p:sp>
      <p:sp>
        <p:nvSpPr>
          <p:cNvPr id="104" name="Shape 104"/>
          <p:cNvSpPr/>
          <p:nvPr/>
        </p:nvSpPr>
        <p:spPr>
          <a:xfrm>
            <a:off x="3820416" y="7663883"/>
            <a:ext cx="8004828" cy="21742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3000">
                <a:latin typeface="Open Sans Semibold"/>
                <a:ea typeface="Open Sans Semibold"/>
                <a:cs typeface="Open Sans Semibold"/>
                <a:sym typeface="Open Sans Semibold"/>
              </a:defRPr>
            </a:lvl1pPr>
          </a:lstStyle>
          <a:p>
            <a:r>
              <a:t>Lorem ipsum dolor sit amet, consectetuer adipiscing elit, sed diam nonummy nibh euismod tincidunt ut laoreet dolore magna aliquam erat</a:t>
            </a:r>
          </a:p>
        </p:txBody>
      </p:sp>
      <p:sp>
        <p:nvSpPr>
          <p:cNvPr id="105" name="Shape 105"/>
          <p:cNvSpPr/>
          <p:nvPr/>
        </p:nvSpPr>
        <p:spPr>
          <a:xfrm>
            <a:off x="3814618" y="10449899"/>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9</a:t>
            </a:fld>
            <a:endParaRPr lang="id-ID"/>
          </a:p>
        </p:txBody>
      </p:sp>
    </p:spTree>
    <p:extLst>
      <p:ext uri="{BB962C8B-B14F-4D97-AF65-F5344CB8AC3E}">
        <p14:creationId xmlns:p14="http://schemas.microsoft.com/office/powerpoint/2010/main" val="520375393"/>
      </p:ext>
    </p:extLst>
  </p:cSld>
  <p:clrMapOvr>
    <a:masterClrMapping/>
  </p:clrMapOvr>
  <mc:AlternateContent xmlns:mc="http://schemas.openxmlformats.org/markup-compatibility/2006" xmlns:p14="http://schemas.microsoft.com/office/powerpoint/2010/main">
    <mc:Choice Requires="p14">
      <p:transition p14:dur="100">
        <p:cut/>
      </p:transition>
    </mc:Choice>
    <mc:Fallback xmlns="">
      <p:transition>
        <p:cut/>
      </p:transition>
    </mc:Fallback>
  </mc:AlternateContent>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25" name="Shape 425"/>
          <p:cNvSpPr/>
          <p:nvPr/>
        </p:nvSpPr>
        <p:spPr>
          <a:xfrm>
            <a:off x="2260378" y="5170469"/>
            <a:ext cx="7361950"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lang="en-US" sz="30000" dirty="0">
                <a:solidFill>
                  <a:schemeClr val="accent4"/>
                </a:solidFill>
                <a:latin typeface="Bebas Neue Bold"/>
                <a:ea typeface="Bebas Neue Bold"/>
                <a:cs typeface="Bebas Neue Bold"/>
              </a:rPr>
              <a:t>BOYLE</a:t>
            </a:r>
            <a:endParaRPr sz="30000" dirty="0">
              <a:solidFill>
                <a:schemeClr val="accent4"/>
              </a:solidFill>
              <a:latin typeface="Bebas Neue Bold"/>
              <a:ea typeface="Bebas Neue Bold"/>
              <a:cs typeface="Bebas Neue Bold"/>
            </a:endParaRPr>
          </a:p>
        </p:txBody>
      </p:sp>
      <p:sp>
        <p:nvSpPr>
          <p:cNvPr id="443" name="Shape 443"/>
          <p:cNvSpPr/>
          <p:nvPr/>
        </p:nvSpPr>
        <p:spPr>
          <a:xfrm>
            <a:off x="14502522" y="4799844"/>
            <a:ext cx="8164970"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DELIVERING PURE</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HAPPINESS</a:t>
            </a:r>
          </a:p>
        </p:txBody>
      </p:sp>
      <p:sp>
        <p:nvSpPr>
          <p:cNvPr id="444" name="Shape 444"/>
          <p:cNvSpPr/>
          <p:nvPr/>
        </p:nvSpPr>
        <p:spPr>
          <a:xfrm>
            <a:off x="14607854" y="6793817"/>
            <a:ext cx="7954307" cy="18592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a:t>
            </a:r>
          </a:p>
        </p:txBody>
      </p:sp>
      <p:sp>
        <p:nvSpPr>
          <p:cNvPr id="21" name="Slide Number Placeholder 20"/>
          <p:cNvSpPr>
            <a:spLocks noGrp="1"/>
          </p:cNvSpPr>
          <p:nvPr>
            <p:ph type="sldNum" sz="quarter" idx="31"/>
          </p:nvPr>
        </p:nvSpPr>
        <p:spPr/>
        <p:txBody>
          <a:bodyPr/>
          <a:lstStyle/>
          <a:p>
            <a:fld id="{A0012661-A7C6-484E-80FE-CF2630C25222}" type="slidenum">
              <a:rPr lang="id-ID" smtClean="0"/>
              <a:pPr/>
              <a:t>10</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3"/>
          </p:nvPr>
        </p:nvSpPr>
        <p:spPr/>
      </p:sp>
      <p:sp>
        <p:nvSpPr>
          <p:cNvPr id="4" name="Picture Placeholder 3"/>
          <p:cNvSpPr>
            <a:spLocks noGrp="1"/>
          </p:cNvSpPr>
          <p:nvPr>
            <p:ph type="pic" sz="quarter" idx="14"/>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6"/>
          </p:nvPr>
        </p:nvSpPr>
        <p:spPr/>
      </p:sp>
      <p:sp>
        <p:nvSpPr>
          <p:cNvPr id="7" name="Picture Placeholder 6"/>
          <p:cNvSpPr>
            <a:spLocks noGrp="1"/>
          </p:cNvSpPr>
          <p:nvPr>
            <p:ph type="pic" sz="quarter" idx="17"/>
          </p:nvPr>
        </p:nvSpPr>
        <p:spPr/>
      </p:sp>
      <p:sp>
        <p:nvSpPr>
          <p:cNvPr id="8" name="Picture Placeholder 7"/>
          <p:cNvSpPr>
            <a:spLocks noGrp="1"/>
          </p:cNvSpPr>
          <p:nvPr>
            <p:ph type="pic" sz="quarter" idx="19"/>
          </p:nvPr>
        </p:nvSpPr>
        <p:spPr/>
      </p:sp>
      <p:sp>
        <p:nvSpPr>
          <p:cNvPr id="9" name="Picture Placeholder 8"/>
          <p:cNvSpPr>
            <a:spLocks noGrp="1"/>
          </p:cNvSpPr>
          <p:nvPr>
            <p:ph type="pic" sz="quarter" idx="20"/>
          </p:nvPr>
        </p:nvSpPr>
        <p:spPr/>
      </p:sp>
      <p:sp>
        <p:nvSpPr>
          <p:cNvPr id="10" name="Picture Placeholder 9"/>
          <p:cNvSpPr>
            <a:spLocks noGrp="1"/>
          </p:cNvSpPr>
          <p:nvPr>
            <p:ph type="pic" sz="quarter" idx="29"/>
          </p:nvPr>
        </p:nvSpPr>
        <p:spPr/>
      </p:sp>
      <p:sp>
        <p:nvSpPr>
          <p:cNvPr id="11" name="Picture Placeholder 10"/>
          <p:cNvSpPr>
            <a:spLocks noGrp="1"/>
          </p:cNvSpPr>
          <p:nvPr>
            <p:ph type="pic" sz="quarter" idx="18"/>
          </p:nvPr>
        </p:nvSpPr>
        <p:spPr/>
      </p:sp>
      <p:sp>
        <p:nvSpPr>
          <p:cNvPr id="12" name="Picture Placeholder 11"/>
          <p:cNvSpPr>
            <a:spLocks noGrp="1"/>
          </p:cNvSpPr>
          <p:nvPr>
            <p:ph type="pic" sz="quarter" idx="21"/>
          </p:nvPr>
        </p:nvSpPr>
        <p:spPr/>
      </p:sp>
      <p:sp>
        <p:nvSpPr>
          <p:cNvPr id="13" name="Picture Placeholder 12"/>
          <p:cNvSpPr>
            <a:spLocks noGrp="1"/>
          </p:cNvSpPr>
          <p:nvPr>
            <p:ph type="pic" sz="quarter" idx="22"/>
          </p:nvPr>
        </p:nvSpPr>
        <p:spPr/>
      </p:sp>
      <p:sp>
        <p:nvSpPr>
          <p:cNvPr id="14" name="Picture Placeholder 13"/>
          <p:cNvSpPr>
            <a:spLocks noGrp="1"/>
          </p:cNvSpPr>
          <p:nvPr>
            <p:ph type="pic" sz="quarter" idx="23"/>
          </p:nvPr>
        </p:nvSpPr>
        <p:spPr/>
      </p:sp>
      <p:sp>
        <p:nvSpPr>
          <p:cNvPr id="15" name="Picture Placeholder 14"/>
          <p:cNvSpPr>
            <a:spLocks noGrp="1"/>
          </p:cNvSpPr>
          <p:nvPr>
            <p:ph type="pic" sz="quarter" idx="24"/>
          </p:nvPr>
        </p:nvSpPr>
        <p:spPr/>
      </p:sp>
      <p:sp>
        <p:nvSpPr>
          <p:cNvPr id="16" name="Picture Placeholder 15"/>
          <p:cNvSpPr>
            <a:spLocks noGrp="1"/>
          </p:cNvSpPr>
          <p:nvPr>
            <p:ph type="pic" sz="quarter" idx="25"/>
          </p:nvPr>
        </p:nvSpPr>
        <p:spPr/>
      </p:sp>
      <p:sp>
        <p:nvSpPr>
          <p:cNvPr id="17" name="Picture Placeholder 16"/>
          <p:cNvSpPr>
            <a:spLocks noGrp="1"/>
          </p:cNvSpPr>
          <p:nvPr>
            <p:ph type="pic" sz="quarter" idx="26"/>
          </p:nvPr>
        </p:nvSpPr>
        <p:spPr/>
      </p:sp>
      <p:sp>
        <p:nvSpPr>
          <p:cNvPr id="18" name="Picture Placeholder 17"/>
          <p:cNvSpPr>
            <a:spLocks noGrp="1"/>
          </p:cNvSpPr>
          <p:nvPr>
            <p:ph type="pic" sz="quarter" idx="27"/>
          </p:nvPr>
        </p:nvSpPr>
        <p:spPr/>
      </p:sp>
      <p:sp>
        <p:nvSpPr>
          <p:cNvPr id="19" name="Picture Placeholder 18"/>
          <p:cNvSpPr>
            <a:spLocks noGrp="1"/>
          </p:cNvSpPr>
          <p:nvPr>
            <p:ph type="pic" sz="quarter" idx="28"/>
          </p:nvPr>
        </p:nvSpPr>
        <p:spPr/>
      </p:sp>
      <p:sp>
        <p:nvSpPr>
          <p:cNvPr id="20" name="Picture Placeholder 19"/>
          <p:cNvSpPr>
            <a:spLocks noGrp="1"/>
          </p:cNvSpPr>
          <p:nvPr>
            <p:ph type="pic" sz="quarter" idx="30"/>
          </p:nvPr>
        </p:nvSpPr>
        <p:spPr/>
      </p:sp>
    </p:spTree>
    <p:extLst>
      <p:ext uri="{BB962C8B-B14F-4D97-AF65-F5344CB8AC3E}">
        <p14:creationId xmlns:p14="http://schemas.microsoft.com/office/powerpoint/2010/main" val="1758854207"/>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57" name="Shape 457"/>
          <p:cNvSpPr/>
          <p:nvPr/>
        </p:nvSpPr>
        <p:spPr>
          <a:xfrm>
            <a:off x="1834272" y="6847719"/>
            <a:ext cx="8164970"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WE DELIVERING PURE</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HAPPINESS</a:t>
            </a:r>
          </a:p>
        </p:txBody>
      </p:sp>
      <p:sp>
        <p:nvSpPr>
          <p:cNvPr id="458" name="Shape 458"/>
          <p:cNvSpPr/>
          <p:nvPr/>
        </p:nvSpPr>
        <p:spPr>
          <a:xfrm>
            <a:off x="1834272" y="9484630"/>
            <a:ext cx="7954307" cy="18592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  Ut wisi enim ad minim veniam.</a:t>
            </a:r>
          </a:p>
        </p:txBody>
      </p:sp>
      <p:sp>
        <p:nvSpPr>
          <p:cNvPr id="459" name="Shape 459"/>
          <p:cNvSpPr/>
          <p:nvPr/>
        </p:nvSpPr>
        <p:spPr>
          <a:xfrm>
            <a:off x="1877061" y="8831252"/>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 name="Footer Placeholder 6"/>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7"/>
          </p:nvPr>
        </p:nvSpPr>
        <p:spPr/>
        <p:txBody>
          <a:bodyPr/>
          <a:lstStyle/>
          <a:p>
            <a:fld id="{A0012661-A7C6-484E-80FE-CF2630C25222}" type="slidenum">
              <a:rPr lang="id-ID" smtClean="0"/>
              <a:pPr/>
              <a:t>11</a:t>
            </a:fld>
            <a:endParaRPr lang="id-ID"/>
          </a:p>
        </p:txBody>
      </p:sp>
      <p:sp>
        <p:nvSpPr>
          <p:cNvPr id="2" name="Picture Placeholder 1"/>
          <p:cNvSpPr>
            <a:spLocks noGrp="1"/>
          </p:cNvSpPr>
          <p:nvPr>
            <p:ph type="pic" sz="quarter" idx="12"/>
          </p:nvPr>
        </p:nvSpPr>
        <p:spPr/>
      </p:sp>
      <p:sp>
        <p:nvSpPr>
          <p:cNvPr id="3" name="Picture Placeholder 2"/>
          <p:cNvSpPr>
            <a:spLocks noGrp="1"/>
          </p:cNvSpPr>
          <p:nvPr>
            <p:ph type="pic" sz="quarter" idx="14"/>
          </p:nvPr>
        </p:nvSpPr>
        <p:spPr/>
      </p:sp>
      <p:sp>
        <p:nvSpPr>
          <p:cNvPr id="4" name="Picture Placeholder 3"/>
          <p:cNvSpPr>
            <a:spLocks noGrp="1"/>
          </p:cNvSpPr>
          <p:nvPr>
            <p:ph type="pic" sz="quarter" idx="16"/>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3"/>
          </p:nvPr>
        </p:nvSpPr>
        <p:spPr/>
      </p:sp>
    </p:spTree>
    <p:extLst>
      <p:ext uri="{BB962C8B-B14F-4D97-AF65-F5344CB8AC3E}">
        <p14:creationId xmlns:p14="http://schemas.microsoft.com/office/powerpoint/2010/main" val="1696134081"/>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61" name="Shape 461"/>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rPr dirty="0"/>
              <a:t>OUR SERVICE</a:t>
            </a:r>
          </a:p>
        </p:txBody>
      </p:sp>
      <p:sp>
        <p:nvSpPr>
          <p:cNvPr id="462" name="Shape 462"/>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rPr dirty="0"/>
              <a:t>WHAT WE DO.</a:t>
            </a:r>
          </a:p>
        </p:txBody>
      </p:sp>
      <p:sp>
        <p:nvSpPr>
          <p:cNvPr id="463" name="Shape 463"/>
          <p:cNvSpPr/>
          <p:nvPr/>
        </p:nvSpPr>
        <p:spPr>
          <a:xfrm>
            <a:off x="1224364" y="4434114"/>
            <a:ext cx="5155363"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65" name="Shape 465"/>
          <p:cNvSpPr/>
          <p:nvPr/>
        </p:nvSpPr>
        <p:spPr>
          <a:xfrm>
            <a:off x="6408755"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66" name="Shape 466"/>
          <p:cNvSpPr/>
          <p:nvPr/>
        </p:nvSpPr>
        <p:spPr>
          <a:xfrm>
            <a:off x="6817667" y="4434114"/>
            <a:ext cx="5155364"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68" name="Shape 468"/>
          <p:cNvSpPr/>
          <p:nvPr/>
        </p:nvSpPr>
        <p:spPr>
          <a:xfrm>
            <a:off x="11998298"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69" name="Shape 469"/>
          <p:cNvSpPr/>
          <p:nvPr/>
        </p:nvSpPr>
        <p:spPr>
          <a:xfrm>
            <a:off x="12410969" y="4434114"/>
            <a:ext cx="5155364"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71" name="Shape 471"/>
          <p:cNvSpPr/>
          <p:nvPr/>
        </p:nvSpPr>
        <p:spPr>
          <a:xfrm>
            <a:off x="17591733" y="4434114"/>
            <a:ext cx="787680" cy="7191829"/>
          </a:xfrm>
          <a:prstGeom prst="roundRect">
            <a:avLst>
              <a:gd name="adj" fmla="val 25195"/>
            </a:avLst>
          </a:prstGeom>
          <a:solidFill>
            <a:srgbClr val="FFFFFF"/>
          </a:solidFill>
          <a:ln w="12700">
            <a:miter lim="400000"/>
          </a:ln>
        </p:spPr>
        <p:txBody>
          <a:bodyPr lIns="45719" rIns="45719"/>
          <a:lstStyle/>
          <a:p>
            <a:endParaRPr/>
          </a:p>
        </p:txBody>
      </p:sp>
      <p:sp>
        <p:nvSpPr>
          <p:cNvPr id="472" name="Shape 472"/>
          <p:cNvSpPr/>
          <p:nvPr/>
        </p:nvSpPr>
        <p:spPr>
          <a:xfrm>
            <a:off x="18004273" y="4434114"/>
            <a:ext cx="5155363" cy="7191829"/>
          </a:xfrm>
          <a:prstGeom prst="roundRect">
            <a:avLst>
              <a:gd name="adj" fmla="val 3849"/>
            </a:avLst>
          </a:prstGeom>
          <a:solidFill>
            <a:srgbClr val="FFFFFF"/>
          </a:solidFill>
          <a:ln w="50800">
            <a:solidFill>
              <a:srgbClr val="A7A7A7"/>
            </a:solidFill>
          </a:ln>
        </p:spPr>
        <p:txBody>
          <a:bodyPr lIns="45719" rIns="45719"/>
          <a:lstStyle/>
          <a:p>
            <a:endParaRPr/>
          </a:p>
        </p:txBody>
      </p:sp>
      <p:sp>
        <p:nvSpPr>
          <p:cNvPr id="474" name="Shape 474"/>
          <p:cNvSpPr/>
          <p:nvPr/>
        </p:nvSpPr>
        <p:spPr>
          <a:xfrm>
            <a:off x="23185167" y="4058975"/>
            <a:ext cx="787680" cy="7191830"/>
          </a:xfrm>
          <a:prstGeom prst="roundRect">
            <a:avLst>
              <a:gd name="adj" fmla="val 25195"/>
            </a:avLst>
          </a:prstGeom>
          <a:solidFill>
            <a:srgbClr val="FFFFFF"/>
          </a:solidFill>
          <a:ln w="12700">
            <a:miter lim="400000"/>
          </a:ln>
        </p:spPr>
        <p:txBody>
          <a:bodyPr lIns="45719" rIns="45719"/>
          <a:lstStyle/>
          <a:p>
            <a:endParaRPr/>
          </a:p>
        </p:txBody>
      </p:sp>
      <p:sp>
        <p:nvSpPr>
          <p:cNvPr id="475" name="Shape 475"/>
          <p:cNvSpPr/>
          <p:nvPr/>
        </p:nvSpPr>
        <p:spPr>
          <a:xfrm>
            <a:off x="1861358" y="7923993"/>
            <a:ext cx="3881375"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76" name="Shape 476"/>
          <p:cNvSpPr/>
          <p:nvPr/>
        </p:nvSpPr>
        <p:spPr>
          <a:xfrm>
            <a:off x="2258550" y="7006059"/>
            <a:ext cx="3086990"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DEVELOPMENT</a:t>
            </a:r>
          </a:p>
        </p:txBody>
      </p:sp>
      <p:sp>
        <p:nvSpPr>
          <p:cNvPr id="477" name="Shape 477"/>
          <p:cNvSpPr/>
          <p:nvPr/>
        </p:nvSpPr>
        <p:spPr>
          <a:xfrm>
            <a:off x="3259717" y="4553744"/>
            <a:ext cx="1463476" cy="194861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100" spc="2592" baseline="-3703">
                <a:solidFill>
                  <a:srgbClr val="FDDB01"/>
                </a:solidFill>
                <a:latin typeface="et-line"/>
                <a:ea typeface="et-line"/>
                <a:cs typeface="et-line"/>
                <a:sym typeface="et-line"/>
              </a:defRPr>
            </a:lvl1pPr>
          </a:lstStyle>
          <a:p>
            <a:r>
              <a:rPr baseline="0" dirty="0">
                <a:solidFill>
                  <a:schemeClr val="accent4"/>
                </a:solidFill>
              </a:rPr>
              <a:t></a:t>
            </a:r>
          </a:p>
        </p:txBody>
      </p:sp>
      <p:sp>
        <p:nvSpPr>
          <p:cNvPr id="478" name="Shape 478"/>
          <p:cNvSpPr/>
          <p:nvPr/>
        </p:nvSpPr>
        <p:spPr>
          <a:xfrm>
            <a:off x="8777976" y="4559524"/>
            <a:ext cx="1638780" cy="192565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01EEBE"/>
                </a:solidFill>
                <a:latin typeface="et-line"/>
                <a:ea typeface="et-line"/>
                <a:cs typeface="et-line"/>
                <a:sym typeface="et-line"/>
              </a:defRPr>
            </a:lvl1pPr>
          </a:lstStyle>
          <a:p>
            <a:r>
              <a:rPr baseline="0" dirty="0">
                <a:solidFill>
                  <a:schemeClr val="accent4"/>
                </a:solidFill>
              </a:rPr>
              <a:t></a:t>
            </a:r>
          </a:p>
        </p:txBody>
      </p:sp>
      <p:sp>
        <p:nvSpPr>
          <p:cNvPr id="479" name="Shape 479"/>
          <p:cNvSpPr/>
          <p:nvPr/>
        </p:nvSpPr>
        <p:spPr>
          <a:xfrm>
            <a:off x="14368450" y="4559524"/>
            <a:ext cx="1446420" cy="192565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FF458C"/>
                </a:solidFill>
                <a:latin typeface="et-line"/>
                <a:ea typeface="et-line"/>
                <a:cs typeface="et-line"/>
                <a:sym typeface="et-line"/>
              </a:defRPr>
            </a:lvl1pPr>
          </a:lstStyle>
          <a:p>
            <a:r>
              <a:rPr baseline="0" dirty="0">
                <a:solidFill>
                  <a:schemeClr val="accent4"/>
                </a:solidFill>
              </a:rPr>
              <a:t></a:t>
            </a:r>
          </a:p>
        </p:txBody>
      </p:sp>
      <p:sp>
        <p:nvSpPr>
          <p:cNvPr id="480" name="Shape 480"/>
          <p:cNvSpPr/>
          <p:nvPr/>
        </p:nvSpPr>
        <p:spPr>
          <a:xfrm>
            <a:off x="20219380" y="4559524"/>
            <a:ext cx="1125819" cy="192565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82D5E5"/>
                </a:solidFill>
                <a:latin typeface="et-line"/>
                <a:ea typeface="et-line"/>
                <a:cs typeface="et-line"/>
                <a:sym typeface="et-line"/>
              </a:defRPr>
            </a:lvl1pPr>
          </a:lstStyle>
          <a:p>
            <a:r>
              <a:rPr baseline="0" dirty="0">
                <a:solidFill>
                  <a:schemeClr val="accent4"/>
                </a:solidFill>
              </a:rPr>
              <a:t></a:t>
            </a:r>
          </a:p>
        </p:txBody>
      </p:sp>
      <p:sp>
        <p:nvSpPr>
          <p:cNvPr id="481" name="Shape 481"/>
          <p:cNvSpPr/>
          <p:nvPr/>
        </p:nvSpPr>
        <p:spPr>
          <a:xfrm>
            <a:off x="7454662" y="7923993"/>
            <a:ext cx="3881374"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2" name="Shape 482"/>
          <p:cNvSpPr/>
          <p:nvPr/>
        </p:nvSpPr>
        <p:spPr>
          <a:xfrm>
            <a:off x="7623064" y="7006059"/>
            <a:ext cx="3544571"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MAIL MARKETING</a:t>
            </a:r>
          </a:p>
        </p:txBody>
      </p:sp>
      <p:sp>
        <p:nvSpPr>
          <p:cNvPr id="483" name="Shape 483"/>
          <p:cNvSpPr/>
          <p:nvPr/>
        </p:nvSpPr>
        <p:spPr>
          <a:xfrm>
            <a:off x="13047963" y="7923993"/>
            <a:ext cx="3881375"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4" name="Shape 484"/>
          <p:cNvSpPr/>
          <p:nvPr/>
        </p:nvSpPr>
        <p:spPr>
          <a:xfrm>
            <a:off x="13248560" y="7006059"/>
            <a:ext cx="3480182"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GRAPHIC DESIGN</a:t>
            </a:r>
          </a:p>
        </p:txBody>
      </p:sp>
      <p:sp>
        <p:nvSpPr>
          <p:cNvPr id="485" name="Shape 485"/>
          <p:cNvSpPr/>
          <p:nvPr/>
        </p:nvSpPr>
        <p:spPr>
          <a:xfrm>
            <a:off x="18641266" y="7923993"/>
            <a:ext cx="3881375" cy="2225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ct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a:t>
            </a:r>
          </a:p>
        </p:txBody>
      </p:sp>
      <p:sp>
        <p:nvSpPr>
          <p:cNvPr id="486" name="Shape 486"/>
          <p:cNvSpPr/>
          <p:nvPr/>
        </p:nvSpPr>
        <p:spPr>
          <a:xfrm>
            <a:off x="18511917" y="7006059"/>
            <a:ext cx="4140074"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BRAND AWARENESS</a:t>
            </a:r>
          </a:p>
        </p:txBody>
      </p:sp>
      <p:sp>
        <p:nvSpPr>
          <p:cNvPr id="2" name="Footer Placeholder 1"/>
          <p:cNvSpPr>
            <a:spLocks noGrp="1"/>
          </p:cNvSpPr>
          <p:nvPr>
            <p:ph type="ftr" sz="quarter" idx="11"/>
          </p:nvPr>
        </p:nvSpPr>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12</a:t>
            </a:fld>
            <a:endParaRPr lang="id-ID"/>
          </a:p>
        </p:txBody>
      </p:sp>
    </p:spTree>
    <p:extLst>
      <p:ext uri="{BB962C8B-B14F-4D97-AF65-F5344CB8AC3E}">
        <p14:creationId xmlns:p14="http://schemas.microsoft.com/office/powerpoint/2010/main" val="2215583455"/>
      </p:ext>
    </p:extLst>
  </p:cSld>
  <p:clrMapOvr>
    <a:masterClrMapping/>
  </p:clrMapOvr>
  <mc:AlternateContent xmlns:mc="http://schemas.openxmlformats.org/markup-compatibility/2006" xmlns:p15="http://schemas.microsoft.com/office/powerpoint/2012/main">
    <mc:Choice Requires="p15">
      <p:transition xmlns:p14="http://schemas.microsoft.com/office/powerpoint/2010/main" spd="slow" p14:dur="2000">
        <p15:prstTrans prst="fallOver"/>
      </p:transition>
    </mc:Choice>
    <mc:Fallback xmlns="">
      <p:transition spd="slow">
        <p:fade/>
      </p:transition>
    </mc:Fallback>
  </mc:AlternateContent>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88" name="Shape 488"/>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489" name="Shape 489"/>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490" name="Shape 490"/>
          <p:cNvSpPr/>
          <p:nvPr/>
        </p:nvSpPr>
        <p:spPr>
          <a:xfrm>
            <a:off x="1224364" y="4434114"/>
            <a:ext cx="10487387" cy="7191829"/>
          </a:xfrm>
          <a:prstGeom prst="roundRect">
            <a:avLst>
              <a:gd name="adj" fmla="val 2759"/>
            </a:avLst>
          </a:prstGeom>
          <a:solidFill>
            <a:srgbClr val="FFFFFF"/>
          </a:solidFill>
          <a:ln w="50800">
            <a:solidFill>
              <a:srgbClr val="A7A7A7"/>
            </a:solidFill>
          </a:ln>
        </p:spPr>
        <p:txBody>
          <a:bodyPr lIns="45719" rIns="45719"/>
          <a:lstStyle/>
          <a:p>
            <a:endParaRPr/>
          </a:p>
        </p:txBody>
      </p:sp>
      <p:sp>
        <p:nvSpPr>
          <p:cNvPr id="492" name="Shape 492"/>
          <p:cNvSpPr/>
          <p:nvPr/>
        </p:nvSpPr>
        <p:spPr>
          <a:xfrm>
            <a:off x="12410969" y="4434114"/>
            <a:ext cx="10487387" cy="7191829"/>
          </a:xfrm>
          <a:prstGeom prst="roundRect">
            <a:avLst>
              <a:gd name="adj" fmla="val 2759"/>
            </a:avLst>
          </a:prstGeom>
          <a:solidFill>
            <a:srgbClr val="FFFFFF"/>
          </a:solidFill>
          <a:ln w="50800">
            <a:solidFill>
              <a:srgbClr val="A7A7A7"/>
            </a:solidFill>
          </a:ln>
        </p:spPr>
        <p:txBody>
          <a:bodyPr lIns="45719" rIns="45719"/>
          <a:lstStyle/>
          <a:p>
            <a:endParaRPr/>
          </a:p>
        </p:txBody>
      </p:sp>
      <p:sp>
        <p:nvSpPr>
          <p:cNvPr id="494" name="Shape 494"/>
          <p:cNvSpPr/>
          <p:nvPr/>
        </p:nvSpPr>
        <p:spPr>
          <a:xfrm>
            <a:off x="2258550" y="7387928"/>
            <a:ext cx="3086990"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DEVELOPMENT</a:t>
            </a:r>
          </a:p>
        </p:txBody>
      </p:sp>
      <p:sp>
        <p:nvSpPr>
          <p:cNvPr id="495" name="Shape 495"/>
          <p:cNvSpPr/>
          <p:nvPr/>
        </p:nvSpPr>
        <p:spPr>
          <a:xfrm>
            <a:off x="3259717" y="4769768"/>
            <a:ext cx="1463476" cy="246067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100" spc="2592" baseline="-3703">
                <a:solidFill>
                  <a:srgbClr val="FDDB01"/>
                </a:solidFill>
                <a:latin typeface="et-line"/>
                <a:ea typeface="et-line"/>
                <a:cs typeface="et-line"/>
                <a:sym typeface="et-line"/>
              </a:defRPr>
            </a:lvl1pPr>
          </a:lstStyle>
          <a:p>
            <a:r>
              <a:rPr baseline="0" dirty="0">
                <a:solidFill>
                  <a:schemeClr val="accent4"/>
                </a:solidFill>
              </a:rPr>
              <a:t></a:t>
            </a:r>
          </a:p>
        </p:txBody>
      </p:sp>
      <p:sp>
        <p:nvSpPr>
          <p:cNvPr id="496" name="Shape 496"/>
          <p:cNvSpPr/>
          <p:nvPr/>
        </p:nvSpPr>
        <p:spPr>
          <a:xfrm>
            <a:off x="14368450" y="4772657"/>
            <a:ext cx="1446420" cy="243143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8000" spc="2559" baseline="-3750">
                <a:solidFill>
                  <a:srgbClr val="FF458C"/>
                </a:solidFill>
                <a:latin typeface="et-line"/>
                <a:ea typeface="et-line"/>
                <a:cs typeface="et-line"/>
                <a:sym typeface="et-line"/>
              </a:defRPr>
            </a:lvl1pPr>
          </a:lstStyle>
          <a:p>
            <a:r>
              <a:rPr baseline="0" dirty="0">
                <a:solidFill>
                  <a:schemeClr val="accent4"/>
                </a:solidFill>
              </a:rPr>
              <a:t></a:t>
            </a:r>
          </a:p>
        </p:txBody>
      </p:sp>
      <p:sp>
        <p:nvSpPr>
          <p:cNvPr id="497" name="Shape 497"/>
          <p:cNvSpPr/>
          <p:nvPr/>
        </p:nvSpPr>
        <p:spPr>
          <a:xfrm>
            <a:off x="13248560" y="7385039"/>
            <a:ext cx="3480182" cy="561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defRPr sz="30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GRAPHIC DESIGN</a:t>
            </a:r>
          </a:p>
        </p:txBody>
      </p:sp>
      <p:sp>
        <p:nvSpPr>
          <p:cNvPr id="498" name="Shape 498"/>
          <p:cNvSpPr/>
          <p:nvPr/>
        </p:nvSpPr>
        <p:spPr>
          <a:xfrm>
            <a:off x="7519397" y="6883848"/>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499" name="Shape 499"/>
          <p:cNvSpPr/>
          <p:nvPr/>
        </p:nvSpPr>
        <p:spPr>
          <a:xfrm rot="21420000">
            <a:off x="6585118" y="709937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0" name="Shape 500"/>
          <p:cNvSpPr/>
          <p:nvPr/>
        </p:nvSpPr>
        <p:spPr>
          <a:xfrm>
            <a:off x="7519397" y="8326401"/>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1" name="Shape 501"/>
          <p:cNvSpPr/>
          <p:nvPr/>
        </p:nvSpPr>
        <p:spPr>
          <a:xfrm rot="21420000">
            <a:off x="6585118" y="8541927"/>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2" name="Shape 502"/>
          <p:cNvSpPr/>
          <p:nvPr/>
        </p:nvSpPr>
        <p:spPr>
          <a:xfrm>
            <a:off x="7519397" y="9768954"/>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3" name="Shape 503"/>
          <p:cNvSpPr/>
          <p:nvPr/>
        </p:nvSpPr>
        <p:spPr>
          <a:xfrm rot="21420000">
            <a:off x="6585118" y="9984480"/>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4" name="Shape 504"/>
          <p:cNvSpPr/>
          <p:nvPr/>
        </p:nvSpPr>
        <p:spPr>
          <a:xfrm>
            <a:off x="7519397" y="5392695"/>
            <a:ext cx="3302894"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5" name="Shape 505"/>
          <p:cNvSpPr/>
          <p:nvPr/>
        </p:nvSpPr>
        <p:spPr>
          <a:xfrm rot="21420000">
            <a:off x="6585118" y="5608222"/>
            <a:ext cx="355601" cy="218470"/>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6" name="Shape 506"/>
          <p:cNvSpPr/>
          <p:nvPr/>
        </p:nvSpPr>
        <p:spPr>
          <a:xfrm>
            <a:off x="18766834" y="6883848"/>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7" name="Shape 507"/>
          <p:cNvSpPr/>
          <p:nvPr/>
        </p:nvSpPr>
        <p:spPr>
          <a:xfrm rot="21420000">
            <a:off x="17832554" y="7099374"/>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08" name="Shape 508"/>
          <p:cNvSpPr/>
          <p:nvPr/>
        </p:nvSpPr>
        <p:spPr>
          <a:xfrm>
            <a:off x="18766834" y="8326401"/>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09" name="Shape 509"/>
          <p:cNvSpPr/>
          <p:nvPr/>
        </p:nvSpPr>
        <p:spPr>
          <a:xfrm rot="21420000">
            <a:off x="17832554" y="8541927"/>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10" name="Shape 510"/>
          <p:cNvSpPr/>
          <p:nvPr/>
        </p:nvSpPr>
        <p:spPr>
          <a:xfrm>
            <a:off x="18766834" y="9768954"/>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11" name="Shape 511"/>
          <p:cNvSpPr/>
          <p:nvPr/>
        </p:nvSpPr>
        <p:spPr>
          <a:xfrm rot="21420000">
            <a:off x="17832554" y="9984480"/>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512" name="Shape 512"/>
          <p:cNvSpPr/>
          <p:nvPr/>
        </p:nvSpPr>
        <p:spPr>
          <a:xfrm>
            <a:off x="18766834" y="5392695"/>
            <a:ext cx="3302893" cy="10058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1800">
                <a:latin typeface="Open Sans Light"/>
                <a:ea typeface="Open Sans Light"/>
                <a:cs typeface="Open Sans Light"/>
                <a:sym typeface="Open Sans Light"/>
              </a:defRPr>
            </a:lvl1pPr>
          </a:lstStyle>
          <a:p>
            <a:r>
              <a:t>Lorem ipsum dolor sit amet, consectetuer adipiscing elit, sed diam nonummy nibh</a:t>
            </a:r>
          </a:p>
        </p:txBody>
      </p:sp>
      <p:sp>
        <p:nvSpPr>
          <p:cNvPr id="513" name="Shape 513"/>
          <p:cNvSpPr/>
          <p:nvPr/>
        </p:nvSpPr>
        <p:spPr>
          <a:xfrm rot="21420000">
            <a:off x="17832554" y="5608221"/>
            <a:ext cx="355601" cy="218471"/>
          </a:xfrm>
          <a:custGeom>
            <a:avLst/>
            <a:gdLst/>
            <a:ahLst/>
            <a:cxnLst>
              <a:cxn ang="0">
                <a:pos x="wd2" y="hd2"/>
              </a:cxn>
              <a:cxn ang="5400000">
                <a:pos x="wd2" y="hd2"/>
              </a:cxn>
              <a:cxn ang="10800000">
                <a:pos x="wd2" y="hd2"/>
              </a:cxn>
              <a:cxn ang="16200000">
                <a:pos x="wd2" y="hd2"/>
              </a:cxn>
            </a:cxnLst>
            <a:rect l="0" t="0" r="r" b="b"/>
            <a:pathLst>
              <a:path w="21600" h="21600" extrusionOk="0">
                <a:moveTo>
                  <a:pt x="0" y="8852"/>
                </a:moveTo>
                <a:lnTo>
                  <a:pt x="6091" y="21600"/>
                </a:lnTo>
                <a:lnTo>
                  <a:pt x="21600" y="0"/>
                </a:lnTo>
              </a:path>
            </a:pathLst>
          </a:custGeom>
          <a:ln w="101600">
            <a:solidFill>
              <a:schemeClr val="tx1">
                <a:lumMod val="90000"/>
                <a:lumOff val="10000"/>
              </a:schemeClr>
            </a:solidFill>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13</a:t>
            </a:fld>
            <a:endParaRPr lang="id-ID"/>
          </a:p>
        </p:txBody>
      </p:sp>
    </p:spTree>
    <p:extLst>
      <p:ext uri="{BB962C8B-B14F-4D97-AF65-F5344CB8AC3E}">
        <p14:creationId xmlns:p14="http://schemas.microsoft.com/office/powerpoint/2010/main" val="3538747762"/>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15" name="Shape 515"/>
          <p:cNvSpPr/>
          <p:nvPr/>
        </p:nvSpPr>
        <p:spPr>
          <a:xfrm>
            <a:off x="15080774" y="4526279"/>
            <a:ext cx="4663440" cy="4663441"/>
          </a:xfrm>
          <a:prstGeom prst="ellipse">
            <a:avLst/>
          </a:prstGeom>
          <a:solidFill>
            <a:schemeClr val="accent4"/>
          </a:solidFill>
          <a:ln w="12700">
            <a:noFill/>
            <a:miter lim="400000"/>
          </a:ln>
        </p:spPr>
        <p:txBody>
          <a:bodyPr lIns="45719" rIns="45719"/>
          <a:lstStyle/>
          <a:p>
            <a:endParaRPr/>
          </a:p>
        </p:txBody>
      </p:sp>
      <p:sp>
        <p:nvSpPr>
          <p:cNvPr id="517" name="Shape 517"/>
          <p:cNvSpPr/>
          <p:nvPr/>
        </p:nvSpPr>
        <p:spPr>
          <a:xfrm>
            <a:off x="1889897" y="2475624"/>
            <a:ext cx="9048827" cy="4355295"/>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From Print</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to UI/UX </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Design</a:t>
            </a:r>
          </a:p>
        </p:txBody>
      </p:sp>
      <p:sp>
        <p:nvSpPr>
          <p:cNvPr id="518" name="Shape 518"/>
          <p:cNvSpPr/>
          <p:nvPr/>
        </p:nvSpPr>
        <p:spPr>
          <a:xfrm>
            <a:off x="2865082" y="9264716"/>
            <a:ext cx="7504765" cy="1493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doloreLorem ipsum dolor sit amet, consectetuer adipiscing elit, sed diam nonummy nibh euismod tincidunt ut laoreet doloreLorem ipsum</a:t>
            </a:r>
          </a:p>
        </p:txBody>
      </p:sp>
      <p:sp>
        <p:nvSpPr>
          <p:cNvPr id="519" name="Shape 519"/>
          <p:cNvSpPr/>
          <p:nvPr/>
        </p:nvSpPr>
        <p:spPr>
          <a:xfrm>
            <a:off x="2865082" y="8587728"/>
            <a:ext cx="7285991"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520" name="Shape 520"/>
          <p:cNvSpPr/>
          <p:nvPr/>
        </p:nvSpPr>
        <p:spPr>
          <a:xfrm>
            <a:off x="2045208" y="8606840"/>
            <a:ext cx="209827" cy="22860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21" name="Shape 521"/>
          <p:cNvSpPr/>
          <p:nvPr/>
        </p:nvSpPr>
        <p:spPr>
          <a:xfrm flipV="1">
            <a:off x="17412494" y="1578242"/>
            <a:ext cx="1" cy="10559516"/>
          </a:xfrm>
          <a:prstGeom prst="line">
            <a:avLst/>
          </a:prstGeom>
          <a:ln w="50800">
            <a:solidFill>
              <a:schemeClr val="tx1">
                <a:lumMod val="90000"/>
                <a:lumOff val="10000"/>
              </a:schemeClr>
            </a:solidFill>
          </a:ln>
        </p:spPr>
        <p:txBody>
          <a:bodyPr lIns="45719" rIns="45719"/>
          <a:lstStyle/>
          <a:p>
            <a:endParaRPr/>
          </a:p>
        </p:txBody>
      </p:sp>
      <p:sp>
        <p:nvSpPr>
          <p:cNvPr id="522" name="Shape 522"/>
          <p:cNvSpPr/>
          <p:nvPr/>
        </p:nvSpPr>
        <p:spPr>
          <a:xfrm flipV="1">
            <a:off x="13679142" y="3124647"/>
            <a:ext cx="7466705"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23" name="Shape 523"/>
          <p:cNvSpPr/>
          <p:nvPr/>
        </p:nvSpPr>
        <p:spPr>
          <a:xfrm flipH="1" flipV="1">
            <a:off x="13679142" y="3124647"/>
            <a:ext cx="7466705"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24" name="Shape 524"/>
          <p:cNvSpPr/>
          <p:nvPr/>
        </p:nvSpPr>
        <p:spPr>
          <a:xfrm flipH="1" flipV="1">
            <a:off x="12132737" y="6857999"/>
            <a:ext cx="10559516" cy="1"/>
          </a:xfrm>
          <a:prstGeom prst="line">
            <a:avLst/>
          </a:prstGeom>
          <a:ln w="50800">
            <a:solidFill>
              <a:schemeClr val="tx1">
                <a:lumMod val="90000"/>
                <a:lumOff val="10000"/>
              </a:schemeClr>
            </a:solidFill>
          </a:ln>
        </p:spPr>
        <p:txBody>
          <a:bodyPr lIns="45719" rIns="45719"/>
          <a:lstStyle/>
          <a:p>
            <a:endParaRPr/>
          </a:p>
        </p:txBody>
      </p:sp>
      <p:sp>
        <p:nvSpPr>
          <p:cNvPr id="525" name="Shape 525"/>
          <p:cNvSpPr/>
          <p:nvPr/>
        </p:nvSpPr>
        <p:spPr>
          <a:xfrm>
            <a:off x="15516287" y="2177480"/>
            <a:ext cx="117570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26" name="Shape 526"/>
          <p:cNvSpPr/>
          <p:nvPr/>
        </p:nvSpPr>
        <p:spPr>
          <a:xfrm>
            <a:off x="20367719" y="4426182"/>
            <a:ext cx="1329594"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27" name="Shape 527"/>
          <p:cNvSpPr/>
          <p:nvPr/>
        </p:nvSpPr>
        <p:spPr>
          <a:xfrm>
            <a:off x="18308644" y="2177480"/>
            <a:ext cx="117570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28" name="Shape 528"/>
          <p:cNvSpPr/>
          <p:nvPr/>
        </p:nvSpPr>
        <p:spPr>
          <a:xfrm>
            <a:off x="13536060" y="4426182"/>
            <a:ext cx="91922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29" name="Shape 529"/>
          <p:cNvSpPr/>
          <p:nvPr/>
        </p:nvSpPr>
        <p:spPr>
          <a:xfrm>
            <a:off x="15400433" y="9266850"/>
            <a:ext cx="1432186"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0" name="Shape 530"/>
          <p:cNvSpPr/>
          <p:nvPr/>
        </p:nvSpPr>
        <p:spPr>
          <a:xfrm>
            <a:off x="20457049" y="7054626"/>
            <a:ext cx="1175705"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1" name="Shape 531"/>
          <p:cNvSpPr/>
          <p:nvPr/>
        </p:nvSpPr>
        <p:spPr>
          <a:xfrm>
            <a:off x="18424060" y="9266850"/>
            <a:ext cx="944873"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32" name="Shape 532"/>
          <p:cNvSpPr/>
          <p:nvPr/>
        </p:nvSpPr>
        <p:spPr>
          <a:xfrm>
            <a:off x="13535623" y="7054626"/>
            <a:ext cx="944873"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14</a:t>
            </a:fld>
            <a:endParaRPr lang="id-ID"/>
          </a:p>
        </p:txBody>
      </p:sp>
    </p:spTree>
    <p:extLst>
      <p:ext uri="{BB962C8B-B14F-4D97-AF65-F5344CB8AC3E}">
        <p14:creationId xmlns:p14="http://schemas.microsoft.com/office/powerpoint/2010/main" val="2589622033"/>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34" name="Shape 534"/>
          <p:cNvSpPr/>
          <p:nvPr/>
        </p:nvSpPr>
        <p:spPr>
          <a:xfrm>
            <a:off x="9860280" y="4526279"/>
            <a:ext cx="4663441" cy="4663441"/>
          </a:xfrm>
          <a:prstGeom prst="ellipse">
            <a:avLst/>
          </a:prstGeom>
          <a:solidFill>
            <a:schemeClr val="accent4"/>
          </a:solidFill>
          <a:ln w="12700">
            <a:miter lim="400000"/>
          </a:ln>
        </p:spPr>
        <p:txBody>
          <a:bodyPr lIns="45719" rIns="45719"/>
          <a:lstStyle/>
          <a:p>
            <a:endParaRPr/>
          </a:p>
        </p:txBody>
      </p:sp>
      <p:sp>
        <p:nvSpPr>
          <p:cNvPr id="535" name="Shape 535"/>
          <p:cNvSpPr/>
          <p:nvPr/>
        </p:nvSpPr>
        <p:spPr>
          <a:xfrm flipV="1">
            <a:off x="12192000" y="1578242"/>
            <a:ext cx="0" cy="10559516"/>
          </a:xfrm>
          <a:prstGeom prst="line">
            <a:avLst/>
          </a:prstGeom>
          <a:ln w="50800">
            <a:solidFill>
              <a:schemeClr val="tx1">
                <a:lumMod val="90000"/>
                <a:lumOff val="10000"/>
              </a:schemeClr>
            </a:solidFill>
          </a:ln>
        </p:spPr>
        <p:txBody>
          <a:bodyPr lIns="45719" rIns="45719"/>
          <a:lstStyle/>
          <a:p>
            <a:endParaRPr/>
          </a:p>
        </p:txBody>
      </p:sp>
      <p:sp>
        <p:nvSpPr>
          <p:cNvPr id="536" name="Shape 536"/>
          <p:cNvSpPr/>
          <p:nvPr/>
        </p:nvSpPr>
        <p:spPr>
          <a:xfrm flipV="1">
            <a:off x="8458647" y="3124647"/>
            <a:ext cx="7466706"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37" name="Shape 537"/>
          <p:cNvSpPr/>
          <p:nvPr/>
        </p:nvSpPr>
        <p:spPr>
          <a:xfrm flipH="1" flipV="1">
            <a:off x="8458647" y="3124647"/>
            <a:ext cx="7466706" cy="7466706"/>
          </a:xfrm>
          <a:prstGeom prst="line">
            <a:avLst/>
          </a:prstGeom>
          <a:ln w="50800">
            <a:solidFill>
              <a:schemeClr val="tx1">
                <a:lumMod val="90000"/>
                <a:lumOff val="10000"/>
              </a:schemeClr>
            </a:solidFill>
            <a:custDash>
              <a:ds d="200000" sp="200000"/>
            </a:custDash>
            <a:miter lim="400000"/>
          </a:ln>
        </p:spPr>
        <p:txBody>
          <a:bodyPr lIns="45719" rIns="45719"/>
          <a:lstStyle/>
          <a:p>
            <a:endParaRPr/>
          </a:p>
        </p:txBody>
      </p:sp>
      <p:sp>
        <p:nvSpPr>
          <p:cNvPr id="538" name="Shape 538"/>
          <p:cNvSpPr/>
          <p:nvPr/>
        </p:nvSpPr>
        <p:spPr>
          <a:xfrm flipH="1" flipV="1">
            <a:off x="6912242" y="6857999"/>
            <a:ext cx="10559516" cy="1"/>
          </a:xfrm>
          <a:prstGeom prst="line">
            <a:avLst/>
          </a:prstGeom>
          <a:ln w="50800">
            <a:solidFill>
              <a:schemeClr val="tx1">
                <a:lumMod val="90000"/>
                <a:lumOff val="10000"/>
              </a:schemeClr>
            </a:solidFill>
          </a:ln>
        </p:spPr>
        <p:txBody>
          <a:bodyPr lIns="45719" rIns="45719"/>
          <a:lstStyle/>
          <a:p>
            <a:endParaRPr/>
          </a:p>
        </p:txBody>
      </p:sp>
      <p:sp>
        <p:nvSpPr>
          <p:cNvPr id="539" name="Shape 539"/>
          <p:cNvSpPr/>
          <p:nvPr/>
        </p:nvSpPr>
        <p:spPr>
          <a:xfrm>
            <a:off x="10295793" y="2249488"/>
            <a:ext cx="117570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40" name="Shape 540"/>
          <p:cNvSpPr/>
          <p:nvPr/>
        </p:nvSpPr>
        <p:spPr>
          <a:xfrm>
            <a:off x="15147225" y="4498190"/>
            <a:ext cx="132959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1" name="Shape 541"/>
          <p:cNvSpPr/>
          <p:nvPr/>
        </p:nvSpPr>
        <p:spPr>
          <a:xfrm>
            <a:off x="13088150" y="2249488"/>
            <a:ext cx="117570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2" name="Shape 542"/>
          <p:cNvSpPr/>
          <p:nvPr/>
        </p:nvSpPr>
        <p:spPr>
          <a:xfrm>
            <a:off x="8315567" y="4498190"/>
            <a:ext cx="91922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3" name="Shape 543"/>
          <p:cNvSpPr/>
          <p:nvPr/>
        </p:nvSpPr>
        <p:spPr>
          <a:xfrm>
            <a:off x="10179939" y="9338858"/>
            <a:ext cx="1432186"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4" name="Shape 544"/>
          <p:cNvSpPr/>
          <p:nvPr/>
        </p:nvSpPr>
        <p:spPr>
          <a:xfrm>
            <a:off x="15236555" y="7054626"/>
            <a:ext cx="1175705"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5" name="Shape 545"/>
          <p:cNvSpPr/>
          <p:nvPr/>
        </p:nvSpPr>
        <p:spPr>
          <a:xfrm>
            <a:off x="13203566" y="9338858"/>
            <a:ext cx="944873"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tx1">
                    <a:lumMod val="90000"/>
                    <a:lumOff val="10000"/>
                  </a:schemeClr>
                </a:solidFill>
              </a:rPr>
              <a:t></a:t>
            </a:r>
          </a:p>
        </p:txBody>
      </p:sp>
      <p:sp>
        <p:nvSpPr>
          <p:cNvPr id="546" name="Shape 546"/>
          <p:cNvSpPr/>
          <p:nvPr/>
        </p:nvSpPr>
        <p:spPr>
          <a:xfrm>
            <a:off x="8315129" y="7054626"/>
            <a:ext cx="944873" cy="1559017"/>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47" name="Shape 547"/>
          <p:cNvSpPr/>
          <p:nvPr/>
        </p:nvSpPr>
        <p:spPr>
          <a:xfrm>
            <a:off x="17218581" y="2313090"/>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48" name="Shape 548"/>
          <p:cNvSpPr/>
          <p:nvPr/>
        </p:nvSpPr>
        <p:spPr>
          <a:xfrm>
            <a:off x="17218581" y="1770534"/>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WEB DESIGN</a:t>
            </a:r>
          </a:p>
        </p:txBody>
      </p:sp>
      <p:sp>
        <p:nvSpPr>
          <p:cNvPr id="549" name="Shape 549"/>
          <p:cNvSpPr/>
          <p:nvPr/>
        </p:nvSpPr>
        <p:spPr>
          <a:xfrm>
            <a:off x="17218581" y="4844123"/>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0" name="Shape 550"/>
          <p:cNvSpPr/>
          <p:nvPr/>
        </p:nvSpPr>
        <p:spPr>
          <a:xfrm>
            <a:off x="17218581" y="4301567"/>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MAIL APP</a:t>
            </a:r>
          </a:p>
        </p:txBody>
      </p:sp>
      <p:sp>
        <p:nvSpPr>
          <p:cNvPr id="551" name="Shape 551"/>
          <p:cNvSpPr/>
          <p:nvPr/>
        </p:nvSpPr>
        <p:spPr>
          <a:xfrm>
            <a:off x="17218581" y="8225712"/>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2" name="Shape 552"/>
          <p:cNvSpPr/>
          <p:nvPr/>
        </p:nvSpPr>
        <p:spPr>
          <a:xfrm>
            <a:off x="17218581" y="7683156"/>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SEO</a:t>
            </a:r>
          </a:p>
        </p:txBody>
      </p:sp>
      <p:sp>
        <p:nvSpPr>
          <p:cNvPr id="553" name="Shape 553"/>
          <p:cNvSpPr/>
          <p:nvPr/>
        </p:nvSpPr>
        <p:spPr>
          <a:xfrm>
            <a:off x="17218581" y="10756744"/>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4" name="Shape 554"/>
          <p:cNvSpPr/>
          <p:nvPr/>
        </p:nvSpPr>
        <p:spPr>
          <a:xfrm>
            <a:off x="17218581" y="10214188"/>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SOCIAL MEDIA</a:t>
            </a:r>
          </a:p>
        </p:txBody>
      </p:sp>
      <p:sp>
        <p:nvSpPr>
          <p:cNvPr id="555" name="Shape 555"/>
          <p:cNvSpPr/>
          <p:nvPr/>
        </p:nvSpPr>
        <p:spPr>
          <a:xfrm>
            <a:off x="1518029" y="2313090"/>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6" name="Shape 556"/>
          <p:cNvSpPr/>
          <p:nvPr/>
        </p:nvSpPr>
        <p:spPr>
          <a:xfrm>
            <a:off x="1712990" y="1770534"/>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dirty="0">
                <a:solidFill>
                  <a:schemeClr val="tx1">
                    <a:lumMod val="90000"/>
                    <a:lumOff val="10000"/>
                  </a:schemeClr>
                </a:solidFill>
              </a:rPr>
              <a:t>PRINT DESIGN</a:t>
            </a:r>
          </a:p>
        </p:txBody>
      </p:sp>
      <p:sp>
        <p:nvSpPr>
          <p:cNvPr id="557" name="Shape 557"/>
          <p:cNvSpPr/>
          <p:nvPr/>
        </p:nvSpPr>
        <p:spPr>
          <a:xfrm>
            <a:off x="1518029" y="4844123"/>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58" name="Shape 558"/>
          <p:cNvSpPr/>
          <p:nvPr/>
        </p:nvSpPr>
        <p:spPr>
          <a:xfrm>
            <a:off x="1712990" y="4301567"/>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APP DEVELOPMENT</a:t>
            </a:r>
          </a:p>
        </p:txBody>
      </p:sp>
      <p:sp>
        <p:nvSpPr>
          <p:cNvPr id="559" name="Shape 559"/>
          <p:cNvSpPr/>
          <p:nvPr/>
        </p:nvSpPr>
        <p:spPr>
          <a:xfrm>
            <a:off x="1518029" y="8225712"/>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60" name="Shape 560"/>
          <p:cNvSpPr/>
          <p:nvPr/>
        </p:nvSpPr>
        <p:spPr>
          <a:xfrm>
            <a:off x="1712990" y="7683156"/>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MARKETING STRATEGY</a:t>
            </a:r>
          </a:p>
        </p:txBody>
      </p:sp>
      <p:sp>
        <p:nvSpPr>
          <p:cNvPr id="561" name="Shape 561"/>
          <p:cNvSpPr/>
          <p:nvPr/>
        </p:nvSpPr>
        <p:spPr>
          <a:xfrm>
            <a:off x="1518029" y="10756744"/>
            <a:ext cx="5647390" cy="10668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11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Lorem</a:t>
            </a:r>
          </a:p>
        </p:txBody>
      </p:sp>
      <p:sp>
        <p:nvSpPr>
          <p:cNvPr id="562" name="Shape 562"/>
          <p:cNvSpPr/>
          <p:nvPr/>
        </p:nvSpPr>
        <p:spPr>
          <a:xfrm>
            <a:off x="1712990" y="10214188"/>
            <a:ext cx="5452429" cy="307777"/>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gn="r">
              <a:lnSpc>
                <a:spcPct val="70000"/>
              </a:lnSpc>
              <a:defRPr sz="2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GENERAL ANALYTICS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15</a:t>
            </a:fld>
            <a:endParaRPr lang="id-ID"/>
          </a:p>
        </p:txBody>
      </p:sp>
    </p:spTree>
    <p:extLst>
      <p:ext uri="{BB962C8B-B14F-4D97-AF65-F5344CB8AC3E}">
        <p14:creationId xmlns:p14="http://schemas.microsoft.com/office/powerpoint/2010/main" val="2495818671"/>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64" name="Shape 564"/>
          <p:cNvSpPr/>
          <p:nvPr/>
        </p:nvSpPr>
        <p:spPr>
          <a:xfrm>
            <a:off x="1458531" y="1764494"/>
            <a:ext cx="11013251" cy="10493918"/>
          </a:xfrm>
          <a:prstGeom prst="rect">
            <a:avLst/>
          </a:prstGeom>
          <a:ln w="63500">
            <a:solidFill>
              <a:schemeClr val="accent4"/>
            </a:solidFill>
            <a:miter lim="400000"/>
          </a:ln>
        </p:spPr>
        <p:txBody>
          <a:bodyPr lIns="45719" rIns="45719"/>
          <a:lstStyle/>
          <a:p>
            <a:pPr>
              <a:defRPr>
                <a:solidFill>
                  <a:srgbClr val="01EEBE"/>
                </a:solidFill>
              </a:defRPr>
            </a:pPr>
            <a:endParaRPr/>
          </a:p>
        </p:txBody>
      </p:sp>
      <p:sp>
        <p:nvSpPr>
          <p:cNvPr id="566" name="Shape 566"/>
          <p:cNvSpPr/>
          <p:nvPr/>
        </p:nvSpPr>
        <p:spPr>
          <a:xfrm>
            <a:off x="5855692" y="3094650"/>
            <a:ext cx="2218929" cy="2214517"/>
          </a:xfrm>
          <a:prstGeom prst="ellipse">
            <a:avLst/>
          </a:prstGeom>
          <a:ln w="25400">
            <a:solidFill>
              <a:srgbClr val="DDDDDD"/>
            </a:solidFill>
          </a:ln>
        </p:spPr>
        <p:txBody>
          <a:bodyPr lIns="45719" rIns="45719"/>
          <a:lstStyle/>
          <a:p>
            <a:endParaRPr/>
          </a:p>
        </p:txBody>
      </p:sp>
      <p:sp>
        <p:nvSpPr>
          <p:cNvPr id="567" name="Shape 567"/>
          <p:cNvSpPr/>
          <p:nvPr/>
        </p:nvSpPr>
        <p:spPr>
          <a:xfrm>
            <a:off x="3620210" y="6223784"/>
            <a:ext cx="6906556"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TAKE OUR SLIDES </a:t>
            </a:r>
          </a:p>
          <a:p>
            <a:pPr>
              <a:defRPr sz="49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AND GET THE DEAL!</a:t>
            </a:r>
          </a:p>
        </p:txBody>
      </p:sp>
      <p:sp>
        <p:nvSpPr>
          <p:cNvPr id="568" name="Shape 568"/>
          <p:cNvSpPr/>
          <p:nvPr/>
        </p:nvSpPr>
        <p:spPr>
          <a:xfrm>
            <a:off x="3620210" y="8860694"/>
            <a:ext cx="6906556" cy="18592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a:t>
            </a:r>
          </a:p>
        </p:txBody>
      </p:sp>
      <p:sp>
        <p:nvSpPr>
          <p:cNvPr id="569" name="Shape 569"/>
          <p:cNvSpPr/>
          <p:nvPr/>
        </p:nvSpPr>
        <p:spPr>
          <a:xfrm>
            <a:off x="3662998" y="8207316"/>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7" name="Footer Placeholder 6"/>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16</a:t>
            </a:fld>
            <a:endParaRPr lang="id-ID"/>
          </a:p>
        </p:txBody>
      </p:sp>
      <p:sp>
        <p:nvSpPr>
          <p:cNvPr id="2" name="Picture Placeholder 1"/>
          <p:cNvSpPr>
            <a:spLocks noGrp="1"/>
          </p:cNvSpPr>
          <p:nvPr>
            <p:ph type="pic" sz="quarter" idx="16"/>
          </p:nvPr>
        </p:nvSpPr>
        <p:spPr/>
      </p:sp>
      <p:sp>
        <p:nvSpPr>
          <p:cNvPr id="3" name="Picture Placeholder 2"/>
          <p:cNvSpPr>
            <a:spLocks noGrp="1"/>
          </p:cNvSpPr>
          <p:nvPr>
            <p:ph type="pic" sz="quarter" idx="17"/>
          </p:nvPr>
        </p:nvSpPr>
        <p:spPr/>
      </p:sp>
      <p:sp>
        <p:nvSpPr>
          <p:cNvPr id="4" name="Picture Placeholder 3"/>
          <p:cNvSpPr>
            <a:spLocks noGrp="1"/>
          </p:cNvSpPr>
          <p:nvPr>
            <p:ph type="pic" sz="quarter" idx="19"/>
          </p:nvPr>
        </p:nvSpPr>
        <p:spPr/>
      </p:sp>
      <p:sp>
        <p:nvSpPr>
          <p:cNvPr id="5" name="Picture Placeholder 4"/>
          <p:cNvSpPr>
            <a:spLocks noGrp="1"/>
          </p:cNvSpPr>
          <p:nvPr>
            <p:ph type="pic" sz="quarter" idx="18"/>
          </p:nvPr>
        </p:nvSpPr>
        <p:spPr/>
      </p:sp>
      <p:sp>
        <p:nvSpPr>
          <p:cNvPr id="6" name="Picture Placeholder 5"/>
          <p:cNvSpPr>
            <a:spLocks noGrp="1"/>
          </p:cNvSpPr>
          <p:nvPr>
            <p:ph type="pic" sz="quarter" idx="30"/>
          </p:nvPr>
        </p:nvSpPr>
        <p:spPr/>
      </p:sp>
    </p:spTree>
    <p:extLst>
      <p:ext uri="{BB962C8B-B14F-4D97-AF65-F5344CB8AC3E}">
        <p14:creationId xmlns:p14="http://schemas.microsoft.com/office/powerpoint/2010/main" val="761633823"/>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6"/>
          </p:nvPr>
        </p:nvSpPr>
        <p:spPr/>
      </p:sp>
      <p:sp>
        <p:nvSpPr>
          <p:cNvPr id="579" name="Shape 579"/>
          <p:cNvSpPr/>
          <p:nvPr/>
        </p:nvSpPr>
        <p:spPr>
          <a:xfrm>
            <a:off x="16160746" y="1875387"/>
            <a:ext cx="5083123" cy="5163345"/>
          </a:xfrm>
          <a:prstGeom prst="rect">
            <a:avLst/>
          </a:prstGeom>
          <a:ln w="63500">
            <a:solidFill>
              <a:schemeClr val="accent4"/>
            </a:solidFill>
            <a:miter lim="400000"/>
          </a:ln>
        </p:spPr>
        <p:txBody>
          <a:bodyPr lIns="45719" rIns="45719"/>
          <a:lstStyle/>
          <a:p>
            <a:pPr>
              <a:defRPr>
                <a:solidFill>
                  <a:srgbClr val="FFFFFF"/>
                </a:solidFill>
              </a:defRPr>
            </a:pPr>
            <a:endParaRPr/>
          </a:p>
        </p:txBody>
      </p:sp>
      <p:sp>
        <p:nvSpPr>
          <p:cNvPr id="580" name="Shape 580"/>
          <p:cNvSpPr/>
          <p:nvPr/>
        </p:nvSpPr>
        <p:spPr>
          <a:xfrm>
            <a:off x="17970283" y="2500140"/>
            <a:ext cx="1760160" cy="220073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9200" spc="2943" baseline="-3260">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581" name="Shape 581"/>
          <p:cNvSpPr/>
          <p:nvPr/>
        </p:nvSpPr>
        <p:spPr>
          <a:xfrm>
            <a:off x="17805558" y="4822807"/>
            <a:ext cx="1793501" cy="73866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Accurate</a:t>
            </a:r>
          </a:p>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solution</a:t>
            </a:r>
          </a:p>
        </p:txBody>
      </p:sp>
      <p:sp>
        <p:nvSpPr>
          <p:cNvPr id="582" name="Shape 582"/>
          <p:cNvSpPr/>
          <p:nvPr/>
        </p:nvSpPr>
        <p:spPr>
          <a:xfrm>
            <a:off x="14818957" y="10264841"/>
            <a:ext cx="7766703" cy="149352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doloreLorem ipsum dolor sit amet, consectetuer adipiscing elit, sed diam nonummy nibh euismod tincidunt ut laoreet doloreLorem ipsum</a:t>
            </a:r>
          </a:p>
        </p:txBody>
      </p:sp>
      <p:sp>
        <p:nvSpPr>
          <p:cNvPr id="583" name="Shape 583"/>
          <p:cNvSpPr/>
          <p:nvPr/>
        </p:nvSpPr>
        <p:spPr>
          <a:xfrm>
            <a:off x="14818957" y="9587853"/>
            <a:ext cx="7285991"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584" name="Shape 584"/>
          <p:cNvSpPr/>
          <p:nvPr/>
        </p:nvSpPr>
        <p:spPr>
          <a:xfrm>
            <a:off x="11939547" y="9630778"/>
            <a:ext cx="2257702" cy="2286001"/>
          </a:xfrm>
          <a:prstGeom prst="rect">
            <a:avLst/>
          </a:prstGeom>
          <a:solidFill>
            <a:schemeClr val="bg1">
              <a:lumMod val="75000"/>
            </a:schemeClr>
          </a:solidFill>
          <a:ln w="12700">
            <a:miter lim="400000"/>
          </a:ln>
        </p:spPr>
        <p:txBody>
          <a:bodyPr lIns="45719" rIns="45719"/>
          <a:lstStyle/>
          <a:p>
            <a:pPr>
              <a:defRPr>
                <a:solidFill>
                  <a:srgbClr val="FFFFFF"/>
                </a:solidFill>
              </a:defRPr>
            </a:pPr>
            <a:endParaRPr/>
          </a:p>
        </p:txBody>
      </p:sp>
      <p:sp>
        <p:nvSpPr>
          <p:cNvPr id="585" name="Shape 585"/>
          <p:cNvSpPr/>
          <p:nvPr/>
        </p:nvSpPr>
        <p:spPr>
          <a:xfrm>
            <a:off x="2545869" y="10059428"/>
            <a:ext cx="1482134" cy="64350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1254</a:t>
            </a:r>
          </a:p>
        </p:txBody>
      </p:sp>
      <p:sp>
        <p:nvSpPr>
          <p:cNvPr id="586" name="Shape 586"/>
          <p:cNvSpPr/>
          <p:nvPr/>
        </p:nvSpPr>
        <p:spPr>
          <a:xfrm>
            <a:off x="2325215" y="11053788"/>
            <a:ext cx="1923441" cy="434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SALES COUNTS</a:t>
            </a:r>
          </a:p>
        </p:txBody>
      </p:sp>
      <p:sp>
        <p:nvSpPr>
          <p:cNvPr id="587" name="Shape 587"/>
          <p:cNvSpPr/>
          <p:nvPr/>
        </p:nvSpPr>
        <p:spPr>
          <a:xfrm>
            <a:off x="5671641" y="10059428"/>
            <a:ext cx="1485340"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2156</a:t>
            </a:r>
          </a:p>
        </p:txBody>
      </p:sp>
      <p:sp>
        <p:nvSpPr>
          <p:cNvPr id="588" name="Shape 588"/>
          <p:cNvSpPr/>
          <p:nvPr/>
        </p:nvSpPr>
        <p:spPr>
          <a:xfrm>
            <a:off x="5862115" y="11053788"/>
            <a:ext cx="1104390" cy="434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CLIENTS</a:t>
            </a:r>
          </a:p>
        </p:txBody>
      </p:sp>
      <p:sp>
        <p:nvSpPr>
          <p:cNvPr id="589" name="Shape 589"/>
          <p:cNvSpPr/>
          <p:nvPr/>
        </p:nvSpPr>
        <p:spPr>
          <a:xfrm>
            <a:off x="8937675" y="10059428"/>
            <a:ext cx="1208021" cy="643509"/>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tx1">
                    <a:lumMod val="90000"/>
                    <a:lumOff val="10000"/>
                  </a:schemeClr>
                </a:solidFill>
              </a:rPr>
              <a:t>623</a:t>
            </a:r>
          </a:p>
        </p:txBody>
      </p:sp>
      <p:sp>
        <p:nvSpPr>
          <p:cNvPr id="590" name="Shape 590"/>
          <p:cNvSpPr/>
          <p:nvPr/>
        </p:nvSpPr>
        <p:spPr>
          <a:xfrm>
            <a:off x="8297502" y="11053788"/>
            <a:ext cx="2488368" cy="4343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latin typeface="Open Sans Semibold"/>
                <a:ea typeface="Open Sans Semibold"/>
                <a:cs typeface="Open Sans Semibold"/>
                <a:sym typeface="Open Sans Semibold"/>
              </a:defRPr>
            </a:lvl1pPr>
          </a:lstStyle>
          <a:p>
            <a:r>
              <a:t>ON-GOING ORDERS</a:t>
            </a:r>
          </a:p>
        </p:txBody>
      </p:sp>
      <p:sp>
        <p:nvSpPr>
          <p:cNvPr id="591" name="Shape 591"/>
          <p:cNvSpPr/>
          <p:nvPr/>
        </p:nvSpPr>
        <p:spPr>
          <a:xfrm>
            <a:off x="23239119" y="-12151"/>
            <a:ext cx="1144881" cy="8863502"/>
          </a:xfrm>
          <a:prstGeom prst="rect">
            <a:avLst/>
          </a:prstGeom>
          <a:solidFill>
            <a:schemeClr val="bg1">
              <a:lumMod val="75000"/>
            </a:schemeClr>
          </a:solidFill>
          <a:ln w="12700">
            <a:miter lim="400000"/>
          </a:ln>
        </p:spPr>
        <p:txBody>
          <a:bodyPr lIns="45719" rIns="45719"/>
          <a:lstStyle/>
          <a:p>
            <a:endParaRPr/>
          </a:p>
        </p:txBody>
      </p:sp>
      <p:sp>
        <p:nvSpPr>
          <p:cNvPr id="592" name="Shape 592"/>
          <p:cNvSpPr/>
          <p:nvPr/>
        </p:nvSpPr>
        <p:spPr>
          <a:xfrm>
            <a:off x="12384354" y="9508152"/>
            <a:ext cx="1599667" cy="1742336"/>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FFFFFF"/>
                </a:solidFill>
                <a:latin typeface="et-line"/>
                <a:ea typeface="et-line"/>
                <a:cs typeface="et-line"/>
                <a:sym typeface="et-line"/>
              </a:defRPr>
            </a:lvl1pPr>
          </a:lstStyle>
          <a:p>
            <a:r>
              <a:rPr baseline="0" dirty="0"/>
              <a:t></a:t>
            </a:r>
          </a:p>
        </p:txBody>
      </p:sp>
      <p:sp>
        <p:nvSpPr>
          <p:cNvPr id="578" name="Shape 578"/>
          <p:cNvSpPr/>
          <p:nvPr/>
        </p:nvSpPr>
        <p:spPr>
          <a:xfrm>
            <a:off x="1889897" y="2475624"/>
            <a:ext cx="9048827" cy="493776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rgbClr val="FFFFFF"/>
                </a:solidFill>
                <a:latin typeface="Montserrat Semi Bold"/>
                <a:ea typeface="Montserrat Semi Bold"/>
                <a:cs typeface="Montserrat Semi Bold"/>
                <a:sym typeface="Montserrat Semi Bold"/>
              </a:defRPr>
            </a:pPr>
            <a:r>
              <a:rPr dirty="0"/>
              <a:t>From Print</a:t>
            </a:r>
          </a:p>
          <a:p>
            <a:pPr>
              <a:lnSpc>
                <a:spcPct val="70000"/>
              </a:lnSpc>
              <a:defRPr sz="13000" spc="0">
                <a:solidFill>
                  <a:srgbClr val="FFFFFF"/>
                </a:solidFill>
                <a:latin typeface="Montserrat Semi Bold"/>
                <a:ea typeface="Montserrat Semi Bold"/>
                <a:cs typeface="Montserrat Semi Bold"/>
                <a:sym typeface="Montserrat Semi Bold"/>
              </a:defRPr>
            </a:pPr>
            <a:r>
              <a:rPr dirty="0"/>
              <a:t>to UI/UX </a:t>
            </a:r>
          </a:p>
          <a:p>
            <a:pPr>
              <a:lnSpc>
                <a:spcPct val="70000"/>
              </a:lnSpc>
              <a:defRPr sz="13000" spc="0">
                <a:solidFill>
                  <a:srgbClr val="FFFFFF"/>
                </a:solidFill>
                <a:latin typeface="Montserrat Semi Bold"/>
                <a:ea typeface="Montserrat Semi Bold"/>
                <a:cs typeface="Montserrat Semi Bold"/>
                <a:sym typeface="Montserrat Semi Bold"/>
              </a:defRPr>
            </a:pPr>
            <a:r>
              <a:rPr dirty="0"/>
              <a:t>Design</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17</a:t>
            </a:fld>
            <a:endParaRPr lang="id-ID"/>
          </a:p>
        </p:txBody>
      </p:sp>
    </p:spTree>
    <p:extLst>
      <p:ext uri="{BB962C8B-B14F-4D97-AF65-F5344CB8AC3E}">
        <p14:creationId xmlns:p14="http://schemas.microsoft.com/office/powerpoint/2010/main" val="825978902"/>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98" name="Shape 598"/>
          <p:cNvSpPr/>
          <p:nvPr/>
        </p:nvSpPr>
        <p:spPr>
          <a:xfrm>
            <a:off x="4883146" y="1875387"/>
            <a:ext cx="5083123" cy="5163345"/>
          </a:xfrm>
          <a:prstGeom prst="rect">
            <a:avLst/>
          </a:prstGeom>
          <a:ln w="63500">
            <a:solidFill>
              <a:schemeClr val="tx1">
                <a:lumMod val="90000"/>
                <a:lumOff val="10000"/>
              </a:schemeClr>
            </a:solidFill>
            <a:miter lim="400000"/>
          </a:ln>
        </p:spPr>
        <p:txBody>
          <a:bodyPr lIns="45719" rIns="45719"/>
          <a:lstStyle/>
          <a:p>
            <a:pPr>
              <a:defRPr>
                <a:solidFill>
                  <a:srgbClr val="FFFFFF"/>
                </a:solidFill>
              </a:defRPr>
            </a:pPr>
            <a:endParaRPr>
              <a:solidFill>
                <a:schemeClr val="tx1">
                  <a:lumMod val="90000"/>
                  <a:lumOff val="10000"/>
                </a:schemeClr>
              </a:solidFill>
            </a:endParaRPr>
          </a:p>
        </p:txBody>
      </p:sp>
      <p:sp>
        <p:nvSpPr>
          <p:cNvPr id="599" name="Shape 599"/>
          <p:cNvSpPr/>
          <p:nvPr/>
        </p:nvSpPr>
        <p:spPr>
          <a:xfrm>
            <a:off x="6692683" y="2641045"/>
            <a:ext cx="1760160" cy="220073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9200" spc="2943" baseline="-3260">
                <a:solidFill>
                  <a:schemeClr val="accent3">
                    <a:lumOff val="-5137"/>
                  </a:schemeClr>
                </a:solidFill>
                <a:latin typeface="et-line"/>
                <a:ea typeface="et-line"/>
                <a:cs typeface="et-line"/>
                <a:sym typeface="et-line"/>
              </a:defRPr>
            </a:lvl1pPr>
          </a:lstStyle>
          <a:p>
            <a:r>
              <a:rPr baseline="0" dirty="0">
                <a:solidFill>
                  <a:schemeClr val="tx1">
                    <a:lumMod val="90000"/>
                    <a:lumOff val="10000"/>
                  </a:schemeClr>
                </a:solidFill>
              </a:rPr>
              <a:t></a:t>
            </a:r>
          </a:p>
        </p:txBody>
      </p:sp>
      <p:sp>
        <p:nvSpPr>
          <p:cNvPr id="600" name="Shape 600"/>
          <p:cNvSpPr/>
          <p:nvPr/>
        </p:nvSpPr>
        <p:spPr>
          <a:xfrm>
            <a:off x="6527958" y="4822807"/>
            <a:ext cx="1793501" cy="73866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Accurate</a:t>
            </a:r>
          </a:p>
          <a:p>
            <a:pPr algn="ctr">
              <a:lnSpc>
                <a:spcPct val="70000"/>
              </a:lnSpc>
              <a:defRPr sz="3000" spc="0">
                <a:solidFill>
                  <a:schemeClr val="accent3">
                    <a:lumOff val="-5137"/>
                  </a:schemeClr>
                </a:solidFill>
                <a:latin typeface="Montserrat"/>
                <a:ea typeface="Montserrat"/>
                <a:cs typeface="Montserrat"/>
                <a:sym typeface="Montserrat"/>
              </a:defRPr>
            </a:pPr>
            <a:r>
              <a:rPr>
                <a:solidFill>
                  <a:schemeClr val="tx1">
                    <a:lumMod val="90000"/>
                    <a:lumOff val="10000"/>
                  </a:schemeClr>
                </a:solidFill>
              </a:rPr>
              <a:t>solution</a:t>
            </a:r>
          </a:p>
        </p:txBody>
      </p:sp>
      <p:sp>
        <p:nvSpPr>
          <p:cNvPr id="601" name="Shape 601"/>
          <p:cNvSpPr/>
          <p:nvPr/>
        </p:nvSpPr>
        <p:spPr>
          <a:xfrm>
            <a:off x="3541178" y="10466085"/>
            <a:ext cx="18036119" cy="112776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20000"/>
              </a:lnSpc>
              <a:defRPr sz="1800">
                <a:latin typeface="Open Sans Light"/>
                <a:ea typeface="Open Sans Light"/>
                <a:cs typeface="Open Sans Light"/>
                <a:sym typeface="Open Sans Light"/>
              </a:defRPr>
            </a:lvl1pPr>
          </a:lstStyle>
          <a:p>
            <a:r>
              <a:rPr>
                <a:solidFill>
                  <a:schemeClr val="tx1">
                    <a:lumMod val="90000"/>
                    <a:lumOff val="10000"/>
                  </a:schemeClr>
                </a:solidFill>
              </a:rPr>
              <a:t>Lorem ipsum dolor sit amet, consectetuer adipiscing elit, sed diam nonummy nibh euismod tincidunt ut laoreet doloreLorem ipsum dolor sit amet, consectetuer adipiscing elit, sed diam nonummy nibh euismod tincidunt ut laoreet doloreLorem ipsum Lorem ipsum dolor sit amet, consectetuer adipiscing elit, sed diam nonummy nibh euismod tincidunt ut laoreet doloreLorem ipsum dolor sit amet, consectetuer adipiscing elit, sed diam nonummy nibh euismod tincidunt ut laoreet doloreLorem ipsum</a:t>
            </a:r>
          </a:p>
        </p:txBody>
      </p:sp>
      <p:sp>
        <p:nvSpPr>
          <p:cNvPr id="602" name="Shape 602"/>
          <p:cNvSpPr/>
          <p:nvPr/>
        </p:nvSpPr>
        <p:spPr>
          <a:xfrm>
            <a:off x="3541357" y="9587853"/>
            <a:ext cx="7285991" cy="41549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70000"/>
              </a:lnSpc>
              <a:defRPr sz="3000" spc="0">
                <a:solidFill>
                  <a:schemeClr val="accent3">
                    <a:lumOff val="-5137"/>
                  </a:schemeClr>
                </a:solidFill>
                <a:latin typeface="Montserrat"/>
                <a:ea typeface="Montserrat"/>
                <a:cs typeface="Montserrat"/>
                <a:sym typeface="Montserrat"/>
              </a:defRPr>
            </a:lvl1pPr>
          </a:lstStyle>
          <a:p>
            <a:r>
              <a:rPr>
                <a:solidFill>
                  <a:schemeClr val="tx1">
                    <a:lumMod val="90000"/>
                    <a:lumOff val="10000"/>
                  </a:schemeClr>
                </a:solidFill>
              </a:rPr>
              <a:t>LET’S CREATE AWESOME STUFF</a:t>
            </a:r>
          </a:p>
        </p:txBody>
      </p:sp>
      <p:sp>
        <p:nvSpPr>
          <p:cNvPr id="603" name="Shape 603"/>
          <p:cNvSpPr/>
          <p:nvPr/>
        </p:nvSpPr>
        <p:spPr>
          <a:xfrm>
            <a:off x="2701762" y="9630778"/>
            <a:ext cx="217887" cy="2286001"/>
          </a:xfrm>
          <a:prstGeom prst="rect">
            <a:avLst/>
          </a:prstGeom>
          <a:solidFill>
            <a:schemeClr val="accent4"/>
          </a:solidFill>
          <a:ln w="12700">
            <a:miter lim="400000"/>
          </a:ln>
        </p:spPr>
        <p:txBody>
          <a:bodyPr lIns="45719" rIns="45719"/>
          <a:lstStyle/>
          <a:p>
            <a:pPr>
              <a:defRPr>
                <a:solidFill>
                  <a:srgbClr val="FFFFFF"/>
                </a:solidFill>
              </a:defRPr>
            </a:pPr>
            <a:endParaRPr>
              <a:solidFill>
                <a:schemeClr val="tx1">
                  <a:lumMod val="90000"/>
                  <a:lumOff val="10000"/>
                </a:schemeClr>
              </a:solidFill>
            </a:endParaRPr>
          </a:p>
        </p:txBody>
      </p:sp>
      <p:sp>
        <p:nvSpPr>
          <p:cNvPr id="610" name="Shape 610"/>
          <p:cNvSpPr/>
          <p:nvPr/>
        </p:nvSpPr>
        <p:spPr>
          <a:xfrm>
            <a:off x="14268946" y="4190177"/>
            <a:ext cx="1482134"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1254</a:t>
            </a:r>
          </a:p>
        </p:txBody>
      </p:sp>
      <p:sp>
        <p:nvSpPr>
          <p:cNvPr id="611" name="Shape 611"/>
          <p:cNvSpPr/>
          <p:nvPr/>
        </p:nvSpPr>
        <p:spPr>
          <a:xfrm>
            <a:off x="14044685" y="5184536"/>
            <a:ext cx="1930655" cy="46166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SALES COUNTS</a:t>
            </a:r>
          </a:p>
        </p:txBody>
      </p:sp>
      <p:sp>
        <p:nvSpPr>
          <p:cNvPr id="612" name="Shape 612"/>
          <p:cNvSpPr/>
          <p:nvPr/>
        </p:nvSpPr>
        <p:spPr>
          <a:xfrm>
            <a:off x="17394718" y="4190177"/>
            <a:ext cx="1485340"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2156</a:t>
            </a:r>
          </a:p>
        </p:txBody>
      </p:sp>
      <p:sp>
        <p:nvSpPr>
          <p:cNvPr id="613" name="Shape 613"/>
          <p:cNvSpPr/>
          <p:nvPr/>
        </p:nvSpPr>
        <p:spPr>
          <a:xfrm>
            <a:off x="17586275" y="5184536"/>
            <a:ext cx="1102223" cy="46166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CLIENTS</a:t>
            </a:r>
          </a:p>
        </p:txBody>
      </p:sp>
      <p:sp>
        <p:nvSpPr>
          <p:cNvPr id="614" name="Shape 614"/>
          <p:cNvSpPr/>
          <p:nvPr/>
        </p:nvSpPr>
        <p:spPr>
          <a:xfrm>
            <a:off x="20644722" y="4190177"/>
            <a:ext cx="1240081" cy="620170"/>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70000"/>
              </a:lnSpc>
              <a:defRPr sz="4900" spc="0">
                <a:solidFill>
                  <a:schemeClr val="accent3">
                    <a:lumOff val="-5137"/>
                  </a:schemeClr>
                </a:solidFill>
                <a:latin typeface="Montserrat Semi Bold"/>
                <a:ea typeface="Montserrat Semi Bold"/>
                <a:cs typeface="Montserrat Semi Bold"/>
                <a:sym typeface="Montserrat Semi Bold"/>
              </a:defRPr>
            </a:lvl1pPr>
          </a:lstStyle>
          <a:p>
            <a:r>
              <a:rPr>
                <a:solidFill>
                  <a:schemeClr val="bg1"/>
                </a:solidFill>
              </a:rPr>
              <a:t>623</a:t>
            </a:r>
          </a:p>
        </p:txBody>
      </p:sp>
      <p:sp>
        <p:nvSpPr>
          <p:cNvPr id="615" name="Shape 615"/>
          <p:cNvSpPr/>
          <p:nvPr/>
        </p:nvSpPr>
        <p:spPr>
          <a:xfrm>
            <a:off x="20016345" y="5184536"/>
            <a:ext cx="2496835" cy="461665"/>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120000"/>
              </a:lnSpc>
              <a:defRPr sz="2000">
                <a:solidFill>
                  <a:schemeClr val="accent3">
                    <a:lumOff val="-5137"/>
                  </a:schemeClr>
                </a:solidFill>
                <a:latin typeface="Open Sans Semibold"/>
                <a:ea typeface="Open Sans Semibold"/>
                <a:cs typeface="Open Sans Semibold"/>
                <a:sym typeface="Open Sans Semibold"/>
              </a:defRPr>
            </a:lvl1pPr>
          </a:lstStyle>
          <a:p>
            <a:r>
              <a:rPr>
                <a:solidFill>
                  <a:schemeClr val="bg1"/>
                </a:solidFill>
              </a:rPr>
              <a:t>ON-GOING ORDERS</a:t>
            </a:r>
          </a:p>
        </p:txBody>
      </p:sp>
      <p:sp>
        <p:nvSpPr>
          <p:cNvPr id="616" name="Shape 616"/>
          <p:cNvSpPr/>
          <p:nvPr/>
        </p:nvSpPr>
        <p:spPr>
          <a:xfrm>
            <a:off x="14549160" y="2325156"/>
            <a:ext cx="117570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617" name="Shape 617"/>
          <p:cNvSpPr/>
          <p:nvPr/>
        </p:nvSpPr>
        <p:spPr>
          <a:xfrm>
            <a:off x="20816122" y="2325156"/>
            <a:ext cx="117570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618" name="Shape 618"/>
          <p:cNvSpPr/>
          <p:nvPr/>
        </p:nvSpPr>
        <p:spPr>
          <a:xfrm>
            <a:off x="17779130" y="2325156"/>
            <a:ext cx="919224" cy="196361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6400" spc="2048" baseline="-4687">
                <a:solidFill>
                  <a:schemeClr val="accent3">
                    <a:lumOff val="-5137"/>
                  </a:schemeClr>
                </a:solidFill>
                <a:latin typeface="et-line"/>
                <a:ea typeface="et-line"/>
                <a:cs typeface="et-line"/>
                <a:sym typeface="et-line"/>
              </a:defRPr>
            </a:lvl1pPr>
          </a:lstStyle>
          <a:p>
            <a:r>
              <a:rPr baseline="0">
                <a:solidFill>
                  <a:schemeClr val="bg1"/>
                </a:solidFill>
              </a:rPr>
              <a:t></a:t>
            </a:r>
          </a:p>
        </p:txBody>
      </p:sp>
      <p:sp>
        <p:nvSpPr>
          <p:cNvPr id="4" name="Footer Placeholder 3"/>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18</a:t>
            </a:fld>
            <a:endParaRPr lang="id-ID"/>
          </a:p>
        </p:txBody>
      </p:sp>
      <p:sp>
        <p:nvSpPr>
          <p:cNvPr id="2" name="Picture Placeholder 1"/>
          <p:cNvSpPr>
            <a:spLocks noGrp="1"/>
          </p:cNvSpPr>
          <p:nvPr>
            <p:ph type="pic" sz="quarter" idx="17"/>
          </p:nvPr>
        </p:nvSpPr>
        <p:spPr/>
      </p:sp>
      <p:sp>
        <p:nvSpPr>
          <p:cNvPr id="3" name="Picture Placeholder 2"/>
          <p:cNvSpPr>
            <a:spLocks noGrp="1"/>
          </p:cNvSpPr>
          <p:nvPr>
            <p:ph type="pic" sz="quarter" idx="16"/>
          </p:nvPr>
        </p:nvSpPr>
        <p:spPr/>
      </p:sp>
    </p:spTree>
    <p:extLst>
      <p:ext uri="{BB962C8B-B14F-4D97-AF65-F5344CB8AC3E}">
        <p14:creationId xmlns:p14="http://schemas.microsoft.com/office/powerpoint/2010/main" val="3287082415"/>
      </p:ext>
    </p:extLst>
  </p:cSld>
  <p:clrMapOvr>
    <a:masterClrMapping/>
  </p:clrMapOvr>
  <mc:AlternateContent xmlns:mc="http://schemas.openxmlformats.org/markup-compatibility/2006" xmlns:p14="http://schemas.microsoft.com/office/powerpoint/2010/main">
    <mc:Choice Requires="p14">
      <p:transition spd="slow" p14:dur="2500">
        <p:checker/>
      </p:transition>
    </mc:Choice>
    <mc:Fallback xmlns="">
      <p:transition spd="slow">
        <p:checker/>
      </p:transition>
    </mc:Fallback>
  </mc:AlternateContent>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15" name="Isosceles Triangle 14"/>
          <p:cNvSpPr/>
          <p:nvPr/>
        </p:nvSpPr>
        <p:spPr bwMode="auto">
          <a:xfrm>
            <a:off x="10463808" y="6914725"/>
            <a:ext cx="3456384" cy="2979641"/>
          </a:xfrm>
          <a:prstGeom prst="triangle">
            <a:avLst/>
          </a:prstGeom>
          <a:noFill/>
          <a:ln w="152400">
            <a:solidFill>
              <a:schemeClr val="accent4"/>
            </a:solidFill>
            <a:miter lim="800000"/>
            <a:headEnd/>
            <a:tailEnd/>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TextBox 6"/>
          <p:cNvSpPr txBox="1"/>
          <p:nvPr/>
        </p:nvSpPr>
        <p:spPr>
          <a:xfrm>
            <a:off x="2758952" y="10226114"/>
            <a:ext cx="10009112" cy="1600438"/>
          </a:xfrm>
          <a:prstGeom prst="rect">
            <a:avLst/>
          </a:prstGeom>
          <a:noFill/>
        </p:spPr>
        <p:txBody>
          <a:bodyPr wrap="square" rtlCol="0">
            <a:spAutoFit/>
          </a:bodyPr>
          <a:lstStyle/>
          <a:p>
            <a:r>
              <a:rPr lang="id-ID" sz="4900" b="1" dirty="0">
                <a:latin typeface="Montserrat" panose="00000500000000000000" pitchFamily="50" charset="0"/>
              </a:rPr>
              <a:t>We Create Amazing Slides</a:t>
            </a:r>
          </a:p>
          <a:p>
            <a:r>
              <a:rPr lang="id-ID" sz="4900" b="1" dirty="0">
                <a:latin typeface="Montserrat" panose="00000500000000000000" pitchFamily="50" charset="0"/>
              </a:rPr>
              <a:t>Just for You.</a:t>
            </a:r>
          </a:p>
        </p:txBody>
      </p:sp>
      <p:sp>
        <p:nvSpPr>
          <p:cNvPr id="8" name="Rectangle 7"/>
          <p:cNvSpPr/>
          <p:nvPr/>
        </p:nvSpPr>
        <p:spPr>
          <a:xfrm>
            <a:off x="13488144" y="9894366"/>
            <a:ext cx="9217024"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19</a:t>
            </a:fld>
            <a:endParaRPr lang="id-ID"/>
          </a:p>
        </p:txBody>
      </p:sp>
    </p:spTree>
    <p:extLst>
      <p:ext uri="{BB962C8B-B14F-4D97-AF65-F5344CB8AC3E}">
        <p14:creationId xmlns:p14="http://schemas.microsoft.com/office/powerpoint/2010/main" val="1251300606"/>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0"/>
          </p:nvPr>
        </p:nvSpPr>
        <p:spPr/>
      </p:sp>
      <p:sp>
        <p:nvSpPr>
          <p:cNvPr id="7" name="Rectangle 6"/>
          <p:cNvSpPr/>
          <p:nvPr/>
        </p:nvSpPr>
        <p:spPr bwMode="auto">
          <a:xfrm flipH="1">
            <a:off x="22273121" y="1096963"/>
            <a:ext cx="2110879" cy="11522075"/>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a:spLocks noChangeArrowheads="1"/>
          </p:cNvSpPr>
          <p:nvPr/>
        </p:nvSpPr>
        <p:spPr bwMode="auto">
          <a:xfrm>
            <a:off x="8303740"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solidFill>
                <a:schemeClr val="tx2"/>
              </a:solidFill>
            </a:endParaRPr>
          </a:p>
        </p:txBody>
      </p:sp>
      <p:sp>
        <p:nvSpPr>
          <p:cNvPr id="10" name="Rectangle 9"/>
          <p:cNvSpPr/>
          <p:nvPr/>
        </p:nvSpPr>
        <p:spPr>
          <a:xfrm>
            <a:off x="8303740" y="7839958"/>
            <a:ext cx="7560668" cy="4108817"/>
          </a:xfrm>
          <a:prstGeom prst="rect">
            <a:avLst/>
          </a:prstGeom>
        </p:spPr>
        <p:txBody>
          <a:bodyPr wrap="square">
            <a:spAutoFit/>
          </a:bodyPr>
          <a:lstStyle/>
          <a:p>
            <a:pPr algn="just">
              <a:lnSpc>
                <a:spcPct val="150000"/>
              </a:lnSpc>
            </a:pPr>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11" name="TextBox 10"/>
          <p:cNvSpPr txBox="1"/>
          <p:nvPr/>
        </p:nvSpPr>
        <p:spPr>
          <a:xfrm>
            <a:off x="8159552"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Nice Color</a:t>
            </a:r>
          </a:p>
          <a:p>
            <a:pPr>
              <a:lnSpc>
                <a:spcPct val="80000"/>
              </a:lnSpc>
            </a:pPr>
            <a:r>
              <a:rPr lang="id-ID" sz="13000" b="1" spc="-150" dirty="0">
                <a:solidFill>
                  <a:schemeClr val="bg1"/>
                </a:solidFill>
                <a:latin typeface="Montserrat" panose="00000500000000000000" pitchFamily="50" charset="0"/>
              </a:rPr>
              <a:t>Swatch</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20</a:t>
            </a:fld>
            <a:endParaRPr lang="id-ID"/>
          </a:p>
        </p:txBody>
      </p:sp>
    </p:spTree>
    <p:extLst>
      <p:ext uri="{BB962C8B-B14F-4D97-AF65-F5344CB8AC3E}">
        <p14:creationId xmlns:p14="http://schemas.microsoft.com/office/powerpoint/2010/main" val="1025125849"/>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1" name="Rectangle 20"/>
          <p:cNvSpPr/>
          <p:nvPr/>
        </p:nvSpPr>
        <p:spPr bwMode="auto">
          <a:xfrm>
            <a:off x="13848184" y="2393504"/>
            <a:ext cx="8064896" cy="8064896"/>
          </a:xfrm>
          <a:prstGeom prst="rect">
            <a:avLst/>
          </a:prstGeom>
          <a:solidFill>
            <a:srgbClr val="312C32"/>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8" name="Group 7"/>
          <p:cNvGrpSpPr/>
          <p:nvPr/>
        </p:nvGrpSpPr>
        <p:grpSpPr>
          <a:xfrm>
            <a:off x="14929313" y="3474634"/>
            <a:ext cx="5902639" cy="5902638"/>
            <a:chOff x="16136740" y="4627770"/>
            <a:chExt cx="4603336" cy="4603335"/>
          </a:xfrm>
        </p:grpSpPr>
        <p:cxnSp>
          <p:nvCxnSpPr>
            <p:cNvPr id="4" name="Straight Connector 3"/>
            <p:cNvCxnSpPr/>
            <p:nvPr/>
          </p:nvCxnSpPr>
          <p:spPr>
            <a:xfrm flipH="1">
              <a:off x="16136741" y="4627770"/>
              <a:ext cx="4603335" cy="4603335"/>
            </a:xfrm>
            <a:prstGeom prst="line">
              <a:avLst/>
            </a:prstGeom>
            <a:ln w="57150">
              <a:solidFill>
                <a:schemeClr val="accent4"/>
              </a:solidFill>
            </a:ln>
          </p:spPr>
          <p:style>
            <a:lnRef idx="1">
              <a:schemeClr val="accent1"/>
            </a:lnRef>
            <a:fillRef idx="0">
              <a:schemeClr val="accent1"/>
            </a:fillRef>
            <a:effectRef idx="0">
              <a:schemeClr val="accent1"/>
            </a:effectRef>
            <a:fontRef idx="minor">
              <a:schemeClr val="tx1"/>
            </a:fontRef>
          </p:style>
        </p:cxnSp>
        <p:cxnSp>
          <p:nvCxnSpPr>
            <p:cNvPr id="7" name="Straight Connector 6"/>
            <p:cNvCxnSpPr/>
            <p:nvPr/>
          </p:nvCxnSpPr>
          <p:spPr>
            <a:xfrm rot="5400000" flipH="1">
              <a:off x="16136740" y="4627770"/>
              <a:ext cx="4603335" cy="4603335"/>
            </a:xfrm>
            <a:prstGeom prst="line">
              <a:avLst/>
            </a:prstGeom>
            <a:ln w="57150">
              <a:solidFill>
                <a:schemeClr val="accent4"/>
              </a:solidFill>
            </a:ln>
          </p:spPr>
          <p:style>
            <a:lnRef idx="1">
              <a:schemeClr val="accent1"/>
            </a:lnRef>
            <a:fillRef idx="0">
              <a:schemeClr val="accent1"/>
            </a:fillRef>
            <a:effectRef idx="0">
              <a:schemeClr val="accent1"/>
            </a:effectRef>
            <a:fontRef idx="minor">
              <a:schemeClr val="tx1"/>
            </a:fontRef>
          </p:style>
        </p:cxnSp>
      </p:grpSp>
      <p:sp>
        <p:nvSpPr>
          <p:cNvPr id="17" name="Freeform 16"/>
          <p:cNvSpPr>
            <a:spLocks noEditPoints="1"/>
          </p:cNvSpPr>
          <p:nvPr/>
        </p:nvSpPr>
        <p:spPr bwMode="auto">
          <a:xfrm>
            <a:off x="17600506" y="4266283"/>
            <a:ext cx="560252" cy="68778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8" name="Freeform 17"/>
          <p:cNvSpPr>
            <a:spLocks noEditPoints="1"/>
          </p:cNvSpPr>
          <p:nvPr/>
        </p:nvSpPr>
        <p:spPr bwMode="auto">
          <a:xfrm>
            <a:off x="15666672" y="6082058"/>
            <a:ext cx="690067" cy="687789"/>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9" name="Freeform 18"/>
          <p:cNvSpPr>
            <a:spLocks noEditPoints="1"/>
          </p:cNvSpPr>
          <p:nvPr/>
        </p:nvSpPr>
        <p:spPr bwMode="auto">
          <a:xfrm>
            <a:off x="17535598" y="7866683"/>
            <a:ext cx="690068" cy="694622"/>
          </a:xfrm>
          <a:custGeom>
            <a:avLst/>
            <a:gdLst>
              <a:gd name="T0" fmla="*/ 116 w 128"/>
              <a:gd name="T1" fmla="*/ 77 h 129"/>
              <a:gd name="T2" fmla="*/ 116 w 128"/>
              <a:gd name="T3" fmla="*/ 117 h 129"/>
              <a:gd name="T4" fmla="*/ 104 w 128"/>
              <a:gd name="T5" fmla="*/ 129 h 129"/>
              <a:gd name="T6" fmla="*/ 24 w 128"/>
              <a:gd name="T7" fmla="*/ 129 h 129"/>
              <a:gd name="T8" fmla="*/ 12 w 128"/>
              <a:gd name="T9" fmla="*/ 117 h 129"/>
              <a:gd name="T10" fmla="*/ 12 w 128"/>
              <a:gd name="T11" fmla="*/ 77 h 129"/>
              <a:gd name="T12" fmla="*/ 0 w 128"/>
              <a:gd name="T13" fmla="*/ 65 h 129"/>
              <a:gd name="T14" fmla="*/ 0 w 128"/>
              <a:gd name="T15" fmla="*/ 49 h 129"/>
              <a:gd name="T16" fmla="*/ 12 w 128"/>
              <a:gd name="T17" fmla="*/ 37 h 129"/>
              <a:gd name="T18" fmla="*/ 55 w 128"/>
              <a:gd name="T19" fmla="*/ 37 h 129"/>
              <a:gd name="T20" fmla="*/ 55 w 128"/>
              <a:gd name="T21" fmla="*/ 37 h 129"/>
              <a:gd name="T22" fmla="*/ 88 w 128"/>
              <a:gd name="T23" fmla="*/ 5 h 129"/>
              <a:gd name="T24" fmla="*/ 104 w 128"/>
              <a:gd name="T25" fmla="*/ 5 h 129"/>
              <a:gd name="T26" fmla="*/ 104 w 128"/>
              <a:gd name="T27" fmla="*/ 21 h 129"/>
              <a:gd name="T28" fmla="*/ 89 w 128"/>
              <a:gd name="T29" fmla="*/ 37 h 129"/>
              <a:gd name="T30" fmla="*/ 116 w 128"/>
              <a:gd name="T31" fmla="*/ 37 h 129"/>
              <a:gd name="T32" fmla="*/ 128 w 128"/>
              <a:gd name="T33" fmla="*/ 49 h 129"/>
              <a:gd name="T34" fmla="*/ 128 w 128"/>
              <a:gd name="T35" fmla="*/ 65 h 129"/>
              <a:gd name="T36" fmla="*/ 116 w 128"/>
              <a:gd name="T37" fmla="*/ 77 h 129"/>
              <a:gd name="T38" fmla="*/ 20 w 128"/>
              <a:gd name="T39" fmla="*/ 117 h 129"/>
              <a:gd name="T40" fmla="*/ 24 w 128"/>
              <a:gd name="T41" fmla="*/ 121 h 129"/>
              <a:gd name="T42" fmla="*/ 36 w 128"/>
              <a:gd name="T43" fmla="*/ 121 h 129"/>
              <a:gd name="T44" fmla="*/ 36 w 128"/>
              <a:gd name="T45" fmla="*/ 97 h 129"/>
              <a:gd name="T46" fmla="*/ 40 w 128"/>
              <a:gd name="T47" fmla="*/ 93 h 129"/>
              <a:gd name="T48" fmla="*/ 44 w 128"/>
              <a:gd name="T49" fmla="*/ 97 h 129"/>
              <a:gd name="T50" fmla="*/ 44 w 128"/>
              <a:gd name="T51" fmla="*/ 121 h 129"/>
              <a:gd name="T52" fmla="*/ 60 w 128"/>
              <a:gd name="T53" fmla="*/ 121 h 129"/>
              <a:gd name="T54" fmla="*/ 60 w 128"/>
              <a:gd name="T55" fmla="*/ 97 h 129"/>
              <a:gd name="T56" fmla="*/ 64 w 128"/>
              <a:gd name="T57" fmla="*/ 93 h 129"/>
              <a:gd name="T58" fmla="*/ 68 w 128"/>
              <a:gd name="T59" fmla="*/ 97 h 129"/>
              <a:gd name="T60" fmla="*/ 68 w 128"/>
              <a:gd name="T61" fmla="*/ 121 h 129"/>
              <a:gd name="T62" fmla="*/ 84 w 128"/>
              <a:gd name="T63" fmla="*/ 121 h 129"/>
              <a:gd name="T64" fmla="*/ 84 w 128"/>
              <a:gd name="T65" fmla="*/ 97 h 129"/>
              <a:gd name="T66" fmla="*/ 88 w 128"/>
              <a:gd name="T67" fmla="*/ 93 h 129"/>
              <a:gd name="T68" fmla="*/ 92 w 128"/>
              <a:gd name="T69" fmla="*/ 97 h 129"/>
              <a:gd name="T70" fmla="*/ 92 w 128"/>
              <a:gd name="T71" fmla="*/ 121 h 129"/>
              <a:gd name="T72" fmla="*/ 104 w 128"/>
              <a:gd name="T73" fmla="*/ 121 h 129"/>
              <a:gd name="T74" fmla="*/ 108 w 128"/>
              <a:gd name="T75" fmla="*/ 117 h 129"/>
              <a:gd name="T76" fmla="*/ 108 w 128"/>
              <a:gd name="T77" fmla="*/ 77 h 129"/>
              <a:gd name="T78" fmla="*/ 20 w 128"/>
              <a:gd name="T79" fmla="*/ 77 h 129"/>
              <a:gd name="T80" fmla="*/ 20 w 128"/>
              <a:gd name="T81" fmla="*/ 117 h 129"/>
              <a:gd name="T82" fmla="*/ 99 w 128"/>
              <a:gd name="T83" fmla="*/ 18 h 129"/>
              <a:gd name="T84" fmla="*/ 99 w 128"/>
              <a:gd name="T85" fmla="*/ 11 h 129"/>
              <a:gd name="T86" fmla="*/ 91 w 128"/>
              <a:gd name="T87" fmla="*/ 11 h 129"/>
              <a:gd name="T88" fmla="*/ 61 w 128"/>
              <a:gd name="T89" fmla="*/ 40 h 129"/>
              <a:gd name="T90" fmla="*/ 61 w 128"/>
              <a:gd name="T91" fmla="*/ 48 h 129"/>
              <a:gd name="T92" fmla="*/ 69 w 128"/>
              <a:gd name="T93" fmla="*/ 48 h 129"/>
              <a:gd name="T94" fmla="*/ 99 w 128"/>
              <a:gd name="T95" fmla="*/ 18 h 129"/>
              <a:gd name="T96" fmla="*/ 120 w 128"/>
              <a:gd name="T97" fmla="*/ 49 h 129"/>
              <a:gd name="T98" fmla="*/ 116 w 128"/>
              <a:gd name="T99" fmla="*/ 45 h 129"/>
              <a:gd name="T100" fmla="*/ 81 w 128"/>
              <a:gd name="T101" fmla="*/ 45 h 129"/>
              <a:gd name="T102" fmla="*/ 72 w 128"/>
              <a:gd name="T103" fmla="*/ 54 h 129"/>
              <a:gd name="T104" fmla="*/ 55 w 128"/>
              <a:gd name="T105" fmla="*/ 54 h 129"/>
              <a:gd name="T106" fmla="*/ 52 w 128"/>
              <a:gd name="T107" fmla="*/ 45 h 129"/>
              <a:gd name="T108" fmla="*/ 12 w 128"/>
              <a:gd name="T109" fmla="*/ 45 h 129"/>
              <a:gd name="T110" fmla="*/ 8 w 128"/>
              <a:gd name="T111" fmla="*/ 49 h 129"/>
              <a:gd name="T112" fmla="*/ 8 w 128"/>
              <a:gd name="T113" fmla="*/ 65 h 129"/>
              <a:gd name="T114" fmla="*/ 12 w 128"/>
              <a:gd name="T115" fmla="*/ 69 h 129"/>
              <a:gd name="T116" fmla="*/ 116 w 128"/>
              <a:gd name="T117" fmla="*/ 69 h 129"/>
              <a:gd name="T118" fmla="*/ 120 w 128"/>
              <a:gd name="T119" fmla="*/ 65 h 129"/>
              <a:gd name="T120" fmla="*/ 120 w 128"/>
              <a:gd name="T121" fmla="*/ 49 h 1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128" h="129">
                <a:moveTo>
                  <a:pt x="116" y="77"/>
                </a:moveTo>
                <a:cubicBezTo>
                  <a:pt x="116" y="117"/>
                  <a:pt x="116" y="117"/>
                  <a:pt x="116" y="117"/>
                </a:cubicBezTo>
                <a:cubicBezTo>
                  <a:pt x="116" y="124"/>
                  <a:pt x="111" y="129"/>
                  <a:pt x="104" y="129"/>
                </a:cubicBezTo>
                <a:cubicBezTo>
                  <a:pt x="24" y="129"/>
                  <a:pt x="24" y="129"/>
                  <a:pt x="24" y="129"/>
                </a:cubicBezTo>
                <a:cubicBezTo>
                  <a:pt x="17" y="129"/>
                  <a:pt x="12" y="124"/>
                  <a:pt x="12" y="117"/>
                </a:cubicBezTo>
                <a:cubicBezTo>
                  <a:pt x="12" y="77"/>
                  <a:pt x="12" y="77"/>
                  <a:pt x="12" y="77"/>
                </a:cubicBezTo>
                <a:cubicBezTo>
                  <a:pt x="5" y="77"/>
                  <a:pt x="0" y="72"/>
                  <a:pt x="0" y="65"/>
                </a:cubicBezTo>
                <a:cubicBezTo>
                  <a:pt x="0" y="49"/>
                  <a:pt x="0" y="49"/>
                  <a:pt x="0" y="49"/>
                </a:cubicBezTo>
                <a:cubicBezTo>
                  <a:pt x="0" y="42"/>
                  <a:pt x="5" y="37"/>
                  <a:pt x="12" y="37"/>
                </a:cubicBezTo>
                <a:cubicBezTo>
                  <a:pt x="55" y="37"/>
                  <a:pt x="55" y="37"/>
                  <a:pt x="55" y="37"/>
                </a:cubicBezTo>
                <a:cubicBezTo>
                  <a:pt x="55" y="37"/>
                  <a:pt x="55" y="37"/>
                  <a:pt x="55" y="37"/>
                </a:cubicBezTo>
                <a:cubicBezTo>
                  <a:pt x="88" y="5"/>
                  <a:pt x="88" y="5"/>
                  <a:pt x="88" y="5"/>
                </a:cubicBezTo>
                <a:cubicBezTo>
                  <a:pt x="92" y="0"/>
                  <a:pt x="100" y="0"/>
                  <a:pt x="104" y="5"/>
                </a:cubicBezTo>
                <a:cubicBezTo>
                  <a:pt x="109" y="9"/>
                  <a:pt x="109" y="17"/>
                  <a:pt x="104" y="21"/>
                </a:cubicBezTo>
                <a:cubicBezTo>
                  <a:pt x="89" y="37"/>
                  <a:pt x="89" y="37"/>
                  <a:pt x="89" y="37"/>
                </a:cubicBezTo>
                <a:cubicBezTo>
                  <a:pt x="116" y="37"/>
                  <a:pt x="116" y="37"/>
                  <a:pt x="116" y="37"/>
                </a:cubicBezTo>
                <a:cubicBezTo>
                  <a:pt x="123" y="37"/>
                  <a:pt x="128" y="42"/>
                  <a:pt x="128" y="49"/>
                </a:cubicBezTo>
                <a:cubicBezTo>
                  <a:pt x="128" y="65"/>
                  <a:pt x="128" y="65"/>
                  <a:pt x="128" y="65"/>
                </a:cubicBezTo>
                <a:cubicBezTo>
                  <a:pt x="128" y="72"/>
                  <a:pt x="123" y="77"/>
                  <a:pt x="116" y="77"/>
                </a:cubicBezTo>
                <a:close/>
                <a:moveTo>
                  <a:pt x="20" y="117"/>
                </a:moveTo>
                <a:cubicBezTo>
                  <a:pt x="20" y="119"/>
                  <a:pt x="22" y="121"/>
                  <a:pt x="24" y="121"/>
                </a:cubicBezTo>
                <a:cubicBezTo>
                  <a:pt x="36" y="121"/>
                  <a:pt x="36" y="121"/>
                  <a:pt x="36" y="121"/>
                </a:cubicBezTo>
                <a:cubicBezTo>
                  <a:pt x="36" y="97"/>
                  <a:pt x="36" y="97"/>
                  <a:pt x="36" y="97"/>
                </a:cubicBezTo>
                <a:cubicBezTo>
                  <a:pt x="36" y="95"/>
                  <a:pt x="38" y="93"/>
                  <a:pt x="40" y="93"/>
                </a:cubicBezTo>
                <a:cubicBezTo>
                  <a:pt x="42" y="93"/>
                  <a:pt x="44" y="95"/>
                  <a:pt x="44" y="97"/>
                </a:cubicBezTo>
                <a:cubicBezTo>
                  <a:pt x="44" y="121"/>
                  <a:pt x="44" y="121"/>
                  <a:pt x="44" y="121"/>
                </a:cubicBezTo>
                <a:cubicBezTo>
                  <a:pt x="60" y="121"/>
                  <a:pt x="60" y="121"/>
                  <a:pt x="60" y="121"/>
                </a:cubicBezTo>
                <a:cubicBezTo>
                  <a:pt x="60" y="97"/>
                  <a:pt x="60" y="97"/>
                  <a:pt x="60" y="97"/>
                </a:cubicBezTo>
                <a:cubicBezTo>
                  <a:pt x="60" y="95"/>
                  <a:pt x="62" y="93"/>
                  <a:pt x="64" y="93"/>
                </a:cubicBezTo>
                <a:cubicBezTo>
                  <a:pt x="66" y="93"/>
                  <a:pt x="68" y="95"/>
                  <a:pt x="68" y="97"/>
                </a:cubicBezTo>
                <a:cubicBezTo>
                  <a:pt x="68" y="121"/>
                  <a:pt x="68" y="121"/>
                  <a:pt x="68" y="121"/>
                </a:cubicBezTo>
                <a:cubicBezTo>
                  <a:pt x="84" y="121"/>
                  <a:pt x="84" y="121"/>
                  <a:pt x="84" y="121"/>
                </a:cubicBezTo>
                <a:cubicBezTo>
                  <a:pt x="84" y="97"/>
                  <a:pt x="84" y="97"/>
                  <a:pt x="84" y="97"/>
                </a:cubicBezTo>
                <a:cubicBezTo>
                  <a:pt x="84" y="95"/>
                  <a:pt x="86" y="93"/>
                  <a:pt x="88" y="93"/>
                </a:cubicBezTo>
                <a:cubicBezTo>
                  <a:pt x="90" y="93"/>
                  <a:pt x="92" y="95"/>
                  <a:pt x="92" y="97"/>
                </a:cubicBezTo>
                <a:cubicBezTo>
                  <a:pt x="92" y="121"/>
                  <a:pt x="92" y="121"/>
                  <a:pt x="92" y="121"/>
                </a:cubicBezTo>
                <a:cubicBezTo>
                  <a:pt x="104" y="121"/>
                  <a:pt x="104" y="121"/>
                  <a:pt x="104" y="121"/>
                </a:cubicBezTo>
                <a:cubicBezTo>
                  <a:pt x="106" y="121"/>
                  <a:pt x="108" y="119"/>
                  <a:pt x="108" y="117"/>
                </a:cubicBezTo>
                <a:cubicBezTo>
                  <a:pt x="108" y="77"/>
                  <a:pt x="108" y="77"/>
                  <a:pt x="108" y="77"/>
                </a:cubicBezTo>
                <a:cubicBezTo>
                  <a:pt x="20" y="77"/>
                  <a:pt x="20" y="77"/>
                  <a:pt x="20" y="77"/>
                </a:cubicBezTo>
                <a:cubicBezTo>
                  <a:pt x="20" y="117"/>
                  <a:pt x="20" y="117"/>
                  <a:pt x="20" y="117"/>
                </a:cubicBezTo>
                <a:close/>
                <a:moveTo>
                  <a:pt x="99" y="18"/>
                </a:moveTo>
                <a:cubicBezTo>
                  <a:pt x="101" y="16"/>
                  <a:pt x="101" y="13"/>
                  <a:pt x="99" y="11"/>
                </a:cubicBezTo>
                <a:cubicBezTo>
                  <a:pt x="97" y="9"/>
                  <a:pt x="93" y="9"/>
                  <a:pt x="91" y="11"/>
                </a:cubicBezTo>
                <a:cubicBezTo>
                  <a:pt x="61" y="40"/>
                  <a:pt x="61" y="40"/>
                  <a:pt x="61" y="40"/>
                </a:cubicBezTo>
                <a:cubicBezTo>
                  <a:pt x="59" y="42"/>
                  <a:pt x="59" y="46"/>
                  <a:pt x="61" y="48"/>
                </a:cubicBezTo>
                <a:cubicBezTo>
                  <a:pt x="63" y="50"/>
                  <a:pt x="67" y="50"/>
                  <a:pt x="69" y="48"/>
                </a:cubicBezTo>
                <a:cubicBezTo>
                  <a:pt x="99" y="18"/>
                  <a:pt x="99" y="18"/>
                  <a:pt x="99" y="18"/>
                </a:cubicBezTo>
                <a:close/>
                <a:moveTo>
                  <a:pt x="120" y="49"/>
                </a:moveTo>
                <a:cubicBezTo>
                  <a:pt x="120" y="47"/>
                  <a:pt x="118" y="45"/>
                  <a:pt x="116" y="45"/>
                </a:cubicBezTo>
                <a:cubicBezTo>
                  <a:pt x="81" y="45"/>
                  <a:pt x="81" y="45"/>
                  <a:pt x="81" y="45"/>
                </a:cubicBezTo>
                <a:cubicBezTo>
                  <a:pt x="72" y="54"/>
                  <a:pt x="72" y="54"/>
                  <a:pt x="72" y="54"/>
                </a:cubicBezTo>
                <a:cubicBezTo>
                  <a:pt x="68" y="58"/>
                  <a:pt x="60" y="58"/>
                  <a:pt x="55" y="54"/>
                </a:cubicBezTo>
                <a:cubicBezTo>
                  <a:pt x="53" y="51"/>
                  <a:pt x="52" y="48"/>
                  <a:pt x="52" y="45"/>
                </a:cubicBezTo>
                <a:cubicBezTo>
                  <a:pt x="12" y="45"/>
                  <a:pt x="12" y="45"/>
                  <a:pt x="12" y="45"/>
                </a:cubicBezTo>
                <a:cubicBezTo>
                  <a:pt x="10" y="45"/>
                  <a:pt x="8" y="47"/>
                  <a:pt x="8" y="49"/>
                </a:cubicBezTo>
                <a:cubicBezTo>
                  <a:pt x="8" y="65"/>
                  <a:pt x="8" y="65"/>
                  <a:pt x="8" y="65"/>
                </a:cubicBezTo>
                <a:cubicBezTo>
                  <a:pt x="8" y="67"/>
                  <a:pt x="10" y="69"/>
                  <a:pt x="12" y="69"/>
                </a:cubicBezTo>
                <a:cubicBezTo>
                  <a:pt x="116" y="69"/>
                  <a:pt x="116" y="69"/>
                  <a:pt x="116" y="69"/>
                </a:cubicBezTo>
                <a:cubicBezTo>
                  <a:pt x="118" y="69"/>
                  <a:pt x="120" y="67"/>
                  <a:pt x="120" y="65"/>
                </a:cubicBezTo>
                <a:cubicBezTo>
                  <a:pt x="120" y="49"/>
                  <a:pt x="120" y="49"/>
                  <a:pt x="120" y="49"/>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20" name="Freeform 19"/>
          <p:cNvSpPr>
            <a:spLocks noEditPoints="1"/>
          </p:cNvSpPr>
          <p:nvPr/>
        </p:nvSpPr>
        <p:spPr bwMode="auto">
          <a:xfrm>
            <a:off x="19195064" y="6145827"/>
            <a:ext cx="690068" cy="560252"/>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22" name="Rectangle 21"/>
          <p:cNvSpPr>
            <a:spLocks noChangeArrowheads="1"/>
          </p:cNvSpPr>
          <p:nvPr/>
        </p:nvSpPr>
        <p:spPr bwMode="auto">
          <a:xfrm>
            <a:off x="5279232"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pPr algn="ctr"/>
            <a:endParaRPr lang="id-ID"/>
          </a:p>
        </p:txBody>
      </p:sp>
      <p:sp>
        <p:nvSpPr>
          <p:cNvPr id="23" name="Rectangle 22"/>
          <p:cNvSpPr/>
          <p:nvPr/>
        </p:nvSpPr>
        <p:spPr>
          <a:xfrm>
            <a:off x="2254982" y="7839958"/>
            <a:ext cx="7560668" cy="4108817"/>
          </a:xfrm>
          <a:prstGeom prst="rect">
            <a:avLst/>
          </a:prstGeom>
        </p:spPr>
        <p:txBody>
          <a:bodyPr wrap="square">
            <a:spAutoFit/>
          </a:bodyPr>
          <a:lstStyle/>
          <a:p>
            <a:pPr algn="ct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ct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ct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ct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966864" y="2512799"/>
            <a:ext cx="8136904" cy="4893647"/>
          </a:xfrm>
          <a:prstGeom prst="rect">
            <a:avLst/>
          </a:prstGeom>
          <a:noFill/>
        </p:spPr>
        <p:txBody>
          <a:bodyPr wrap="square" rtlCol="0">
            <a:spAutoFit/>
          </a:bodyPr>
          <a:lstStyle/>
          <a:p>
            <a:pPr algn="ctr">
              <a:lnSpc>
                <a:spcPct val="80000"/>
              </a:lnSpc>
            </a:pPr>
            <a:r>
              <a:rPr lang="id-ID" sz="13000" b="1" spc="-150" dirty="0">
                <a:latin typeface="Montserrat" panose="00000500000000000000" pitchFamily="50" charset="0"/>
              </a:rPr>
              <a:t>Wild &amp;</a:t>
            </a:r>
          </a:p>
          <a:p>
            <a:pPr algn="ctr">
              <a:lnSpc>
                <a:spcPct val="80000"/>
              </a:lnSpc>
            </a:pPr>
            <a:r>
              <a:rPr lang="id-ID" sz="13000" b="1" spc="-150" dirty="0">
                <a:latin typeface="Montserrat" panose="00000500000000000000" pitchFamily="50" charset="0"/>
              </a:rPr>
              <a:t>Hustle</a:t>
            </a:r>
          </a:p>
          <a:p>
            <a:pPr algn="ctr">
              <a:lnSpc>
                <a:spcPct val="80000"/>
              </a:lnSpc>
            </a:pPr>
            <a:r>
              <a:rPr lang="id-ID" sz="13000" b="1" spc="-150" dirty="0">
                <a:latin typeface="Montserrat" panose="00000500000000000000" pitchFamily="50" charset="0"/>
              </a:rPr>
              <a:t>Design</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21</a:t>
            </a:fld>
            <a:endParaRPr lang="id-ID"/>
          </a:p>
        </p:txBody>
      </p:sp>
    </p:spTree>
    <p:extLst>
      <p:ext uri="{BB962C8B-B14F-4D97-AF65-F5344CB8AC3E}">
        <p14:creationId xmlns:p14="http://schemas.microsoft.com/office/powerpoint/2010/main" val="2137100237"/>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Box 3"/>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5" name="TextBox 4"/>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7" name="Rectangle 6"/>
          <p:cNvSpPr/>
          <p:nvPr/>
        </p:nvSpPr>
        <p:spPr bwMode="auto">
          <a:xfrm>
            <a:off x="6707598" y="4698158"/>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8" name="Rectangle 7"/>
          <p:cNvSpPr/>
          <p:nvPr/>
        </p:nvSpPr>
        <p:spPr bwMode="auto">
          <a:xfrm>
            <a:off x="12384435" y="4697760"/>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p:nvPr/>
        </p:nvSpPr>
        <p:spPr bwMode="auto">
          <a:xfrm>
            <a:off x="18061272" y="4697760"/>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 name="Rectangle 2"/>
          <p:cNvSpPr/>
          <p:nvPr/>
        </p:nvSpPr>
        <p:spPr bwMode="auto">
          <a:xfrm>
            <a:off x="1030761" y="4698158"/>
            <a:ext cx="5291968" cy="7200800"/>
          </a:xfrm>
          <a:prstGeom prst="rect">
            <a:avLst/>
          </a:prstGeom>
          <a:noFill/>
          <a:ln w="76200">
            <a:solidFill>
              <a:schemeClr val="bg2"/>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0" name="Freeform 9"/>
          <p:cNvSpPr>
            <a:spLocks noEditPoints="1"/>
          </p:cNvSpPr>
          <p:nvPr/>
        </p:nvSpPr>
        <p:spPr bwMode="auto">
          <a:xfrm>
            <a:off x="14581698" y="5756261"/>
            <a:ext cx="897443" cy="110173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1" name="Freeform 10"/>
          <p:cNvSpPr>
            <a:spLocks noEditPoints="1"/>
          </p:cNvSpPr>
          <p:nvPr/>
        </p:nvSpPr>
        <p:spPr bwMode="auto">
          <a:xfrm>
            <a:off x="20154562" y="5756260"/>
            <a:ext cx="1105389" cy="1101739"/>
          </a:xfrm>
          <a:custGeom>
            <a:avLst/>
            <a:gdLst>
              <a:gd name="T0" fmla="*/ 114 w 128"/>
              <a:gd name="T1" fmla="*/ 82 h 128"/>
              <a:gd name="T2" fmla="*/ 113 w 128"/>
              <a:gd name="T3" fmla="*/ 88 h 128"/>
              <a:gd name="T4" fmla="*/ 112 w 128"/>
              <a:gd name="T5" fmla="*/ 107 h 128"/>
              <a:gd name="T6" fmla="*/ 97 w 128"/>
              <a:gd name="T7" fmla="*/ 116 h 128"/>
              <a:gd name="T8" fmla="*/ 87 w 128"/>
              <a:gd name="T9" fmla="*/ 112 h 128"/>
              <a:gd name="T10" fmla="*/ 82 w 128"/>
              <a:gd name="T11" fmla="*/ 115 h 128"/>
              <a:gd name="T12" fmla="*/ 60 w 128"/>
              <a:gd name="T13" fmla="*/ 128 h 128"/>
              <a:gd name="T14" fmla="*/ 46 w 128"/>
              <a:gd name="T15" fmla="*/ 114 h 128"/>
              <a:gd name="T16" fmla="*/ 40 w 128"/>
              <a:gd name="T17" fmla="*/ 113 h 128"/>
              <a:gd name="T18" fmla="*/ 21 w 128"/>
              <a:gd name="T19" fmla="*/ 112 h 128"/>
              <a:gd name="T20" fmla="*/ 12 w 128"/>
              <a:gd name="T21" fmla="*/ 97 h 128"/>
              <a:gd name="T22" fmla="*/ 16 w 128"/>
              <a:gd name="T23" fmla="*/ 87 h 128"/>
              <a:gd name="T24" fmla="*/ 13 w 128"/>
              <a:gd name="T25" fmla="*/ 82 h 128"/>
              <a:gd name="T26" fmla="*/ 0 w 128"/>
              <a:gd name="T27" fmla="*/ 61 h 128"/>
              <a:gd name="T28" fmla="*/ 14 w 128"/>
              <a:gd name="T29" fmla="*/ 46 h 128"/>
              <a:gd name="T30" fmla="*/ 15 w 128"/>
              <a:gd name="T31" fmla="*/ 40 h 128"/>
              <a:gd name="T32" fmla="*/ 16 w 128"/>
              <a:gd name="T33" fmla="*/ 21 h 128"/>
              <a:gd name="T34" fmla="*/ 31 w 128"/>
              <a:gd name="T35" fmla="*/ 12 h 128"/>
              <a:gd name="T36" fmla="*/ 41 w 128"/>
              <a:gd name="T37" fmla="*/ 16 h 128"/>
              <a:gd name="T38" fmla="*/ 46 w 128"/>
              <a:gd name="T39" fmla="*/ 13 h 128"/>
              <a:gd name="T40" fmla="*/ 68 w 128"/>
              <a:gd name="T41" fmla="*/ 0 h 128"/>
              <a:gd name="T42" fmla="*/ 82 w 128"/>
              <a:gd name="T43" fmla="*/ 14 h 128"/>
              <a:gd name="T44" fmla="*/ 88 w 128"/>
              <a:gd name="T45" fmla="*/ 15 h 128"/>
              <a:gd name="T46" fmla="*/ 107 w 128"/>
              <a:gd name="T47" fmla="*/ 16 h 128"/>
              <a:gd name="T48" fmla="*/ 116 w 128"/>
              <a:gd name="T49" fmla="*/ 31 h 128"/>
              <a:gd name="T50" fmla="*/ 112 w 128"/>
              <a:gd name="T51" fmla="*/ 41 h 128"/>
              <a:gd name="T52" fmla="*/ 115 w 128"/>
              <a:gd name="T53" fmla="*/ 46 h 128"/>
              <a:gd name="T54" fmla="*/ 128 w 128"/>
              <a:gd name="T55" fmla="*/ 68 h 128"/>
              <a:gd name="T56" fmla="*/ 120 w 128"/>
              <a:gd name="T57" fmla="*/ 61 h 128"/>
              <a:gd name="T58" fmla="*/ 108 w 128"/>
              <a:gd name="T59" fmla="*/ 52 h 128"/>
              <a:gd name="T60" fmla="*/ 106 w 128"/>
              <a:gd name="T61" fmla="*/ 37 h 128"/>
              <a:gd name="T62" fmla="*/ 101 w 128"/>
              <a:gd name="T63" fmla="*/ 22 h 128"/>
              <a:gd name="T64" fmla="*/ 91 w 128"/>
              <a:gd name="T65" fmla="*/ 22 h 128"/>
              <a:gd name="T66" fmla="*/ 76 w 128"/>
              <a:gd name="T67" fmla="*/ 20 h 128"/>
              <a:gd name="T68" fmla="*/ 67 w 128"/>
              <a:gd name="T69" fmla="*/ 8 h 128"/>
              <a:gd name="T70" fmla="*/ 53 w 128"/>
              <a:gd name="T71" fmla="*/ 15 h 128"/>
              <a:gd name="T72" fmla="*/ 41 w 128"/>
              <a:gd name="T73" fmla="*/ 24 h 128"/>
              <a:gd name="T74" fmla="*/ 32 w 128"/>
              <a:gd name="T75" fmla="*/ 20 h 128"/>
              <a:gd name="T76" fmla="*/ 22 w 128"/>
              <a:gd name="T77" fmla="*/ 27 h 128"/>
              <a:gd name="T78" fmla="*/ 24 w 128"/>
              <a:gd name="T79" fmla="*/ 42 h 128"/>
              <a:gd name="T80" fmla="*/ 15 w 128"/>
              <a:gd name="T81" fmla="*/ 54 h 128"/>
              <a:gd name="T82" fmla="*/ 8 w 128"/>
              <a:gd name="T83" fmla="*/ 68 h 128"/>
              <a:gd name="T84" fmla="*/ 20 w 128"/>
              <a:gd name="T85" fmla="*/ 76 h 128"/>
              <a:gd name="T86" fmla="*/ 22 w 128"/>
              <a:gd name="T87" fmla="*/ 91 h 128"/>
              <a:gd name="T88" fmla="*/ 27 w 128"/>
              <a:gd name="T89" fmla="*/ 106 h 128"/>
              <a:gd name="T90" fmla="*/ 37 w 128"/>
              <a:gd name="T91" fmla="*/ 106 h 128"/>
              <a:gd name="T92" fmla="*/ 52 w 128"/>
              <a:gd name="T93" fmla="*/ 108 h 128"/>
              <a:gd name="T94" fmla="*/ 61 w 128"/>
              <a:gd name="T95" fmla="*/ 120 h 128"/>
              <a:gd name="T96" fmla="*/ 75 w 128"/>
              <a:gd name="T97" fmla="*/ 113 h 128"/>
              <a:gd name="T98" fmla="*/ 86 w 128"/>
              <a:gd name="T99" fmla="*/ 104 h 128"/>
              <a:gd name="T100" fmla="*/ 96 w 128"/>
              <a:gd name="T101" fmla="*/ 108 h 128"/>
              <a:gd name="T102" fmla="*/ 106 w 128"/>
              <a:gd name="T103" fmla="*/ 101 h 128"/>
              <a:gd name="T104" fmla="*/ 104 w 128"/>
              <a:gd name="T105" fmla="*/ 86 h 128"/>
              <a:gd name="T106" fmla="*/ 113 w 128"/>
              <a:gd name="T107" fmla="*/ 75 h 128"/>
              <a:gd name="T108" fmla="*/ 120 w 128"/>
              <a:gd name="T109" fmla="*/ 61 h 128"/>
              <a:gd name="T110" fmla="*/ 44 w 128"/>
              <a:gd name="T111" fmla="*/ 64 h 128"/>
              <a:gd name="T112" fmla="*/ 84 w 128"/>
              <a:gd name="T113" fmla="*/ 64 h 128"/>
              <a:gd name="T114" fmla="*/ 64 w 128"/>
              <a:gd name="T115" fmla="*/ 52 h 128"/>
              <a:gd name="T116" fmla="*/ 64 w 128"/>
              <a:gd name="T117" fmla="*/ 76 h 128"/>
              <a:gd name="T118" fmla="*/ 64 w 128"/>
              <a:gd name="T119" fmla="*/ 5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28" h="128">
                <a:moveTo>
                  <a:pt x="115" y="82"/>
                </a:moveTo>
                <a:cubicBezTo>
                  <a:pt x="114" y="82"/>
                  <a:pt x="114" y="82"/>
                  <a:pt x="114" y="82"/>
                </a:cubicBezTo>
                <a:cubicBezTo>
                  <a:pt x="114" y="84"/>
                  <a:pt x="113" y="85"/>
                  <a:pt x="112" y="87"/>
                </a:cubicBezTo>
                <a:cubicBezTo>
                  <a:pt x="113" y="88"/>
                  <a:pt x="113" y="88"/>
                  <a:pt x="113" y="88"/>
                </a:cubicBezTo>
                <a:cubicBezTo>
                  <a:pt x="115" y="90"/>
                  <a:pt x="116" y="93"/>
                  <a:pt x="116" y="97"/>
                </a:cubicBezTo>
                <a:cubicBezTo>
                  <a:pt x="116" y="101"/>
                  <a:pt x="114" y="104"/>
                  <a:pt x="112" y="107"/>
                </a:cubicBezTo>
                <a:cubicBezTo>
                  <a:pt x="107" y="112"/>
                  <a:pt x="107" y="112"/>
                  <a:pt x="107" y="112"/>
                </a:cubicBezTo>
                <a:cubicBezTo>
                  <a:pt x="104" y="115"/>
                  <a:pt x="100" y="116"/>
                  <a:pt x="97" y="116"/>
                </a:cubicBezTo>
                <a:cubicBezTo>
                  <a:pt x="93" y="116"/>
                  <a:pt x="90" y="115"/>
                  <a:pt x="88" y="113"/>
                </a:cubicBezTo>
                <a:cubicBezTo>
                  <a:pt x="87" y="112"/>
                  <a:pt x="87" y="112"/>
                  <a:pt x="87" y="112"/>
                </a:cubicBezTo>
                <a:cubicBezTo>
                  <a:pt x="85" y="113"/>
                  <a:pt x="84" y="114"/>
                  <a:pt x="82" y="114"/>
                </a:cubicBezTo>
                <a:cubicBezTo>
                  <a:pt x="82" y="115"/>
                  <a:pt x="82" y="115"/>
                  <a:pt x="82" y="115"/>
                </a:cubicBezTo>
                <a:cubicBezTo>
                  <a:pt x="81" y="122"/>
                  <a:pt x="75" y="128"/>
                  <a:pt x="68" y="128"/>
                </a:cubicBezTo>
                <a:cubicBezTo>
                  <a:pt x="60" y="128"/>
                  <a:pt x="60" y="128"/>
                  <a:pt x="60" y="128"/>
                </a:cubicBezTo>
                <a:cubicBezTo>
                  <a:pt x="53" y="128"/>
                  <a:pt x="47" y="122"/>
                  <a:pt x="46" y="115"/>
                </a:cubicBezTo>
                <a:cubicBezTo>
                  <a:pt x="46" y="114"/>
                  <a:pt x="46" y="114"/>
                  <a:pt x="46" y="114"/>
                </a:cubicBezTo>
                <a:cubicBezTo>
                  <a:pt x="44" y="114"/>
                  <a:pt x="43" y="113"/>
                  <a:pt x="41" y="112"/>
                </a:cubicBezTo>
                <a:cubicBezTo>
                  <a:pt x="40" y="113"/>
                  <a:pt x="40" y="113"/>
                  <a:pt x="40" y="113"/>
                </a:cubicBezTo>
                <a:cubicBezTo>
                  <a:pt x="38" y="115"/>
                  <a:pt x="35" y="116"/>
                  <a:pt x="31" y="116"/>
                </a:cubicBezTo>
                <a:cubicBezTo>
                  <a:pt x="28" y="116"/>
                  <a:pt x="24" y="115"/>
                  <a:pt x="21" y="112"/>
                </a:cubicBezTo>
                <a:cubicBezTo>
                  <a:pt x="16" y="107"/>
                  <a:pt x="16" y="107"/>
                  <a:pt x="16" y="107"/>
                </a:cubicBezTo>
                <a:cubicBezTo>
                  <a:pt x="14" y="104"/>
                  <a:pt x="12" y="101"/>
                  <a:pt x="12" y="97"/>
                </a:cubicBezTo>
                <a:cubicBezTo>
                  <a:pt x="12" y="93"/>
                  <a:pt x="13" y="90"/>
                  <a:pt x="15" y="88"/>
                </a:cubicBezTo>
                <a:cubicBezTo>
                  <a:pt x="16" y="87"/>
                  <a:pt x="16" y="87"/>
                  <a:pt x="16" y="87"/>
                </a:cubicBezTo>
                <a:cubicBezTo>
                  <a:pt x="15" y="85"/>
                  <a:pt x="14" y="84"/>
                  <a:pt x="14" y="82"/>
                </a:cubicBezTo>
                <a:cubicBezTo>
                  <a:pt x="13" y="82"/>
                  <a:pt x="13" y="82"/>
                  <a:pt x="13" y="82"/>
                </a:cubicBezTo>
                <a:cubicBezTo>
                  <a:pt x="6" y="81"/>
                  <a:pt x="0" y="75"/>
                  <a:pt x="0" y="68"/>
                </a:cubicBezTo>
                <a:cubicBezTo>
                  <a:pt x="0" y="61"/>
                  <a:pt x="0" y="61"/>
                  <a:pt x="0" y="61"/>
                </a:cubicBezTo>
                <a:cubicBezTo>
                  <a:pt x="0" y="53"/>
                  <a:pt x="6" y="47"/>
                  <a:pt x="13" y="46"/>
                </a:cubicBezTo>
                <a:cubicBezTo>
                  <a:pt x="14" y="46"/>
                  <a:pt x="14" y="46"/>
                  <a:pt x="14" y="46"/>
                </a:cubicBezTo>
                <a:cubicBezTo>
                  <a:pt x="14" y="44"/>
                  <a:pt x="15" y="43"/>
                  <a:pt x="16" y="41"/>
                </a:cubicBezTo>
                <a:cubicBezTo>
                  <a:pt x="15" y="40"/>
                  <a:pt x="15" y="40"/>
                  <a:pt x="15" y="40"/>
                </a:cubicBezTo>
                <a:cubicBezTo>
                  <a:pt x="13" y="38"/>
                  <a:pt x="12" y="35"/>
                  <a:pt x="12" y="31"/>
                </a:cubicBezTo>
                <a:cubicBezTo>
                  <a:pt x="12" y="28"/>
                  <a:pt x="14" y="24"/>
                  <a:pt x="16" y="21"/>
                </a:cubicBezTo>
                <a:cubicBezTo>
                  <a:pt x="21" y="16"/>
                  <a:pt x="21" y="16"/>
                  <a:pt x="21" y="16"/>
                </a:cubicBezTo>
                <a:cubicBezTo>
                  <a:pt x="24" y="14"/>
                  <a:pt x="28" y="12"/>
                  <a:pt x="31" y="12"/>
                </a:cubicBezTo>
                <a:cubicBezTo>
                  <a:pt x="35" y="12"/>
                  <a:pt x="38" y="13"/>
                  <a:pt x="40" y="15"/>
                </a:cubicBezTo>
                <a:cubicBezTo>
                  <a:pt x="41" y="16"/>
                  <a:pt x="41" y="16"/>
                  <a:pt x="41" y="16"/>
                </a:cubicBezTo>
                <a:cubicBezTo>
                  <a:pt x="43" y="15"/>
                  <a:pt x="44" y="15"/>
                  <a:pt x="46" y="14"/>
                </a:cubicBezTo>
                <a:cubicBezTo>
                  <a:pt x="46" y="13"/>
                  <a:pt x="46" y="13"/>
                  <a:pt x="46" y="13"/>
                </a:cubicBezTo>
                <a:cubicBezTo>
                  <a:pt x="47" y="6"/>
                  <a:pt x="53" y="0"/>
                  <a:pt x="60" y="0"/>
                </a:cubicBezTo>
                <a:cubicBezTo>
                  <a:pt x="68" y="0"/>
                  <a:pt x="68" y="0"/>
                  <a:pt x="68" y="0"/>
                </a:cubicBezTo>
                <a:cubicBezTo>
                  <a:pt x="75" y="0"/>
                  <a:pt x="81" y="6"/>
                  <a:pt x="82" y="13"/>
                </a:cubicBezTo>
                <a:cubicBezTo>
                  <a:pt x="82" y="14"/>
                  <a:pt x="82" y="14"/>
                  <a:pt x="82" y="14"/>
                </a:cubicBezTo>
                <a:cubicBezTo>
                  <a:pt x="84" y="15"/>
                  <a:pt x="85" y="15"/>
                  <a:pt x="87" y="16"/>
                </a:cubicBezTo>
                <a:cubicBezTo>
                  <a:pt x="88" y="15"/>
                  <a:pt x="88" y="15"/>
                  <a:pt x="88" y="15"/>
                </a:cubicBezTo>
                <a:cubicBezTo>
                  <a:pt x="90" y="13"/>
                  <a:pt x="93" y="12"/>
                  <a:pt x="97" y="12"/>
                </a:cubicBezTo>
                <a:cubicBezTo>
                  <a:pt x="100" y="12"/>
                  <a:pt x="104" y="14"/>
                  <a:pt x="107" y="16"/>
                </a:cubicBezTo>
                <a:cubicBezTo>
                  <a:pt x="112" y="21"/>
                  <a:pt x="112" y="21"/>
                  <a:pt x="112" y="21"/>
                </a:cubicBezTo>
                <a:cubicBezTo>
                  <a:pt x="114" y="24"/>
                  <a:pt x="116" y="28"/>
                  <a:pt x="116" y="31"/>
                </a:cubicBezTo>
                <a:cubicBezTo>
                  <a:pt x="116" y="35"/>
                  <a:pt x="115" y="38"/>
                  <a:pt x="113" y="41"/>
                </a:cubicBezTo>
                <a:cubicBezTo>
                  <a:pt x="112" y="41"/>
                  <a:pt x="112" y="41"/>
                  <a:pt x="112" y="41"/>
                </a:cubicBezTo>
                <a:cubicBezTo>
                  <a:pt x="113" y="43"/>
                  <a:pt x="114" y="45"/>
                  <a:pt x="114" y="46"/>
                </a:cubicBezTo>
                <a:cubicBezTo>
                  <a:pt x="115" y="46"/>
                  <a:pt x="115" y="46"/>
                  <a:pt x="115" y="46"/>
                </a:cubicBezTo>
                <a:cubicBezTo>
                  <a:pt x="122" y="47"/>
                  <a:pt x="128" y="53"/>
                  <a:pt x="128" y="61"/>
                </a:cubicBezTo>
                <a:cubicBezTo>
                  <a:pt x="128" y="68"/>
                  <a:pt x="128" y="68"/>
                  <a:pt x="128" y="68"/>
                </a:cubicBezTo>
                <a:cubicBezTo>
                  <a:pt x="128" y="75"/>
                  <a:pt x="122" y="81"/>
                  <a:pt x="115" y="82"/>
                </a:cubicBezTo>
                <a:close/>
                <a:moveTo>
                  <a:pt x="120" y="61"/>
                </a:moveTo>
                <a:cubicBezTo>
                  <a:pt x="120" y="57"/>
                  <a:pt x="117" y="54"/>
                  <a:pt x="113" y="54"/>
                </a:cubicBezTo>
                <a:cubicBezTo>
                  <a:pt x="108" y="52"/>
                  <a:pt x="108" y="52"/>
                  <a:pt x="108" y="52"/>
                </a:cubicBezTo>
                <a:cubicBezTo>
                  <a:pt x="107" y="48"/>
                  <a:pt x="105" y="45"/>
                  <a:pt x="104" y="42"/>
                </a:cubicBezTo>
                <a:cubicBezTo>
                  <a:pt x="106" y="37"/>
                  <a:pt x="106" y="37"/>
                  <a:pt x="106" y="37"/>
                </a:cubicBezTo>
                <a:cubicBezTo>
                  <a:pt x="109" y="34"/>
                  <a:pt x="109" y="30"/>
                  <a:pt x="106" y="27"/>
                </a:cubicBezTo>
                <a:cubicBezTo>
                  <a:pt x="101" y="22"/>
                  <a:pt x="101" y="22"/>
                  <a:pt x="101" y="22"/>
                </a:cubicBezTo>
                <a:cubicBezTo>
                  <a:pt x="100" y="21"/>
                  <a:pt x="99" y="19"/>
                  <a:pt x="97" y="19"/>
                </a:cubicBezTo>
                <a:cubicBezTo>
                  <a:pt x="95" y="19"/>
                  <a:pt x="93" y="21"/>
                  <a:pt x="91" y="22"/>
                </a:cubicBezTo>
                <a:cubicBezTo>
                  <a:pt x="86" y="25"/>
                  <a:pt x="86" y="25"/>
                  <a:pt x="86" y="25"/>
                </a:cubicBezTo>
                <a:cubicBezTo>
                  <a:pt x="83" y="23"/>
                  <a:pt x="80" y="21"/>
                  <a:pt x="76" y="20"/>
                </a:cubicBezTo>
                <a:cubicBezTo>
                  <a:pt x="75" y="15"/>
                  <a:pt x="75" y="15"/>
                  <a:pt x="75" y="15"/>
                </a:cubicBezTo>
                <a:cubicBezTo>
                  <a:pt x="75" y="11"/>
                  <a:pt x="71" y="8"/>
                  <a:pt x="67" y="8"/>
                </a:cubicBezTo>
                <a:cubicBezTo>
                  <a:pt x="61" y="8"/>
                  <a:pt x="61" y="8"/>
                  <a:pt x="61" y="8"/>
                </a:cubicBezTo>
                <a:cubicBezTo>
                  <a:pt x="57" y="8"/>
                  <a:pt x="53" y="11"/>
                  <a:pt x="53" y="15"/>
                </a:cubicBezTo>
                <a:cubicBezTo>
                  <a:pt x="52" y="20"/>
                  <a:pt x="52" y="20"/>
                  <a:pt x="52" y="20"/>
                </a:cubicBezTo>
                <a:cubicBezTo>
                  <a:pt x="48" y="21"/>
                  <a:pt x="45" y="22"/>
                  <a:pt x="41" y="24"/>
                </a:cubicBezTo>
                <a:cubicBezTo>
                  <a:pt x="36" y="21"/>
                  <a:pt x="36" y="21"/>
                  <a:pt x="36" y="21"/>
                </a:cubicBezTo>
                <a:cubicBezTo>
                  <a:pt x="35" y="20"/>
                  <a:pt x="34" y="20"/>
                  <a:pt x="32" y="20"/>
                </a:cubicBezTo>
                <a:cubicBezTo>
                  <a:pt x="30" y="20"/>
                  <a:pt x="28" y="21"/>
                  <a:pt x="27" y="22"/>
                </a:cubicBezTo>
                <a:cubicBezTo>
                  <a:pt x="22" y="27"/>
                  <a:pt x="22" y="27"/>
                  <a:pt x="22" y="27"/>
                </a:cubicBezTo>
                <a:cubicBezTo>
                  <a:pt x="19" y="30"/>
                  <a:pt x="19" y="34"/>
                  <a:pt x="22" y="37"/>
                </a:cubicBezTo>
                <a:cubicBezTo>
                  <a:pt x="24" y="42"/>
                  <a:pt x="24" y="42"/>
                  <a:pt x="24" y="42"/>
                </a:cubicBezTo>
                <a:cubicBezTo>
                  <a:pt x="23" y="45"/>
                  <a:pt x="21" y="48"/>
                  <a:pt x="20" y="52"/>
                </a:cubicBezTo>
                <a:cubicBezTo>
                  <a:pt x="15" y="54"/>
                  <a:pt x="15" y="54"/>
                  <a:pt x="15" y="54"/>
                </a:cubicBezTo>
                <a:cubicBezTo>
                  <a:pt x="11" y="54"/>
                  <a:pt x="8" y="57"/>
                  <a:pt x="8" y="61"/>
                </a:cubicBezTo>
                <a:cubicBezTo>
                  <a:pt x="8" y="68"/>
                  <a:pt x="8" y="68"/>
                  <a:pt x="8" y="68"/>
                </a:cubicBezTo>
                <a:cubicBezTo>
                  <a:pt x="8" y="71"/>
                  <a:pt x="11" y="75"/>
                  <a:pt x="15" y="75"/>
                </a:cubicBezTo>
                <a:cubicBezTo>
                  <a:pt x="20" y="76"/>
                  <a:pt x="20" y="76"/>
                  <a:pt x="20" y="76"/>
                </a:cubicBezTo>
                <a:cubicBezTo>
                  <a:pt x="21" y="80"/>
                  <a:pt x="23" y="83"/>
                  <a:pt x="24" y="86"/>
                </a:cubicBezTo>
                <a:cubicBezTo>
                  <a:pt x="22" y="91"/>
                  <a:pt x="22" y="91"/>
                  <a:pt x="22" y="91"/>
                </a:cubicBezTo>
                <a:cubicBezTo>
                  <a:pt x="19" y="94"/>
                  <a:pt x="19" y="99"/>
                  <a:pt x="22" y="101"/>
                </a:cubicBezTo>
                <a:cubicBezTo>
                  <a:pt x="27" y="106"/>
                  <a:pt x="27" y="106"/>
                  <a:pt x="27" y="106"/>
                </a:cubicBezTo>
                <a:cubicBezTo>
                  <a:pt x="28" y="108"/>
                  <a:pt x="30" y="108"/>
                  <a:pt x="32" y="108"/>
                </a:cubicBezTo>
                <a:cubicBezTo>
                  <a:pt x="34" y="108"/>
                  <a:pt x="35" y="108"/>
                  <a:pt x="37" y="106"/>
                </a:cubicBezTo>
                <a:cubicBezTo>
                  <a:pt x="42" y="104"/>
                  <a:pt x="42" y="104"/>
                  <a:pt x="42" y="104"/>
                </a:cubicBezTo>
                <a:cubicBezTo>
                  <a:pt x="45" y="106"/>
                  <a:pt x="48" y="107"/>
                  <a:pt x="52" y="108"/>
                </a:cubicBezTo>
                <a:cubicBezTo>
                  <a:pt x="53" y="113"/>
                  <a:pt x="53" y="113"/>
                  <a:pt x="53" y="113"/>
                </a:cubicBezTo>
                <a:cubicBezTo>
                  <a:pt x="53" y="117"/>
                  <a:pt x="57" y="120"/>
                  <a:pt x="61" y="120"/>
                </a:cubicBezTo>
                <a:cubicBezTo>
                  <a:pt x="67" y="120"/>
                  <a:pt x="67" y="120"/>
                  <a:pt x="67" y="120"/>
                </a:cubicBezTo>
                <a:cubicBezTo>
                  <a:pt x="71" y="120"/>
                  <a:pt x="75" y="117"/>
                  <a:pt x="75" y="113"/>
                </a:cubicBezTo>
                <a:cubicBezTo>
                  <a:pt x="76" y="108"/>
                  <a:pt x="76" y="108"/>
                  <a:pt x="76" y="108"/>
                </a:cubicBezTo>
                <a:cubicBezTo>
                  <a:pt x="80" y="107"/>
                  <a:pt x="83" y="106"/>
                  <a:pt x="86" y="104"/>
                </a:cubicBezTo>
                <a:cubicBezTo>
                  <a:pt x="91" y="106"/>
                  <a:pt x="91" y="106"/>
                  <a:pt x="91" y="106"/>
                </a:cubicBezTo>
                <a:cubicBezTo>
                  <a:pt x="93" y="108"/>
                  <a:pt x="94" y="108"/>
                  <a:pt x="96" y="108"/>
                </a:cubicBezTo>
                <a:cubicBezTo>
                  <a:pt x="98" y="108"/>
                  <a:pt x="100" y="108"/>
                  <a:pt x="101" y="106"/>
                </a:cubicBezTo>
                <a:cubicBezTo>
                  <a:pt x="106" y="101"/>
                  <a:pt x="106" y="101"/>
                  <a:pt x="106" y="101"/>
                </a:cubicBezTo>
                <a:cubicBezTo>
                  <a:pt x="109" y="99"/>
                  <a:pt x="109" y="94"/>
                  <a:pt x="106" y="91"/>
                </a:cubicBezTo>
                <a:cubicBezTo>
                  <a:pt x="104" y="86"/>
                  <a:pt x="104" y="86"/>
                  <a:pt x="104" y="86"/>
                </a:cubicBezTo>
                <a:cubicBezTo>
                  <a:pt x="105" y="83"/>
                  <a:pt x="107" y="80"/>
                  <a:pt x="108" y="76"/>
                </a:cubicBezTo>
                <a:cubicBezTo>
                  <a:pt x="113" y="75"/>
                  <a:pt x="113" y="75"/>
                  <a:pt x="113" y="75"/>
                </a:cubicBezTo>
                <a:cubicBezTo>
                  <a:pt x="117" y="75"/>
                  <a:pt x="120" y="71"/>
                  <a:pt x="120" y="68"/>
                </a:cubicBezTo>
                <a:cubicBezTo>
                  <a:pt x="120" y="61"/>
                  <a:pt x="120" y="61"/>
                  <a:pt x="120" y="61"/>
                </a:cubicBezTo>
                <a:close/>
                <a:moveTo>
                  <a:pt x="64" y="84"/>
                </a:moveTo>
                <a:cubicBezTo>
                  <a:pt x="53" y="84"/>
                  <a:pt x="44" y="75"/>
                  <a:pt x="44" y="64"/>
                </a:cubicBezTo>
                <a:cubicBezTo>
                  <a:pt x="44" y="53"/>
                  <a:pt x="53" y="44"/>
                  <a:pt x="64" y="44"/>
                </a:cubicBezTo>
                <a:cubicBezTo>
                  <a:pt x="75" y="44"/>
                  <a:pt x="84" y="53"/>
                  <a:pt x="84" y="64"/>
                </a:cubicBezTo>
                <a:cubicBezTo>
                  <a:pt x="84" y="75"/>
                  <a:pt x="75" y="84"/>
                  <a:pt x="64" y="84"/>
                </a:cubicBezTo>
                <a:close/>
                <a:moveTo>
                  <a:pt x="64" y="52"/>
                </a:moveTo>
                <a:cubicBezTo>
                  <a:pt x="57" y="52"/>
                  <a:pt x="52" y="57"/>
                  <a:pt x="52" y="64"/>
                </a:cubicBezTo>
                <a:cubicBezTo>
                  <a:pt x="52" y="71"/>
                  <a:pt x="57" y="76"/>
                  <a:pt x="64" y="76"/>
                </a:cubicBezTo>
                <a:cubicBezTo>
                  <a:pt x="71" y="76"/>
                  <a:pt x="76" y="71"/>
                  <a:pt x="76" y="64"/>
                </a:cubicBezTo>
                <a:cubicBezTo>
                  <a:pt x="76" y="57"/>
                  <a:pt x="71" y="52"/>
                  <a:pt x="64" y="52"/>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2" name="Freeform 11"/>
          <p:cNvSpPr>
            <a:spLocks noEditPoints="1"/>
          </p:cNvSpPr>
          <p:nvPr/>
        </p:nvSpPr>
        <p:spPr bwMode="auto">
          <a:xfrm>
            <a:off x="8780824" y="5836519"/>
            <a:ext cx="1145517" cy="1145517"/>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3" name="Freeform 12"/>
          <p:cNvSpPr>
            <a:spLocks noEditPoints="1"/>
          </p:cNvSpPr>
          <p:nvPr/>
        </p:nvSpPr>
        <p:spPr bwMode="auto">
          <a:xfrm>
            <a:off x="3124051" y="5960557"/>
            <a:ext cx="1105389" cy="897443"/>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4" name="TextBox 13"/>
          <p:cNvSpPr txBox="1"/>
          <p:nvPr/>
        </p:nvSpPr>
        <p:spPr>
          <a:xfrm>
            <a:off x="2423293" y="7515617"/>
            <a:ext cx="250690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One</a:t>
            </a:r>
          </a:p>
        </p:txBody>
      </p:sp>
      <p:sp>
        <p:nvSpPr>
          <p:cNvPr id="15" name="TextBox 14"/>
          <p:cNvSpPr txBox="1"/>
          <p:nvPr/>
        </p:nvSpPr>
        <p:spPr>
          <a:xfrm>
            <a:off x="8086215" y="7515617"/>
            <a:ext cx="2534733"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Two</a:t>
            </a:r>
          </a:p>
        </p:txBody>
      </p:sp>
      <p:sp>
        <p:nvSpPr>
          <p:cNvPr id="16" name="TextBox 15"/>
          <p:cNvSpPr txBox="1"/>
          <p:nvPr/>
        </p:nvSpPr>
        <p:spPr>
          <a:xfrm>
            <a:off x="13624137" y="7515617"/>
            <a:ext cx="281256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Three</a:t>
            </a:r>
          </a:p>
        </p:txBody>
      </p:sp>
      <p:sp>
        <p:nvSpPr>
          <p:cNvPr id="17" name="TextBox 16"/>
          <p:cNvSpPr txBox="1"/>
          <p:nvPr/>
        </p:nvSpPr>
        <p:spPr>
          <a:xfrm>
            <a:off x="19405714" y="7515617"/>
            <a:ext cx="2603085" cy="553998"/>
          </a:xfrm>
          <a:prstGeom prst="rect">
            <a:avLst/>
          </a:prstGeom>
          <a:noFill/>
        </p:spPr>
        <p:txBody>
          <a:bodyPr wrap="none" rtlCol="0">
            <a:spAutoFit/>
          </a:bodyPr>
          <a:lstStyle/>
          <a:p>
            <a:pPr algn="ctr"/>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Service Four</a:t>
            </a:r>
          </a:p>
        </p:txBody>
      </p:sp>
      <p:sp>
        <p:nvSpPr>
          <p:cNvPr id="18" name="Rectangle 17"/>
          <p:cNvSpPr/>
          <p:nvPr/>
        </p:nvSpPr>
        <p:spPr>
          <a:xfrm>
            <a:off x="1723302" y="889937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9" name="Rectangle 18"/>
          <p:cNvSpPr/>
          <p:nvPr/>
        </p:nvSpPr>
        <p:spPr>
          <a:xfrm>
            <a:off x="7400139" y="8899373"/>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0" name="Rectangle 19"/>
          <p:cNvSpPr/>
          <p:nvPr/>
        </p:nvSpPr>
        <p:spPr>
          <a:xfrm>
            <a:off x="13076976" y="89027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1" name="Rectangle 20"/>
          <p:cNvSpPr/>
          <p:nvPr/>
        </p:nvSpPr>
        <p:spPr>
          <a:xfrm>
            <a:off x="18753813" y="8899175"/>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22</a:t>
            </a:fld>
            <a:endParaRPr lang="id-ID"/>
          </a:p>
        </p:txBody>
      </p:sp>
    </p:spTree>
    <p:extLst>
      <p:ext uri="{BB962C8B-B14F-4D97-AF65-F5344CB8AC3E}">
        <p14:creationId xmlns:p14="http://schemas.microsoft.com/office/powerpoint/2010/main" val="12610720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bwMode="auto">
          <a:xfrm>
            <a:off x="0" y="0"/>
            <a:ext cx="24384000" cy="8370168"/>
          </a:xfrm>
          <a:prstGeom prst="rect">
            <a:avLst/>
          </a:prstGeom>
          <a:solidFill>
            <a:schemeClr val="tx1">
              <a:lumMod val="90000"/>
              <a:lumOff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Rectangle 6"/>
          <p:cNvSpPr/>
          <p:nvPr/>
        </p:nvSpPr>
        <p:spPr bwMode="auto">
          <a:xfrm>
            <a:off x="2111375" y="1817688"/>
            <a:ext cx="6480225" cy="10801350"/>
          </a:xfrm>
          <a:prstGeom prst="rect">
            <a:avLst/>
          </a:prstGeom>
          <a:noFill/>
          <a:ln w="1524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a:spLocks noChangeArrowheads="1"/>
          </p:cNvSpPr>
          <p:nvPr/>
        </p:nvSpPr>
        <p:spPr bwMode="auto">
          <a:xfrm>
            <a:off x="12522085"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pPr algn="r"/>
            <a:endParaRPr lang="id-ID"/>
          </a:p>
        </p:txBody>
      </p:sp>
      <p:sp>
        <p:nvSpPr>
          <p:cNvPr id="12" name="TextBox 11"/>
          <p:cNvSpPr txBox="1"/>
          <p:nvPr/>
        </p:nvSpPr>
        <p:spPr>
          <a:xfrm>
            <a:off x="12306061"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Simple</a:t>
            </a:r>
          </a:p>
          <a:p>
            <a:pPr>
              <a:lnSpc>
                <a:spcPct val="80000"/>
              </a:lnSpc>
            </a:pPr>
            <a:r>
              <a:rPr lang="id-ID" sz="13000" b="1" spc="-150" dirty="0">
                <a:solidFill>
                  <a:schemeClr val="bg1"/>
                </a:solidFill>
                <a:latin typeface="Montserrat" panose="00000500000000000000" pitchFamily="50" charset="0"/>
              </a:rPr>
              <a:t>Minimal</a:t>
            </a:r>
          </a:p>
          <a:p>
            <a:pPr>
              <a:lnSpc>
                <a:spcPct val="80000"/>
              </a:lnSpc>
            </a:pPr>
            <a:r>
              <a:rPr lang="id-ID" sz="13000" b="1" spc="-150" dirty="0">
                <a:solidFill>
                  <a:schemeClr val="bg1"/>
                </a:solidFill>
                <a:latin typeface="Montserrat" panose="00000500000000000000" pitchFamily="50" charset="0"/>
              </a:rPr>
              <a:t>Layout</a:t>
            </a:r>
          </a:p>
        </p:txBody>
      </p:sp>
      <p:sp>
        <p:nvSpPr>
          <p:cNvPr id="24" name="TextBox 23"/>
          <p:cNvSpPr txBox="1"/>
          <p:nvPr/>
        </p:nvSpPr>
        <p:spPr>
          <a:xfrm>
            <a:off x="4629951" y="10392136"/>
            <a:ext cx="4083781" cy="615553"/>
          </a:xfrm>
          <a:prstGeom prst="rect">
            <a:avLst/>
          </a:prstGeom>
          <a:noFill/>
        </p:spPr>
        <p:txBody>
          <a:bodyPr wrap="square" lIns="0" tIns="0" rIns="0" bIns="0" rtlCol="0">
            <a:noAutofit/>
          </a:bodyPr>
          <a:lstStyle/>
          <a:p>
            <a:pPr algn="ctr"/>
            <a:r>
              <a:rPr lang="id-ID" sz="5000" b="1" spc="100" dirty="0">
                <a:latin typeface="Open Sans" panose="020B0606030504020204" pitchFamily="34" charset="0"/>
                <a:ea typeface="Open Sans" panose="020B0606030504020204" pitchFamily="34" charset="0"/>
                <a:cs typeface="Open Sans" panose="020B0606030504020204" pitchFamily="34" charset="0"/>
              </a:rPr>
              <a:t>145</a:t>
            </a:r>
          </a:p>
        </p:txBody>
      </p:sp>
      <p:sp>
        <p:nvSpPr>
          <p:cNvPr id="26" name="TextBox 25"/>
          <p:cNvSpPr txBox="1"/>
          <p:nvPr/>
        </p:nvSpPr>
        <p:spPr>
          <a:xfrm>
            <a:off x="1953398" y="10392136"/>
            <a:ext cx="4083781" cy="615553"/>
          </a:xfrm>
          <a:prstGeom prst="rect">
            <a:avLst/>
          </a:prstGeom>
          <a:noFill/>
        </p:spPr>
        <p:txBody>
          <a:bodyPr wrap="square" lIns="0" tIns="0" rIns="0" bIns="0" rtlCol="0">
            <a:noAutofit/>
          </a:bodyPr>
          <a:lstStyle/>
          <a:p>
            <a:pPr algn="ctr"/>
            <a:r>
              <a:rPr lang="id-ID" sz="5000" b="1" spc="100" dirty="0">
                <a:latin typeface="Open Sans" panose="020B0606030504020204" pitchFamily="34" charset="0"/>
                <a:ea typeface="Open Sans" panose="020B0606030504020204" pitchFamily="34" charset="0"/>
                <a:cs typeface="Open Sans" panose="020B0606030504020204" pitchFamily="34" charset="0"/>
              </a:rPr>
              <a:t>270</a:t>
            </a:r>
          </a:p>
        </p:txBody>
      </p:sp>
      <p:sp>
        <p:nvSpPr>
          <p:cNvPr id="27" name="TextBox 26"/>
          <p:cNvSpPr txBox="1"/>
          <p:nvPr/>
        </p:nvSpPr>
        <p:spPr>
          <a:xfrm>
            <a:off x="1067253" y="11328240"/>
            <a:ext cx="5856070" cy="615553"/>
          </a:xfrm>
          <a:prstGeom prst="rect">
            <a:avLst/>
          </a:prstGeom>
          <a:noFill/>
        </p:spPr>
        <p:txBody>
          <a:bodyPr wrap="square" lIns="0" tIns="0" rIns="0" bIns="0" rtlCol="0">
            <a:noAutofit/>
          </a:bodyPr>
          <a:lstStyle/>
          <a:p>
            <a:pPr algn="ctr"/>
            <a:r>
              <a:rPr lang="id-ID" sz="2000" spc="100" dirty="0">
                <a:latin typeface="Open Sans Light" panose="020B0306030504020204" pitchFamily="34" charset="0"/>
                <a:ea typeface="Open Sans Light" panose="020B0306030504020204" pitchFamily="34" charset="0"/>
                <a:cs typeface="Open Sans Light" panose="020B0306030504020204" pitchFamily="34" charset="0"/>
              </a:rPr>
              <a:t>PROJECTS </a:t>
            </a:r>
          </a:p>
        </p:txBody>
      </p:sp>
      <p:sp>
        <p:nvSpPr>
          <p:cNvPr id="28" name="Freeform 27"/>
          <p:cNvSpPr>
            <a:spLocks noEditPoints="1"/>
          </p:cNvSpPr>
          <p:nvPr/>
        </p:nvSpPr>
        <p:spPr bwMode="auto">
          <a:xfrm>
            <a:off x="3610453" y="9299370"/>
            <a:ext cx="809253" cy="809253"/>
          </a:xfrm>
          <a:custGeom>
            <a:avLst/>
            <a:gdLst>
              <a:gd name="T0" fmla="*/ 303 w 303"/>
              <a:gd name="T1" fmla="*/ 76 h 303"/>
              <a:gd name="T2" fmla="*/ 303 w 303"/>
              <a:gd name="T3" fmla="*/ 76 h 303"/>
              <a:gd name="T4" fmla="*/ 152 w 303"/>
              <a:gd name="T5" fmla="*/ 0 h 303"/>
              <a:gd name="T6" fmla="*/ 0 w 303"/>
              <a:gd name="T7" fmla="*/ 76 h 303"/>
              <a:gd name="T8" fmla="*/ 0 w 303"/>
              <a:gd name="T9" fmla="*/ 76 h 303"/>
              <a:gd name="T10" fmla="*/ 0 w 303"/>
              <a:gd name="T11" fmla="*/ 227 h 303"/>
              <a:gd name="T12" fmla="*/ 152 w 303"/>
              <a:gd name="T13" fmla="*/ 303 h 303"/>
              <a:gd name="T14" fmla="*/ 303 w 303"/>
              <a:gd name="T15" fmla="*/ 227 h 303"/>
              <a:gd name="T16" fmla="*/ 303 w 303"/>
              <a:gd name="T17" fmla="*/ 76 h 303"/>
              <a:gd name="T18" fmla="*/ 303 w 303"/>
              <a:gd name="T19" fmla="*/ 76 h 303"/>
              <a:gd name="T20" fmla="*/ 303 w 303"/>
              <a:gd name="T21" fmla="*/ 76 h 303"/>
              <a:gd name="T22" fmla="*/ 152 w 303"/>
              <a:gd name="T23" fmla="*/ 19 h 303"/>
              <a:gd name="T24" fmla="*/ 265 w 303"/>
              <a:gd name="T25" fmla="*/ 76 h 303"/>
              <a:gd name="T26" fmla="*/ 223 w 303"/>
              <a:gd name="T27" fmla="*/ 97 h 303"/>
              <a:gd name="T28" fmla="*/ 107 w 303"/>
              <a:gd name="T29" fmla="*/ 41 h 303"/>
              <a:gd name="T30" fmla="*/ 152 w 303"/>
              <a:gd name="T31" fmla="*/ 19 h 303"/>
              <a:gd name="T32" fmla="*/ 152 w 303"/>
              <a:gd name="T33" fmla="*/ 19 h 303"/>
              <a:gd name="T34" fmla="*/ 88 w 303"/>
              <a:gd name="T35" fmla="*/ 52 h 303"/>
              <a:gd name="T36" fmla="*/ 204 w 303"/>
              <a:gd name="T37" fmla="*/ 107 h 303"/>
              <a:gd name="T38" fmla="*/ 152 w 303"/>
              <a:gd name="T39" fmla="*/ 133 h 303"/>
              <a:gd name="T40" fmla="*/ 38 w 303"/>
              <a:gd name="T41" fmla="*/ 76 h 303"/>
              <a:gd name="T42" fmla="*/ 88 w 303"/>
              <a:gd name="T43" fmla="*/ 52 h 303"/>
              <a:gd name="T44" fmla="*/ 88 w 303"/>
              <a:gd name="T45" fmla="*/ 52 h 303"/>
              <a:gd name="T46" fmla="*/ 19 w 303"/>
              <a:gd name="T47" fmla="*/ 95 h 303"/>
              <a:gd name="T48" fmla="*/ 26 w 303"/>
              <a:gd name="T49" fmla="*/ 95 h 303"/>
              <a:gd name="T50" fmla="*/ 19 w 303"/>
              <a:gd name="T51" fmla="*/ 95 h 303"/>
              <a:gd name="T52" fmla="*/ 19 w 303"/>
              <a:gd name="T53" fmla="*/ 85 h 303"/>
              <a:gd name="T54" fmla="*/ 142 w 303"/>
              <a:gd name="T55" fmla="*/ 147 h 303"/>
              <a:gd name="T56" fmla="*/ 142 w 303"/>
              <a:gd name="T57" fmla="*/ 279 h 303"/>
              <a:gd name="T58" fmla="*/ 19 w 303"/>
              <a:gd name="T59" fmla="*/ 218 h 303"/>
              <a:gd name="T60" fmla="*/ 19 w 303"/>
              <a:gd name="T61" fmla="*/ 95 h 303"/>
              <a:gd name="T62" fmla="*/ 19 w 303"/>
              <a:gd name="T63" fmla="*/ 95 h 303"/>
              <a:gd name="T64" fmla="*/ 284 w 303"/>
              <a:gd name="T65" fmla="*/ 104 h 303"/>
              <a:gd name="T66" fmla="*/ 284 w 303"/>
              <a:gd name="T67" fmla="*/ 218 h 303"/>
              <a:gd name="T68" fmla="*/ 161 w 303"/>
              <a:gd name="T69" fmla="*/ 279 h 303"/>
              <a:gd name="T70" fmla="*/ 161 w 303"/>
              <a:gd name="T71" fmla="*/ 147 h 303"/>
              <a:gd name="T72" fmla="*/ 284 w 303"/>
              <a:gd name="T73" fmla="*/ 85 h 303"/>
              <a:gd name="T74" fmla="*/ 284 w 303"/>
              <a:gd name="T75" fmla="*/ 104 h 303"/>
              <a:gd name="T76" fmla="*/ 284 w 303"/>
              <a:gd name="T77" fmla="*/ 104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03" h="303">
                <a:moveTo>
                  <a:pt x="303" y="76"/>
                </a:moveTo>
                <a:lnTo>
                  <a:pt x="303" y="76"/>
                </a:lnTo>
                <a:lnTo>
                  <a:pt x="152" y="0"/>
                </a:lnTo>
                <a:lnTo>
                  <a:pt x="0" y="76"/>
                </a:lnTo>
                <a:lnTo>
                  <a:pt x="0" y="76"/>
                </a:lnTo>
                <a:lnTo>
                  <a:pt x="0" y="227"/>
                </a:lnTo>
                <a:lnTo>
                  <a:pt x="152" y="303"/>
                </a:lnTo>
                <a:lnTo>
                  <a:pt x="303" y="227"/>
                </a:lnTo>
                <a:lnTo>
                  <a:pt x="303" y="76"/>
                </a:lnTo>
                <a:lnTo>
                  <a:pt x="303" y="76"/>
                </a:lnTo>
                <a:lnTo>
                  <a:pt x="303" y="76"/>
                </a:lnTo>
                <a:close/>
                <a:moveTo>
                  <a:pt x="152" y="19"/>
                </a:moveTo>
                <a:lnTo>
                  <a:pt x="265" y="76"/>
                </a:lnTo>
                <a:lnTo>
                  <a:pt x="223" y="97"/>
                </a:lnTo>
                <a:lnTo>
                  <a:pt x="107" y="41"/>
                </a:lnTo>
                <a:lnTo>
                  <a:pt x="152" y="19"/>
                </a:lnTo>
                <a:lnTo>
                  <a:pt x="152" y="19"/>
                </a:lnTo>
                <a:close/>
                <a:moveTo>
                  <a:pt x="88" y="52"/>
                </a:moveTo>
                <a:lnTo>
                  <a:pt x="204" y="107"/>
                </a:lnTo>
                <a:lnTo>
                  <a:pt x="152" y="133"/>
                </a:lnTo>
                <a:lnTo>
                  <a:pt x="38" y="76"/>
                </a:lnTo>
                <a:lnTo>
                  <a:pt x="88" y="52"/>
                </a:lnTo>
                <a:lnTo>
                  <a:pt x="88" y="52"/>
                </a:lnTo>
                <a:close/>
                <a:moveTo>
                  <a:pt x="19" y="95"/>
                </a:moveTo>
                <a:lnTo>
                  <a:pt x="26" y="95"/>
                </a:lnTo>
                <a:lnTo>
                  <a:pt x="19" y="95"/>
                </a:lnTo>
                <a:lnTo>
                  <a:pt x="19" y="85"/>
                </a:lnTo>
                <a:lnTo>
                  <a:pt x="142" y="147"/>
                </a:lnTo>
                <a:lnTo>
                  <a:pt x="142" y="279"/>
                </a:lnTo>
                <a:lnTo>
                  <a:pt x="19" y="218"/>
                </a:lnTo>
                <a:lnTo>
                  <a:pt x="19" y="95"/>
                </a:lnTo>
                <a:lnTo>
                  <a:pt x="19" y="95"/>
                </a:lnTo>
                <a:close/>
                <a:moveTo>
                  <a:pt x="284" y="104"/>
                </a:moveTo>
                <a:lnTo>
                  <a:pt x="284" y="218"/>
                </a:lnTo>
                <a:lnTo>
                  <a:pt x="161" y="279"/>
                </a:lnTo>
                <a:lnTo>
                  <a:pt x="161" y="147"/>
                </a:lnTo>
                <a:lnTo>
                  <a:pt x="284" y="85"/>
                </a:lnTo>
                <a:lnTo>
                  <a:pt x="284" y="104"/>
                </a:lnTo>
                <a:lnTo>
                  <a:pt x="284" y="104"/>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latin typeface="Open Sans" panose="020B0606030504020204" pitchFamily="34" charset="0"/>
              <a:ea typeface="Open Sans" panose="020B0606030504020204" pitchFamily="34" charset="0"/>
              <a:cs typeface="Open Sans" panose="020B0606030504020204" pitchFamily="34" charset="0"/>
            </a:endParaRPr>
          </a:p>
        </p:txBody>
      </p:sp>
      <p:sp>
        <p:nvSpPr>
          <p:cNvPr id="29" name="TextBox 28"/>
          <p:cNvSpPr txBox="1"/>
          <p:nvPr/>
        </p:nvSpPr>
        <p:spPr>
          <a:xfrm>
            <a:off x="3779651" y="11328240"/>
            <a:ext cx="5856070" cy="615553"/>
          </a:xfrm>
          <a:prstGeom prst="rect">
            <a:avLst/>
          </a:prstGeom>
          <a:noFill/>
        </p:spPr>
        <p:txBody>
          <a:bodyPr wrap="square" lIns="0" tIns="0" rIns="0" bIns="0" rtlCol="0">
            <a:noAutofit/>
          </a:bodyPr>
          <a:lstStyle/>
          <a:p>
            <a:pPr algn="ctr"/>
            <a:r>
              <a:rPr lang="id-ID" sz="2000" spc="100" dirty="0">
                <a:latin typeface="Open Sans Light" panose="020B0306030504020204" pitchFamily="34" charset="0"/>
                <a:ea typeface="Open Sans Light" panose="020B0306030504020204" pitchFamily="34" charset="0"/>
                <a:cs typeface="Open Sans Light" panose="020B0306030504020204" pitchFamily="34" charset="0"/>
              </a:rPr>
              <a:t>CLIENTS</a:t>
            </a:r>
          </a:p>
        </p:txBody>
      </p:sp>
      <p:sp>
        <p:nvSpPr>
          <p:cNvPr id="30" name="Freeform 29"/>
          <p:cNvSpPr>
            <a:spLocks noEditPoints="1"/>
          </p:cNvSpPr>
          <p:nvPr/>
        </p:nvSpPr>
        <p:spPr bwMode="auto">
          <a:xfrm>
            <a:off x="6293888" y="9279497"/>
            <a:ext cx="827597" cy="824864"/>
          </a:xfrm>
          <a:custGeom>
            <a:avLst/>
            <a:gdLst>
              <a:gd name="T0" fmla="*/ 126 w 128"/>
              <a:gd name="T1" fmla="*/ 118 h 128"/>
              <a:gd name="T2" fmla="*/ 64 w 128"/>
              <a:gd name="T3" fmla="*/ 128 h 128"/>
              <a:gd name="T4" fmla="*/ 1 w 128"/>
              <a:gd name="T5" fmla="*/ 118 h 128"/>
              <a:gd name="T6" fmla="*/ 1 w 128"/>
              <a:gd name="T7" fmla="*/ 111 h 128"/>
              <a:gd name="T8" fmla="*/ 24 w 128"/>
              <a:gd name="T9" fmla="*/ 91 h 128"/>
              <a:gd name="T10" fmla="*/ 40 w 128"/>
              <a:gd name="T11" fmla="*/ 86 h 128"/>
              <a:gd name="T12" fmla="*/ 40 w 128"/>
              <a:gd name="T13" fmla="*/ 75 h 128"/>
              <a:gd name="T14" fmla="*/ 28 w 128"/>
              <a:gd name="T15" fmla="*/ 44 h 128"/>
              <a:gd name="T16" fmla="*/ 64 w 128"/>
              <a:gd name="T17" fmla="*/ 0 h 128"/>
              <a:gd name="T18" fmla="*/ 100 w 128"/>
              <a:gd name="T19" fmla="*/ 44 h 128"/>
              <a:gd name="T20" fmla="*/ 88 w 128"/>
              <a:gd name="T21" fmla="*/ 75 h 128"/>
              <a:gd name="T22" fmla="*/ 88 w 128"/>
              <a:gd name="T23" fmla="*/ 86 h 128"/>
              <a:gd name="T24" fmla="*/ 104 w 128"/>
              <a:gd name="T25" fmla="*/ 91 h 128"/>
              <a:gd name="T26" fmla="*/ 127 w 128"/>
              <a:gd name="T27" fmla="*/ 111 h 128"/>
              <a:gd name="T28" fmla="*/ 126 w 128"/>
              <a:gd name="T29" fmla="*/ 118 h 128"/>
              <a:gd name="T30" fmla="*/ 92 w 128"/>
              <a:gd name="T31" fmla="*/ 44 h 128"/>
              <a:gd name="T32" fmla="*/ 64 w 128"/>
              <a:gd name="T33" fmla="*/ 8 h 128"/>
              <a:gd name="T34" fmla="*/ 36 w 128"/>
              <a:gd name="T35" fmla="*/ 44 h 128"/>
              <a:gd name="T36" fmla="*/ 64 w 128"/>
              <a:gd name="T37" fmla="*/ 80 h 128"/>
              <a:gd name="T38" fmla="*/ 92 w 128"/>
              <a:gd name="T39" fmla="*/ 44 h 128"/>
              <a:gd name="T40" fmla="*/ 102 w 128"/>
              <a:gd name="T41" fmla="*/ 99 h 128"/>
              <a:gd name="T42" fmla="*/ 84 w 128"/>
              <a:gd name="T43" fmla="*/ 93 h 128"/>
              <a:gd name="T44" fmla="*/ 80 w 128"/>
              <a:gd name="T45" fmla="*/ 91 h 128"/>
              <a:gd name="T46" fmla="*/ 80 w 128"/>
              <a:gd name="T47" fmla="*/ 83 h 128"/>
              <a:gd name="T48" fmla="*/ 64 w 128"/>
              <a:gd name="T49" fmla="*/ 88 h 128"/>
              <a:gd name="T50" fmla="*/ 48 w 128"/>
              <a:gd name="T51" fmla="*/ 83 h 128"/>
              <a:gd name="T52" fmla="*/ 48 w 128"/>
              <a:gd name="T53" fmla="*/ 91 h 128"/>
              <a:gd name="T54" fmla="*/ 44 w 128"/>
              <a:gd name="T55" fmla="*/ 93 h 128"/>
              <a:gd name="T56" fmla="*/ 25 w 128"/>
              <a:gd name="T57" fmla="*/ 99 h 128"/>
              <a:gd name="T58" fmla="*/ 8 w 128"/>
              <a:gd name="T59" fmla="*/ 113 h 128"/>
              <a:gd name="T60" fmla="*/ 64 w 128"/>
              <a:gd name="T61" fmla="*/ 120 h 128"/>
              <a:gd name="T62" fmla="*/ 120 w 128"/>
              <a:gd name="T63" fmla="*/ 113 h 128"/>
              <a:gd name="T64" fmla="*/ 102 w 128"/>
              <a:gd name="T65" fmla="*/ 99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18"/>
                </a:moveTo>
                <a:cubicBezTo>
                  <a:pt x="121" y="126"/>
                  <a:pt x="89" y="128"/>
                  <a:pt x="64" y="128"/>
                </a:cubicBezTo>
                <a:cubicBezTo>
                  <a:pt x="39" y="128"/>
                  <a:pt x="7" y="126"/>
                  <a:pt x="1" y="118"/>
                </a:cubicBezTo>
                <a:cubicBezTo>
                  <a:pt x="0" y="116"/>
                  <a:pt x="0" y="113"/>
                  <a:pt x="1" y="111"/>
                </a:cubicBezTo>
                <a:cubicBezTo>
                  <a:pt x="6" y="96"/>
                  <a:pt x="16" y="92"/>
                  <a:pt x="24" y="91"/>
                </a:cubicBezTo>
                <a:cubicBezTo>
                  <a:pt x="31" y="90"/>
                  <a:pt x="37" y="88"/>
                  <a:pt x="40" y="86"/>
                </a:cubicBezTo>
                <a:cubicBezTo>
                  <a:pt x="40" y="85"/>
                  <a:pt x="40" y="79"/>
                  <a:pt x="40" y="75"/>
                </a:cubicBezTo>
                <a:cubicBezTo>
                  <a:pt x="33" y="67"/>
                  <a:pt x="28" y="55"/>
                  <a:pt x="28" y="44"/>
                </a:cubicBezTo>
                <a:cubicBezTo>
                  <a:pt x="28" y="20"/>
                  <a:pt x="40" y="0"/>
                  <a:pt x="64" y="0"/>
                </a:cubicBezTo>
                <a:cubicBezTo>
                  <a:pt x="88" y="0"/>
                  <a:pt x="100" y="20"/>
                  <a:pt x="100" y="44"/>
                </a:cubicBezTo>
                <a:cubicBezTo>
                  <a:pt x="100" y="55"/>
                  <a:pt x="95" y="67"/>
                  <a:pt x="88" y="75"/>
                </a:cubicBezTo>
                <a:cubicBezTo>
                  <a:pt x="88" y="77"/>
                  <a:pt x="88" y="79"/>
                  <a:pt x="88" y="86"/>
                </a:cubicBezTo>
                <a:cubicBezTo>
                  <a:pt x="91" y="88"/>
                  <a:pt x="97" y="90"/>
                  <a:pt x="104" y="91"/>
                </a:cubicBezTo>
                <a:cubicBezTo>
                  <a:pt x="112" y="92"/>
                  <a:pt x="122" y="96"/>
                  <a:pt x="127" y="111"/>
                </a:cubicBezTo>
                <a:cubicBezTo>
                  <a:pt x="128" y="113"/>
                  <a:pt x="128" y="116"/>
                  <a:pt x="126" y="118"/>
                </a:cubicBezTo>
                <a:close/>
                <a:moveTo>
                  <a:pt x="92" y="44"/>
                </a:moveTo>
                <a:cubicBezTo>
                  <a:pt x="92" y="24"/>
                  <a:pt x="83" y="8"/>
                  <a:pt x="64" y="8"/>
                </a:cubicBezTo>
                <a:cubicBezTo>
                  <a:pt x="45" y="8"/>
                  <a:pt x="36" y="24"/>
                  <a:pt x="36" y="44"/>
                </a:cubicBezTo>
                <a:cubicBezTo>
                  <a:pt x="36" y="60"/>
                  <a:pt x="49" y="80"/>
                  <a:pt x="64" y="80"/>
                </a:cubicBezTo>
                <a:cubicBezTo>
                  <a:pt x="79" y="80"/>
                  <a:pt x="92" y="60"/>
                  <a:pt x="92" y="44"/>
                </a:cubicBezTo>
                <a:close/>
                <a:moveTo>
                  <a:pt x="102" y="99"/>
                </a:moveTo>
                <a:cubicBezTo>
                  <a:pt x="95" y="98"/>
                  <a:pt x="88" y="95"/>
                  <a:pt x="84" y="93"/>
                </a:cubicBezTo>
                <a:cubicBezTo>
                  <a:pt x="80" y="91"/>
                  <a:pt x="80" y="91"/>
                  <a:pt x="80" y="91"/>
                </a:cubicBezTo>
                <a:cubicBezTo>
                  <a:pt x="80" y="91"/>
                  <a:pt x="80" y="86"/>
                  <a:pt x="80" y="83"/>
                </a:cubicBezTo>
                <a:cubicBezTo>
                  <a:pt x="75" y="86"/>
                  <a:pt x="70" y="88"/>
                  <a:pt x="64" y="88"/>
                </a:cubicBezTo>
                <a:cubicBezTo>
                  <a:pt x="58" y="88"/>
                  <a:pt x="53" y="86"/>
                  <a:pt x="48" y="83"/>
                </a:cubicBezTo>
                <a:cubicBezTo>
                  <a:pt x="48" y="86"/>
                  <a:pt x="48" y="91"/>
                  <a:pt x="48" y="91"/>
                </a:cubicBezTo>
                <a:cubicBezTo>
                  <a:pt x="44" y="93"/>
                  <a:pt x="44" y="93"/>
                  <a:pt x="44" y="93"/>
                </a:cubicBezTo>
                <a:cubicBezTo>
                  <a:pt x="40" y="95"/>
                  <a:pt x="33" y="98"/>
                  <a:pt x="25" y="99"/>
                </a:cubicBezTo>
                <a:cubicBezTo>
                  <a:pt x="19" y="100"/>
                  <a:pt x="13" y="102"/>
                  <a:pt x="8" y="113"/>
                </a:cubicBezTo>
                <a:cubicBezTo>
                  <a:pt x="8" y="114"/>
                  <a:pt x="15" y="120"/>
                  <a:pt x="64" y="120"/>
                </a:cubicBezTo>
                <a:cubicBezTo>
                  <a:pt x="113" y="120"/>
                  <a:pt x="119" y="114"/>
                  <a:pt x="120" y="113"/>
                </a:cubicBezTo>
                <a:cubicBezTo>
                  <a:pt x="115" y="102"/>
                  <a:pt x="108" y="100"/>
                  <a:pt x="102" y="99"/>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a:latin typeface="Open Sans" panose="020B0606030504020204" pitchFamily="34" charset="0"/>
              <a:ea typeface="Open Sans" panose="020B0606030504020204" pitchFamily="34" charset="0"/>
              <a:cs typeface="Open Sans" panose="020B0606030504020204" pitchFamily="34" charset="0"/>
            </a:endParaRPr>
          </a:p>
        </p:txBody>
      </p:sp>
      <p:sp>
        <p:nvSpPr>
          <p:cNvPr id="34" name="Rectangle 33"/>
          <p:cNvSpPr/>
          <p:nvPr/>
        </p:nvSpPr>
        <p:spPr>
          <a:xfrm>
            <a:off x="12378069" y="9501385"/>
            <a:ext cx="9145016"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5" name="Footer Placeholder 4"/>
          <p:cNvSpPr>
            <a:spLocks noGrp="1"/>
          </p:cNvSpPr>
          <p:nvPr>
            <p:ph type="ftr" sz="quarter" idx="11"/>
          </p:nvPr>
        </p:nvSpPr>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23</a:t>
            </a:fld>
            <a:endParaRPr lang="id-ID"/>
          </a:p>
        </p:txBody>
      </p:sp>
    </p:spTree>
    <p:extLst>
      <p:ext uri="{BB962C8B-B14F-4D97-AF65-F5344CB8AC3E}">
        <p14:creationId xmlns:p14="http://schemas.microsoft.com/office/powerpoint/2010/main" val="1376035217"/>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p:cNvSpPr>
            <a:spLocks noGrp="1"/>
          </p:cNvSpPr>
          <p:nvPr>
            <p:ph type="pic" sz="quarter" idx="11"/>
          </p:nvPr>
        </p:nvSpPr>
        <p:spPr/>
      </p:sp>
      <p:sp>
        <p:nvSpPr>
          <p:cNvPr id="11" name="TextBox 10"/>
          <p:cNvSpPr txBox="1"/>
          <p:nvPr/>
        </p:nvSpPr>
        <p:spPr>
          <a:xfrm>
            <a:off x="13200112" y="1745432"/>
            <a:ext cx="3230372" cy="4016484"/>
          </a:xfrm>
          <a:prstGeom prst="rect">
            <a:avLst/>
          </a:prstGeom>
          <a:noFill/>
        </p:spPr>
        <p:txBody>
          <a:bodyPr wrap="none" rtlCol="0">
            <a:spAutoFit/>
          </a:bodyPr>
          <a:lstStyle/>
          <a:p>
            <a:pPr>
              <a:lnSpc>
                <a:spcPct val="80000"/>
              </a:lnSpc>
            </a:pPr>
            <a:r>
              <a:rPr lang="en-US" sz="30000" dirty="0">
                <a:solidFill>
                  <a:schemeClr val="tx1">
                    <a:lumMod val="10000"/>
                    <a:lumOff val="90000"/>
                  </a:schemeClr>
                </a:solidFill>
                <a:latin typeface="Bebas Neue Bold" panose="020B0606020202050201" pitchFamily="34" charset="0"/>
              </a:rPr>
              <a:t>60</a:t>
            </a:r>
            <a:endParaRPr lang="id-ID" sz="30000" dirty="0">
              <a:solidFill>
                <a:schemeClr val="tx1">
                  <a:lumMod val="10000"/>
                  <a:lumOff val="90000"/>
                </a:schemeClr>
              </a:solidFill>
              <a:latin typeface="Bebas Neue Bold" panose="020B0606020202050201" pitchFamily="34" charset="0"/>
            </a:endParaRPr>
          </a:p>
        </p:txBody>
      </p:sp>
      <p:sp>
        <p:nvSpPr>
          <p:cNvPr id="12" name="Rectangle 11"/>
          <p:cNvSpPr/>
          <p:nvPr/>
        </p:nvSpPr>
        <p:spPr>
          <a:xfrm>
            <a:off x="13416308" y="7839958"/>
            <a:ext cx="7416652"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13" name="TextBox 12"/>
          <p:cNvSpPr txBox="1"/>
          <p:nvPr/>
        </p:nvSpPr>
        <p:spPr>
          <a:xfrm>
            <a:off x="13272120" y="2512799"/>
            <a:ext cx="813690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Our</a:t>
            </a:r>
          </a:p>
          <a:p>
            <a:pPr>
              <a:lnSpc>
                <a:spcPct val="80000"/>
              </a:lnSpc>
            </a:pPr>
            <a:r>
              <a:rPr lang="id-ID" sz="13000" b="1" spc="-150" dirty="0">
                <a:latin typeface="Montserrat" panose="00000500000000000000" pitchFamily="50" charset="0"/>
              </a:rPr>
              <a:t>Famous</a:t>
            </a:r>
          </a:p>
          <a:p>
            <a:pPr>
              <a:lnSpc>
                <a:spcPct val="80000"/>
              </a:lnSpc>
            </a:pPr>
            <a:r>
              <a:rPr lang="id-ID" sz="13000" b="1" spc="-150" dirty="0">
                <a:latin typeface="Montserrat" panose="00000500000000000000" pitchFamily="50" charset="0"/>
              </a:rPr>
              <a:t>Chief</a:t>
            </a:r>
          </a:p>
        </p:txBody>
      </p:sp>
      <p:sp>
        <p:nvSpPr>
          <p:cNvPr id="15" name="Rectangle 14"/>
          <p:cNvSpPr/>
          <p:nvPr/>
        </p:nvSpPr>
        <p:spPr bwMode="auto">
          <a:xfrm>
            <a:off x="0" y="1823260"/>
            <a:ext cx="4271120" cy="510617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6" name="Freeform 15"/>
          <p:cNvSpPr>
            <a:spLocks noEditPoints="1"/>
          </p:cNvSpPr>
          <p:nvPr/>
        </p:nvSpPr>
        <p:spPr bwMode="auto">
          <a:xfrm>
            <a:off x="1328900" y="3401849"/>
            <a:ext cx="1587594" cy="1948997"/>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3" name="Footer Placeholder 2"/>
          <p:cNvSpPr>
            <a:spLocks noGrp="1"/>
          </p:cNvSpPr>
          <p:nvPr>
            <p:ph type="ftr" sz="quarter" idx="12"/>
          </p:nvPr>
        </p:nvSpPr>
        <p:spPr/>
        <p:txBody>
          <a:bodyPr/>
          <a:lstStyle/>
          <a:p>
            <a:r>
              <a:rPr lang="en-US"/>
              <a:t>BOYLE</a:t>
            </a:r>
            <a:endParaRPr lang="id-ID"/>
          </a:p>
        </p:txBody>
      </p:sp>
      <p:sp>
        <p:nvSpPr>
          <p:cNvPr id="4" name="Slide Number Placeholder 3"/>
          <p:cNvSpPr>
            <a:spLocks noGrp="1"/>
          </p:cNvSpPr>
          <p:nvPr>
            <p:ph type="sldNum" sz="quarter" idx="13"/>
          </p:nvPr>
        </p:nvSpPr>
        <p:spPr/>
        <p:txBody>
          <a:bodyPr/>
          <a:lstStyle/>
          <a:p>
            <a:fld id="{A0012661-A7C6-484E-80FE-CF2630C25222}" type="slidenum">
              <a:rPr lang="id-ID" smtClean="0"/>
              <a:pPr/>
              <a:t>24</a:t>
            </a:fld>
            <a:endParaRPr lang="id-ID"/>
          </a:p>
        </p:txBody>
      </p:sp>
      <p:sp>
        <p:nvSpPr>
          <p:cNvPr id="17" name="Rectangle 16"/>
          <p:cNvSpPr>
            <a:spLocks noChangeArrowheads="1"/>
          </p:cNvSpPr>
          <p:nvPr/>
        </p:nvSpPr>
        <p:spPr bwMode="auto">
          <a:xfrm>
            <a:off x="11399912"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47803494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bwMode="auto">
          <a:xfrm>
            <a:off x="7655496" y="3448"/>
            <a:ext cx="5520406" cy="13716000"/>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8" name="Rectangle 7"/>
          <p:cNvSpPr/>
          <p:nvPr/>
        </p:nvSpPr>
        <p:spPr bwMode="auto">
          <a:xfrm>
            <a:off x="13175902" y="3448"/>
            <a:ext cx="5520406" cy="13716000"/>
          </a:xfrm>
          <a:prstGeom prst="rect">
            <a:avLst/>
          </a:prstGeom>
          <a:solidFill>
            <a:schemeClr val="tx1">
              <a:lumMod val="10000"/>
              <a:lumOff val="9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9" name="Rectangle 8"/>
          <p:cNvSpPr/>
          <p:nvPr/>
        </p:nvSpPr>
        <p:spPr bwMode="auto">
          <a:xfrm>
            <a:off x="18672446" y="-7548"/>
            <a:ext cx="5711554" cy="13716000"/>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3" name="TextBox 12"/>
          <p:cNvSpPr txBox="1"/>
          <p:nvPr/>
        </p:nvSpPr>
        <p:spPr>
          <a:xfrm>
            <a:off x="2047459" y="5782097"/>
            <a:ext cx="330302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Office</a:t>
            </a:r>
          </a:p>
        </p:txBody>
      </p:sp>
      <p:sp>
        <p:nvSpPr>
          <p:cNvPr id="14" name="Rectangle 1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5" name="Freeform 14"/>
          <p:cNvSpPr>
            <a:spLocks noEditPoints="1"/>
          </p:cNvSpPr>
          <p:nvPr/>
        </p:nvSpPr>
        <p:spPr bwMode="auto">
          <a:xfrm>
            <a:off x="9863006" y="3977680"/>
            <a:ext cx="1105389" cy="897443"/>
          </a:xfrm>
          <a:custGeom>
            <a:avLst/>
            <a:gdLst>
              <a:gd name="T0" fmla="*/ 116 w 128"/>
              <a:gd name="T1" fmla="*/ 104 h 104"/>
              <a:gd name="T2" fmla="*/ 12 w 128"/>
              <a:gd name="T3" fmla="*/ 104 h 104"/>
              <a:gd name="T4" fmla="*/ 0 w 128"/>
              <a:gd name="T5" fmla="*/ 92 h 104"/>
              <a:gd name="T6" fmla="*/ 0 w 128"/>
              <a:gd name="T7" fmla="*/ 28 h 104"/>
              <a:gd name="T8" fmla="*/ 12 w 128"/>
              <a:gd name="T9" fmla="*/ 16 h 104"/>
              <a:gd name="T10" fmla="*/ 28 w 128"/>
              <a:gd name="T11" fmla="*/ 16 h 104"/>
              <a:gd name="T12" fmla="*/ 44 w 128"/>
              <a:gd name="T13" fmla="*/ 0 h 104"/>
              <a:gd name="T14" fmla="*/ 84 w 128"/>
              <a:gd name="T15" fmla="*/ 0 h 104"/>
              <a:gd name="T16" fmla="*/ 100 w 128"/>
              <a:gd name="T17" fmla="*/ 16 h 104"/>
              <a:gd name="T18" fmla="*/ 116 w 128"/>
              <a:gd name="T19" fmla="*/ 16 h 104"/>
              <a:gd name="T20" fmla="*/ 128 w 128"/>
              <a:gd name="T21" fmla="*/ 28 h 104"/>
              <a:gd name="T22" fmla="*/ 128 w 128"/>
              <a:gd name="T23" fmla="*/ 92 h 104"/>
              <a:gd name="T24" fmla="*/ 116 w 128"/>
              <a:gd name="T25" fmla="*/ 104 h 104"/>
              <a:gd name="T26" fmla="*/ 120 w 128"/>
              <a:gd name="T27" fmla="*/ 32 h 104"/>
              <a:gd name="T28" fmla="*/ 112 w 128"/>
              <a:gd name="T29" fmla="*/ 24 h 104"/>
              <a:gd name="T30" fmla="*/ 96 w 128"/>
              <a:gd name="T31" fmla="*/ 24 h 104"/>
              <a:gd name="T32" fmla="*/ 80 w 128"/>
              <a:gd name="T33" fmla="*/ 8 h 104"/>
              <a:gd name="T34" fmla="*/ 48 w 128"/>
              <a:gd name="T35" fmla="*/ 8 h 104"/>
              <a:gd name="T36" fmla="*/ 32 w 128"/>
              <a:gd name="T37" fmla="*/ 24 h 104"/>
              <a:gd name="T38" fmla="*/ 16 w 128"/>
              <a:gd name="T39" fmla="*/ 24 h 104"/>
              <a:gd name="T40" fmla="*/ 8 w 128"/>
              <a:gd name="T41" fmla="*/ 32 h 104"/>
              <a:gd name="T42" fmla="*/ 8 w 128"/>
              <a:gd name="T43" fmla="*/ 88 h 104"/>
              <a:gd name="T44" fmla="*/ 16 w 128"/>
              <a:gd name="T45" fmla="*/ 96 h 104"/>
              <a:gd name="T46" fmla="*/ 112 w 128"/>
              <a:gd name="T47" fmla="*/ 96 h 104"/>
              <a:gd name="T48" fmla="*/ 120 w 128"/>
              <a:gd name="T49" fmla="*/ 88 h 104"/>
              <a:gd name="T50" fmla="*/ 120 w 128"/>
              <a:gd name="T51" fmla="*/ 32 h 104"/>
              <a:gd name="T52" fmla="*/ 64 w 128"/>
              <a:gd name="T53" fmla="*/ 84 h 104"/>
              <a:gd name="T54" fmla="*/ 36 w 128"/>
              <a:gd name="T55" fmla="*/ 56 h 104"/>
              <a:gd name="T56" fmla="*/ 64 w 128"/>
              <a:gd name="T57" fmla="*/ 28 h 104"/>
              <a:gd name="T58" fmla="*/ 92 w 128"/>
              <a:gd name="T59" fmla="*/ 56 h 104"/>
              <a:gd name="T60" fmla="*/ 64 w 128"/>
              <a:gd name="T61" fmla="*/ 84 h 104"/>
              <a:gd name="T62" fmla="*/ 64 w 128"/>
              <a:gd name="T63" fmla="*/ 36 h 104"/>
              <a:gd name="T64" fmla="*/ 44 w 128"/>
              <a:gd name="T65" fmla="*/ 56 h 104"/>
              <a:gd name="T66" fmla="*/ 64 w 128"/>
              <a:gd name="T67" fmla="*/ 76 h 104"/>
              <a:gd name="T68" fmla="*/ 84 w 128"/>
              <a:gd name="T69" fmla="*/ 56 h 104"/>
              <a:gd name="T70" fmla="*/ 64 w 128"/>
              <a:gd name="T71" fmla="*/ 36 h 1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8" h="104">
                <a:moveTo>
                  <a:pt x="116" y="104"/>
                </a:moveTo>
                <a:cubicBezTo>
                  <a:pt x="12" y="104"/>
                  <a:pt x="12" y="104"/>
                  <a:pt x="12" y="104"/>
                </a:cubicBezTo>
                <a:cubicBezTo>
                  <a:pt x="5" y="104"/>
                  <a:pt x="0" y="99"/>
                  <a:pt x="0" y="92"/>
                </a:cubicBezTo>
                <a:cubicBezTo>
                  <a:pt x="0" y="28"/>
                  <a:pt x="0" y="28"/>
                  <a:pt x="0" y="28"/>
                </a:cubicBezTo>
                <a:cubicBezTo>
                  <a:pt x="0" y="21"/>
                  <a:pt x="5" y="16"/>
                  <a:pt x="12" y="16"/>
                </a:cubicBezTo>
                <a:cubicBezTo>
                  <a:pt x="12" y="16"/>
                  <a:pt x="14" y="16"/>
                  <a:pt x="28" y="16"/>
                </a:cubicBezTo>
                <a:cubicBezTo>
                  <a:pt x="32" y="16"/>
                  <a:pt x="40" y="0"/>
                  <a:pt x="44" y="0"/>
                </a:cubicBezTo>
                <a:cubicBezTo>
                  <a:pt x="54" y="0"/>
                  <a:pt x="74" y="0"/>
                  <a:pt x="84" y="0"/>
                </a:cubicBezTo>
                <a:cubicBezTo>
                  <a:pt x="88" y="0"/>
                  <a:pt x="96" y="16"/>
                  <a:pt x="100" y="16"/>
                </a:cubicBezTo>
                <a:cubicBezTo>
                  <a:pt x="114" y="16"/>
                  <a:pt x="116" y="16"/>
                  <a:pt x="116" y="16"/>
                </a:cubicBezTo>
                <a:cubicBezTo>
                  <a:pt x="123" y="16"/>
                  <a:pt x="128" y="21"/>
                  <a:pt x="128" y="28"/>
                </a:cubicBezTo>
                <a:cubicBezTo>
                  <a:pt x="128" y="92"/>
                  <a:pt x="128" y="92"/>
                  <a:pt x="128" y="92"/>
                </a:cubicBezTo>
                <a:cubicBezTo>
                  <a:pt x="128" y="99"/>
                  <a:pt x="123" y="104"/>
                  <a:pt x="116" y="104"/>
                </a:cubicBezTo>
                <a:close/>
                <a:moveTo>
                  <a:pt x="120" y="32"/>
                </a:moveTo>
                <a:cubicBezTo>
                  <a:pt x="120" y="28"/>
                  <a:pt x="116" y="24"/>
                  <a:pt x="112" y="24"/>
                </a:cubicBezTo>
                <a:cubicBezTo>
                  <a:pt x="112" y="24"/>
                  <a:pt x="108" y="24"/>
                  <a:pt x="96" y="24"/>
                </a:cubicBezTo>
                <a:cubicBezTo>
                  <a:pt x="92" y="24"/>
                  <a:pt x="84" y="8"/>
                  <a:pt x="80" y="8"/>
                </a:cubicBezTo>
                <a:cubicBezTo>
                  <a:pt x="70" y="8"/>
                  <a:pt x="58" y="8"/>
                  <a:pt x="48" y="8"/>
                </a:cubicBezTo>
                <a:cubicBezTo>
                  <a:pt x="44" y="8"/>
                  <a:pt x="36" y="24"/>
                  <a:pt x="32" y="24"/>
                </a:cubicBezTo>
                <a:cubicBezTo>
                  <a:pt x="20" y="24"/>
                  <a:pt x="16" y="24"/>
                  <a:pt x="16" y="24"/>
                </a:cubicBezTo>
                <a:cubicBezTo>
                  <a:pt x="12" y="24"/>
                  <a:pt x="8" y="28"/>
                  <a:pt x="8" y="32"/>
                </a:cubicBezTo>
                <a:cubicBezTo>
                  <a:pt x="8" y="88"/>
                  <a:pt x="8" y="88"/>
                  <a:pt x="8" y="88"/>
                </a:cubicBezTo>
                <a:cubicBezTo>
                  <a:pt x="8" y="93"/>
                  <a:pt x="12" y="96"/>
                  <a:pt x="16" y="96"/>
                </a:cubicBezTo>
                <a:cubicBezTo>
                  <a:pt x="112" y="96"/>
                  <a:pt x="112" y="96"/>
                  <a:pt x="112" y="96"/>
                </a:cubicBezTo>
                <a:cubicBezTo>
                  <a:pt x="116" y="96"/>
                  <a:pt x="120" y="93"/>
                  <a:pt x="120" y="88"/>
                </a:cubicBezTo>
                <a:cubicBezTo>
                  <a:pt x="120" y="32"/>
                  <a:pt x="120" y="32"/>
                  <a:pt x="120" y="32"/>
                </a:cubicBezTo>
                <a:close/>
                <a:moveTo>
                  <a:pt x="64" y="84"/>
                </a:moveTo>
                <a:cubicBezTo>
                  <a:pt x="49" y="84"/>
                  <a:pt x="36" y="72"/>
                  <a:pt x="36" y="56"/>
                </a:cubicBezTo>
                <a:cubicBezTo>
                  <a:pt x="36" y="41"/>
                  <a:pt x="49" y="28"/>
                  <a:pt x="64" y="28"/>
                </a:cubicBezTo>
                <a:cubicBezTo>
                  <a:pt x="79" y="28"/>
                  <a:pt x="92" y="41"/>
                  <a:pt x="92" y="56"/>
                </a:cubicBezTo>
                <a:cubicBezTo>
                  <a:pt x="92" y="72"/>
                  <a:pt x="79" y="84"/>
                  <a:pt x="64" y="84"/>
                </a:cubicBezTo>
                <a:close/>
                <a:moveTo>
                  <a:pt x="64" y="36"/>
                </a:moveTo>
                <a:cubicBezTo>
                  <a:pt x="53" y="36"/>
                  <a:pt x="44" y="45"/>
                  <a:pt x="44" y="56"/>
                </a:cubicBezTo>
                <a:cubicBezTo>
                  <a:pt x="44" y="67"/>
                  <a:pt x="53" y="76"/>
                  <a:pt x="64" y="76"/>
                </a:cubicBezTo>
                <a:cubicBezTo>
                  <a:pt x="75" y="76"/>
                  <a:pt x="84" y="67"/>
                  <a:pt x="84" y="56"/>
                </a:cubicBezTo>
                <a:cubicBezTo>
                  <a:pt x="84" y="45"/>
                  <a:pt x="75" y="36"/>
                  <a:pt x="64" y="3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solidFill>
                <a:schemeClr val="bg1"/>
              </a:solidFill>
            </a:endParaRPr>
          </a:p>
        </p:txBody>
      </p:sp>
      <p:sp>
        <p:nvSpPr>
          <p:cNvPr id="16" name="TextBox 15"/>
          <p:cNvSpPr txBox="1"/>
          <p:nvPr/>
        </p:nvSpPr>
        <p:spPr>
          <a:xfrm>
            <a:off x="9162248" y="6785992"/>
            <a:ext cx="2506905" cy="553998"/>
          </a:xfrm>
          <a:prstGeom prst="rect">
            <a:avLst/>
          </a:prstGeom>
          <a:noFill/>
        </p:spPr>
        <p:txBody>
          <a:bodyPr wrap="none" rtlCol="0">
            <a:spAutoFit/>
          </a:bodyPr>
          <a:lstStyle/>
          <a:p>
            <a:pPr algn="ctr"/>
            <a:r>
              <a:rPr lang="id-ID" sz="3000" b="1" dirty="0">
                <a:solidFill>
                  <a:schemeClr val="bg1"/>
                </a:solidFill>
                <a:latin typeface="Montserrat" panose="00000500000000000000" pitchFamily="50" charset="0"/>
                <a:ea typeface="Open Sans Semibold" panose="020B0706030804020204" pitchFamily="34" charset="0"/>
                <a:cs typeface="Open Sans Semibold" panose="020B0706030804020204" pitchFamily="34" charset="0"/>
              </a:rPr>
              <a:t>Service One</a:t>
            </a:r>
          </a:p>
        </p:txBody>
      </p:sp>
      <p:sp>
        <p:nvSpPr>
          <p:cNvPr id="17" name="Rectangle 16"/>
          <p:cNvSpPr/>
          <p:nvPr/>
        </p:nvSpPr>
        <p:spPr>
          <a:xfrm>
            <a:off x="8462257" y="8169749"/>
            <a:ext cx="3906885" cy="2169825"/>
          </a:xfrm>
          <a:prstGeom prst="rect">
            <a:avLst/>
          </a:prstGeom>
        </p:spPr>
        <p:txBody>
          <a:bodyPr wrap="square">
            <a:spAutoFit/>
          </a:bodyPr>
          <a:lstStyle/>
          <a:p>
            <a:pPr algn="ctr">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18" name="Freeform 17"/>
          <p:cNvSpPr>
            <a:spLocks noEditPoints="1"/>
          </p:cNvSpPr>
          <p:nvPr/>
        </p:nvSpPr>
        <p:spPr bwMode="auto">
          <a:xfrm>
            <a:off x="15460926" y="3977680"/>
            <a:ext cx="897443" cy="1101739"/>
          </a:xfrm>
          <a:custGeom>
            <a:avLst/>
            <a:gdLst>
              <a:gd name="T0" fmla="*/ 104 w 104"/>
              <a:gd name="T1" fmla="*/ 74 h 128"/>
              <a:gd name="T2" fmla="*/ 100 w 104"/>
              <a:gd name="T3" fmla="*/ 72 h 128"/>
              <a:gd name="T4" fmla="*/ 100 w 104"/>
              <a:gd name="T5" fmla="*/ 72 h 128"/>
              <a:gd name="T6" fmla="*/ 98 w 104"/>
              <a:gd name="T7" fmla="*/ 73 h 128"/>
              <a:gd name="T8" fmla="*/ 82 w 104"/>
              <a:gd name="T9" fmla="*/ 77 h 128"/>
              <a:gd name="T10" fmla="*/ 80 w 104"/>
              <a:gd name="T11" fmla="*/ 82 h 128"/>
              <a:gd name="T12" fmla="*/ 85 w 104"/>
              <a:gd name="T13" fmla="*/ 84 h 128"/>
              <a:gd name="T14" fmla="*/ 96 w 104"/>
              <a:gd name="T15" fmla="*/ 81 h 128"/>
              <a:gd name="T16" fmla="*/ 56 w 104"/>
              <a:gd name="T17" fmla="*/ 120 h 128"/>
              <a:gd name="T18" fmla="*/ 56 w 104"/>
              <a:gd name="T19" fmla="*/ 52 h 128"/>
              <a:gd name="T20" fmla="*/ 68 w 104"/>
              <a:gd name="T21" fmla="*/ 52 h 128"/>
              <a:gd name="T22" fmla="*/ 72 w 104"/>
              <a:gd name="T23" fmla="*/ 48 h 128"/>
              <a:gd name="T24" fmla="*/ 68 w 104"/>
              <a:gd name="T25" fmla="*/ 44 h 128"/>
              <a:gd name="T26" fmla="*/ 56 w 104"/>
              <a:gd name="T27" fmla="*/ 44 h 128"/>
              <a:gd name="T28" fmla="*/ 56 w 104"/>
              <a:gd name="T29" fmla="*/ 32 h 128"/>
              <a:gd name="T30" fmla="*/ 63 w 104"/>
              <a:gd name="T31" fmla="*/ 28 h 128"/>
              <a:gd name="T32" fmla="*/ 63 w 104"/>
              <a:gd name="T33" fmla="*/ 28 h 128"/>
              <a:gd name="T34" fmla="*/ 64 w 104"/>
              <a:gd name="T35" fmla="*/ 26 h 128"/>
              <a:gd name="T36" fmla="*/ 65 w 104"/>
              <a:gd name="T37" fmla="*/ 26 h 128"/>
              <a:gd name="T38" fmla="*/ 66 w 104"/>
              <a:gd name="T39" fmla="*/ 24 h 128"/>
              <a:gd name="T40" fmla="*/ 66 w 104"/>
              <a:gd name="T41" fmla="*/ 23 h 128"/>
              <a:gd name="T42" fmla="*/ 67 w 104"/>
              <a:gd name="T43" fmla="*/ 22 h 128"/>
              <a:gd name="T44" fmla="*/ 67 w 104"/>
              <a:gd name="T45" fmla="*/ 20 h 128"/>
              <a:gd name="T46" fmla="*/ 68 w 104"/>
              <a:gd name="T47" fmla="*/ 19 h 128"/>
              <a:gd name="T48" fmla="*/ 68 w 104"/>
              <a:gd name="T49" fmla="*/ 16 h 128"/>
              <a:gd name="T50" fmla="*/ 52 w 104"/>
              <a:gd name="T51" fmla="*/ 0 h 128"/>
              <a:gd name="T52" fmla="*/ 36 w 104"/>
              <a:gd name="T53" fmla="*/ 16 h 128"/>
              <a:gd name="T54" fmla="*/ 36 w 104"/>
              <a:gd name="T55" fmla="*/ 19 h 128"/>
              <a:gd name="T56" fmla="*/ 37 w 104"/>
              <a:gd name="T57" fmla="*/ 20 h 128"/>
              <a:gd name="T58" fmla="*/ 37 w 104"/>
              <a:gd name="T59" fmla="*/ 22 h 128"/>
              <a:gd name="T60" fmla="*/ 38 w 104"/>
              <a:gd name="T61" fmla="*/ 23 h 128"/>
              <a:gd name="T62" fmla="*/ 38 w 104"/>
              <a:gd name="T63" fmla="*/ 24 h 128"/>
              <a:gd name="T64" fmla="*/ 39 w 104"/>
              <a:gd name="T65" fmla="*/ 26 h 128"/>
              <a:gd name="T66" fmla="*/ 40 w 104"/>
              <a:gd name="T67" fmla="*/ 26 h 128"/>
              <a:gd name="T68" fmla="*/ 41 w 104"/>
              <a:gd name="T69" fmla="*/ 28 h 128"/>
              <a:gd name="T70" fmla="*/ 41 w 104"/>
              <a:gd name="T71" fmla="*/ 28 h 128"/>
              <a:gd name="T72" fmla="*/ 48 w 104"/>
              <a:gd name="T73" fmla="*/ 32 h 128"/>
              <a:gd name="T74" fmla="*/ 48 w 104"/>
              <a:gd name="T75" fmla="*/ 32 h 128"/>
              <a:gd name="T76" fmla="*/ 48 w 104"/>
              <a:gd name="T77" fmla="*/ 44 h 128"/>
              <a:gd name="T78" fmla="*/ 36 w 104"/>
              <a:gd name="T79" fmla="*/ 44 h 128"/>
              <a:gd name="T80" fmla="*/ 32 w 104"/>
              <a:gd name="T81" fmla="*/ 48 h 128"/>
              <a:gd name="T82" fmla="*/ 36 w 104"/>
              <a:gd name="T83" fmla="*/ 52 h 128"/>
              <a:gd name="T84" fmla="*/ 48 w 104"/>
              <a:gd name="T85" fmla="*/ 52 h 128"/>
              <a:gd name="T86" fmla="*/ 48 w 104"/>
              <a:gd name="T87" fmla="*/ 120 h 128"/>
              <a:gd name="T88" fmla="*/ 8 w 104"/>
              <a:gd name="T89" fmla="*/ 81 h 128"/>
              <a:gd name="T90" fmla="*/ 19 w 104"/>
              <a:gd name="T91" fmla="*/ 84 h 128"/>
              <a:gd name="T92" fmla="*/ 24 w 104"/>
              <a:gd name="T93" fmla="*/ 82 h 128"/>
              <a:gd name="T94" fmla="*/ 22 w 104"/>
              <a:gd name="T95" fmla="*/ 77 h 128"/>
              <a:gd name="T96" fmla="*/ 6 w 104"/>
              <a:gd name="T97" fmla="*/ 73 h 128"/>
              <a:gd name="T98" fmla="*/ 4 w 104"/>
              <a:gd name="T99" fmla="*/ 72 h 128"/>
              <a:gd name="T100" fmla="*/ 4 w 104"/>
              <a:gd name="T101" fmla="*/ 72 h 128"/>
              <a:gd name="T102" fmla="*/ 0 w 104"/>
              <a:gd name="T103" fmla="*/ 74 h 128"/>
              <a:gd name="T104" fmla="*/ 0 w 104"/>
              <a:gd name="T105" fmla="*/ 76 h 128"/>
              <a:gd name="T106" fmla="*/ 0 w 104"/>
              <a:gd name="T107" fmla="*/ 76 h 128"/>
              <a:gd name="T108" fmla="*/ 52 w 104"/>
              <a:gd name="T109" fmla="*/ 128 h 128"/>
              <a:gd name="T110" fmla="*/ 104 w 104"/>
              <a:gd name="T111" fmla="*/ 76 h 128"/>
              <a:gd name="T112" fmla="*/ 104 w 104"/>
              <a:gd name="T113" fmla="*/ 76 h 128"/>
              <a:gd name="T114" fmla="*/ 104 w 104"/>
              <a:gd name="T115" fmla="*/ 74 h 128"/>
              <a:gd name="T116" fmla="*/ 44 w 104"/>
              <a:gd name="T117" fmla="*/ 16 h 128"/>
              <a:gd name="T118" fmla="*/ 52 w 104"/>
              <a:gd name="T119" fmla="*/ 8 h 128"/>
              <a:gd name="T120" fmla="*/ 60 w 104"/>
              <a:gd name="T121" fmla="*/ 16 h 128"/>
              <a:gd name="T122" fmla="*/ 52 w 104"/>
              <a:gd name="T123" fmla="*/ 24 h 128"/>
              <a:gd name="T124" fmla="*/ 44 w 104"/>
              <a:gd name="T125" fmla="*/ 1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104" h="128">
                <a:moveTo>
                  <a:pt x="104" y="74"/>
                </a:moveTo>
                <a:cubicBezTo>
                  <a:pt x="103" y="73"/>
                  <a:pt x="102" y="72"/>
                  <a:pt x="100" y="72"/>
                </a:cubicBezTo>
                <a:cubicBezTo>
                  <a:pt x="100" y="72"/>
                  <a:pt x="100" y="72"/>
                  <a:pt x="100" y="72"/>
                </a:cubicBezTo>
                <a:cubicBezTo>
                  <a:pt x="99" y="72"/>
                  <a:pt x="99" y="72"/>
                  <a:pt x="98" y="73"/>
                </a:cubicBezTo>
                <a:cubicBezTo>
                  <a:pt x="82" y="77"/>
                  <a:pt x="82" y="77"/>
                  <a:pt x="82" y="77"/>
                </a:cubicBezTo>
                <a:cubicBezTo>
                  <a:pt x="80" y="78"/>
                  <a:pt x="79" y="80"/>
                  <a:pt x="80" y="82"/>
                </a:cubicBezTo>
                <a:cubicBezTo>
                  <a:pt x="81" y="84"/>
                  <a:pt x="84" y="85"/>
                  <a:pt x="85" y="84"/>
                </a:cubicBezTo>
                <a:cubicBezTo>
                  <a:pt x="96" y="81"/>
                  <a:pt x="96" y="81"/>
                  <a:pt x="96" y="81"/>
                </a:cubicBezTo>
                <a:cubicBezTo>
                  <a:pt x="93" y="102"/>
                  <a:pt x="77" y="118"/>
                  <a:pt x="56" y="120"/>
                </a:cubicBezTo>
                <a:cubicBezTo>
                  <a:pt x="56" y="52"/>
                  <a:pt x="56" y="52"/>
                  <a:pt x="56" y="52"/>
                </a:cubicBezTo>
                <a:cubicBezTo>
                  <a:pt x="68" y="52"/>
                  <a:pt x="68" y="52"/>
                  <a:pt x="68" y="52"/>
                </a:cubicBezTo>
                <a:cubicBezTo>
                  <a:pt x="70" y="52"/>
                  <a:pt x="72" y="50"/>
                  <a:pt x="72" y="48"/>
                </a:cubicBezTo>
                <a:cubicBezTo>
                  <a:pt x="72" y="46"/>
                  <a:pt x="70" y="44"/>
                  <a:pt x="68" y="44"/>
                </a:cubicBezTo>
                <a:cubicBezTo>
                  <a:pt x="56" y="44"/>
                  <a:pt x="56" y="44"/>
                  <a:pt x="56" y="44"/>
                </a:cubicBezTo>
                <a:cubicBezTo>
                  <a:pt x="56" y="32"/>
                  <a:pt x="56" y="32"/>
                  <a:pt x="56" y="32"/>
                </a:cubicBezTo>
                <a:cubicBezTo>
                  <a:pt x="58" y="31"/>
                  <a:pt x="61" y="30"/>
                  <a:pt x="63" y="28"/>
                </a:cubicBezTo>
                <a:cubicBezTo>
                  <a:pt x="63" y="28"/>
                  <a:pt x="63" y="28"/>
                  <a:pt x="63" y="28"/>
                </a:cubicBezTo>
                <a:cubicBezTo>
                  <a:pt x="63" y="27"/>
                  <a:pt x="64" y="27"/>
                  <a:pt x="64" y="26"/>
                </a:cubicBezTo>
                <a:cubicBezTo>
                  <a:pt x="64" y="26"/>
                  <a:pt x="65" y="26"/>
                  <a:pt x="65" y="26"/>
                </a:cubicBezTo>
                <a:cubicBezTo>
                  <a:pt x="65" y="25"/>
                  <a:pt x="65" y="25"/>
                  <a:pt x="66" y="24"/>
                </a:cubicBezTo>
                <a:cubicBezTo>
                  <a:pt x="66" y="24"/>
                  <a:pt x="66" y="24"/>
                  <a:pt x="66" y="23"/>
                </a:cubicBezTo>
                <a:cubicBezTo>
                  <a:pt x="67" y="23"/>
                  <a:pt x="67" y="22"/>
                  <a:pt x="67" y="22"/>
                </a:cubicBezTo>
                <a:cubicBezTo>
                  <a:pt x="67" y="21"/>
                  <a:pt x="67" y="21"/>
                  <a:pt x="67" y="20"/>
                </a:cubicBezTo>
                <a:cubicBezTo>
                  <a:pt x="68" y="20"/>
                  <a:pt x="68" y="19"/>
                  <a:pt x="68" y="19"/>
                </a:cubicBezTo>
                <a:cubicBezTo>
                  <a:pt x="68" y="18"/>
                  <a:pt x="68" y="17"/>
                  <a:pt x="68" y="16"/>
                </a:cubicBezTo>
                <a:cubicBezTo>
                  <a:pt x="68" y="7"/>
                  <a:pt x="61" y="0"/>
                  <a:pt x="52" y="0"/>
                </a:cubicBezTo>
                <a:cubicBezTo>
                  <a:pt x="43" y="0"/>
                  <a:pt x="36" y="7"/>
                  <a:pt x="36" y="16"/>
                </a:cubicBezTo>
                <a:cubicBezTo>
                  <a:pt x="36" y="17"/>
                  <a:pt x="36" y="18"/>
                  <a:pt x="36" y="19"/>
                </a:cubicBezTo>
                <a:cubicBezTo>
                  <a:pt x="36" y="19"/>
                  <a:pt x="36" y="20"/>
                  <a:pt x="37" y="20"/>
                </a:cubicBezTo>
                <a:cubicBezTo>
                  <a:pt x="37" y="21"/>
                  <a:pt x="37" y="21"/>
                  <a:pt x="37" y="22"/>
                </a:cubicBezTo>
                <a:cubicBezTo>
                  <a:pt x="37" y="22"/>
                  <a:pt x="37" y="23"/>
                  <a:pt x="38" y="23"/>
                </a:cubicBezTo>
                <a:cubicBezTo>
                  <a:pt x="38" y="24"/>
                  <a:pt x="38" y="24"/>
                  <a:pt x="38" y="24"/>
                </a:cubicBezTo>
                <a:cubicBezTo>
                  <a:pt x="39" y="25"/>
                  <a:pt x="39" y="25"/>
                  <a:pt x="39" y="26"/>
                </a:cubicBezTo>
                <a:cubicBezTo>
                  <a:pt x="39" y="26"/>
                  <a:pt x="40" y="26"/>
                  <a:pt x="40" y="26"/>
                </a:cubicBezTo>
                <a:cubicBezTo>
                  <a:pt x="40" y="27"/>
                  <a:pt x="41" y="27"/>
                  <a:pt x="41" y="28"/>
                </a:cubicBezTo>
                <a:cubicBezTo>
                  <a:pt x="41" y="28"/>
                  <a:pt x="41" y="28"/>
                  <a:pt x="41" y="28"/>
                </a:cubicBezTo>
                <a:cubicBezTo>
                  <a:pt x="43" y="30"/>
                  <a:pt x="46" y="31"/>
                  <a:pt x="48" y="32"/>
                </a:cubicBezTo>
                <a:cubicBezTo>
                  <a:pt x="48" y="32"/>
                  <a:pt x="48" y="32"/>
                  <a:pt x="48" y="32"/>
                </a:cubicBezTo>
                <a:cubicBezTo>
                  <a:pt x="48" y="44"/>
                  <a:pt x="48" y="44"/>
                  <a:pt x="48" y="44"/>
                </a:cubicBezTo>
                <a:cubicBezTo>
                  <a:pt x="36" y="44"/>
                  <a:pt x="36" y="44"/>
                  <a:pt x="36" y="44"/>
                </a:cubicBezTo>
                <a:cubicBezTo>
                  <a:pt x="34" y="44"/>
                  <a:pt x="32" y="46"/>
                  <a:pt x="32" y="48"/>
                </a:cubicBezTo>
                <a:cubicBezTo>
                  <a:pt x="32" y="50"/>
                  <a:pt x="34" y="52"/>
                  <a:pt x="36" y="52"/>
                </a:cubicBezTo>
                <a:cubicBezTo>
                  <a:pt x="48" y="52"/>
                  <a:pt x="48" y="52"/>
                  <a:pt x="48" y="52"/>
                </a:cubicBezTo>
                <a:cubicBezTo>
                  <a:pt x="48" y="120"/>
                  <a:pt x="48" y="120"/>
                  <a:pt x="48" y="120"/>
                </a:cubicBezTo>
                <a:cubicBezTo>
                  <a:pt x="27" y="118"/>
                  <a:pt x="11" y="102"/>
                  <a:pt x="8" y="81"/>
                </a:cubicBezTo>
                <a:cubicBezTo>
                  <a:pt x="19" y="84"/>
                  <a:pt x="19" y="84"/>
                  <a:pt x="19" y="84"/>
                </a:cubicBezTo>
                <a:cubicBezTo>
                  <a:pt x="20" y="85"/>
                  <a:pt x="23" y="84"/>
                  <a:pt x="24" y="82"/>
                </a:cubicBezTo>
                <a:cubicBezTo>
                  <a:pt x="25" y="80"/>
                  <a:pt x="24" y="78"/>
                  <a:pt x="22" y="77"/>
                </a:cubicBezTo>
                <a:cubicBezTo>
                  <a:pt x="6" y="73"/>
                  <a:pt x="6" y="73"/>
                  <a:pt x="6" y="73"/>
                </a:cubicBezTo>
                <a:cubicBezTo>
                  <a:pt x="5" y="72"/>
                  <a:pt x="5" y="72"/>
                  <a:pt x="4" y="72"/>
                </a:cubicBezTo>
                <a:cubicBezTo>
                  <a:pt x="4" y="72"/>
                  <a:pt x="4" y="72"/>
                  <a:pt x="4" y="72"/>
                </a:cubicBezTo>
                <a:cubicBezTo>
                  <a:pt x="2" y="72"/>
                  <a:pt x="1" y="73"/>
                  <a:pt x="0" y="74"/>
                </a:cubicBezTo>
                <a:cubicBezTo>
                  <a:pt x="0" y="75"/>
                  <a:pt x="0" y="75"/>
                  <a:pt x="0" y="76"/>
                </a:cubicBezTo>
                <a:cubicBezTo>
                  <a:pt x="0" y="76"/>
                  <a:pt x="0" y="76"/>
                  <a:pt x="0" y="76"/>
                </a:cubicBezTo>
                <a:cubicBezTo>
                  <a:pt x="0" y="105"/>
                  <a:pt x="23" y="128"/>
                  <a:pt x="52" y="128"/>
                </a:cubicBezTo>
                <a:cubicBezTo>
                  <a:pt x="81" y="128"/>
                  <a:pt x="104" y="105"/>
                  <a:pt x="104" y="76"/>
                </a:cubicBezTo>
                <a:cubicBezTo>
                  <a:pt x="104" y="76"/>
                  <a:pt x="104" y="76"/>
                  <a:pt x="104" y="76"/>
                </a:cubicBezTo>
                <a:cubicBezTo>
                  <a:pt x="104" y="75"/>
                  <a:pt x="104" y="75"/>
                  <a:pt x="104" y="74"/>
                </a:cubicBezTo>
                <a:close/>
                <a:moveTo>
                  <a:pt x="44" y="16"/>
                </a:moveTo>
                <a:cubicBezTo>
                  <a:pt x="44" y="12"/>
                  <a:pt x="48" y="8"/>
                  <a:pt x="52" y="8"/>
                </a:cubicBezTo>
                <a:cubicBezTo>
                  <a:pt x="56" y="8"/>
                  <a:pt x="60" y="12"/>
                  <a:pt x="60" y="16"/>
                </a:cubicBezTo>
                <a:cubicBezTo>
                  <a:pt x="60" y="21"/>
                  <a:pt x="56" y="24"/>
                  <a:pt x="52" y="24"/>
                </a:cubicBezTo>
                <a:cubicBezTo>
                  <a:pt x="48" y="24"/>
                  <a:pt x="44" y="21"/>
                  <a:pt x="44" y="16"/>
                </a:cubicBezTo>
                <a:close/>
              </a:path>
            </a:pathLst>
          </a:custGeom>
          <a:solidFill>
            <a:schemeClr val="tx2"/>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19" name="TextBox 18"/>
          <p:cNvSpPr txBox="1"/>
          <p:nvPr/>
        </p:nvSpPr>
        <p:spPr>
          <a:xfrm>
            <a:off x="14503365" y="6785992"/>
            <a:ext cx="2812565" cy="553998"/>
          </a:xfrm>
          <a:prstGeom prst="rect">
            <a:avLst/>
          </a:prstGeom>
          <a:noFill/>
        </p:spPr>
        <p:txBody>
          <a:bodyPr wrap="none" rtlCol="0">
            <a:spAutoFit/>
          </a:bodyPr>
          <a:lstStyle/>
          <a:p>
            <a:pPr algn="ctr"/>
            <a:r>
              <a:rPr lang="id-ID" sz="3000" b="1" dirty="0">
                <a:solidFill>
                  <a:schemeClr val="tx2"/>
                </a:solidFill>
                <a:latin typeface="Montserrat" panose="00000500000000000000" pitchFamily="50" charset="0"/>
                <a:ea typeface="Open Sans Semibold" panose="020B0706030804020204" pitchFamily="34" charset="0"/>
                <a:cs typeface="Open Sans Semibold" panose="020B0706030804020204" pitchFamily="34" charset="0"/>
              </a:rPr>
              <a:t>Service Three</a:t>
            </a:r>
          </a:p>
        </p:txBody>
      </p:sp>
      <p:sp>
        <p:nvSpPr>
          <p:cNvPr id="20" name="Rectangle 19"/>
          <p:cNvSpPr/>
          <p:nvPr/>
        </p:nvSpPr>
        <p:spPr>
          <a:xfrm>
            <a:off x="13956204" y="8173079"/>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1" name="Freeform 20"/>
          <p:cNvSpPr>
            <a:spLocks noEditPoints="1"/>
          </p:cNvSpPr>
          <p:nvPr/>
        </p:nvSpPr>
        <p:spPr bwMode="auto">
          <a:xfrm>
            <a:off x="20903815" y="3977680"/>
            <a:ext cx="1105389" cy="1101739"/>
          </a:xfrm>
          <a:custGeom>
            <a:avLst/>
            <a:gdLst>
              <a:gd name="T0" fmla="*/ 114 w 128"/>
              <a:gd name="T1" fmla="*/ 82 h 128"/>
              <a:gd name="T2" fmla="*/ 113 w 128"/>
              <a:gd name="T3" fmla="*/ 88 h 128"/>
              <a:gd name="T4" fmla="*/ 112 w 128"/>
              <a:gd name="T5" fmla="*/ 107 h 128"/>
              <a:gd name="T6" fmla="*/ 97 w 128"/>
              <a:gd name="T7" fmla="*/ 116 h 128"/>
              <a:gd name="T8" fmla="*/ 87 w 128"/>
              <a:gd name="T9" fmla="*/ 112 h 128"/>
              <a:gd name="T10" fmla="*/ 82 w 128"/>
              <a:gd name="T11" fmla="*/ 115 h 128"/>
              <a:gd name="T12" fmla="*/ 60 w 128"/>
              <a:gd name="T13" fmla="*/ 128 h 128"/>
              <a:gd name="T14" fmla="*/ 46 w 128"/>
              <a:gd name="T15" fmla="*/ 114 h 128"/>
              <a:gd name="T16" fmla="*/ 40 w 128"/>
              <a:gd name="T17" fmla="*/ 113 h 128"/>
              <a:gd name="T18" fmla="*/ 21 w 128"/>
              <a:gd name="T19" fmla="*/ 112 h 128"/>
              <a:gd name="T20" fmla="*/ 12 w 128"/>
              <a:gd name="T21" fmla="*/ 97 h 128"/>
              <a:gd name="T22" fmla="*/ 16 w 128"/>
              <a:gd name="T23" fmla="*/ 87 h 128"/>
              <a:gd name="T24" fmla="*/ 13 w 128"/>
              <a:gd name="T25" fmla="*/ 82 h 128"/>
              <a:gd name="T26" fmla="*/ 0 w 128"/>
              <a:gd name="T27" fmla="*/ 61 h 128"/>
              <a:gd name="T28" fmla="*/ 14 w 128"/>
              <a:gd name="T29" fmla="*/ 46 h 128"/>
              <a:gd name="T30" fmla="*/ 15 w 128"/>
              <a:gd name="T31" fmla="*/ 40 h 128"/>
              <a:gd name="T32" fmla="*/ 16 w 128"/>
              <a:gd name="T33" fmla="*/ 21 h 128"/>
              <a:gd name="T34" fmla="*/ 31 w 128"/>
              <a:gd name="T35" fmla="*/ 12 h 128"/>
              <a:gd name="T36" fmla="*/ 41 w 128"/>
              <a:gd name="T37" fmla="*/ 16 h 128"/>
              <a:gd name="T38" fmla="*/ 46 w 128"/>
              <a:gd name="T39" fmla="*/ 13 h 128"/>
              <a:gd name="T40" fmla="*/ 68 w 128"/>
              <a:gd name="T41" fmla="*/ 0 h 128"/>
              <a:gd name="T42" fmla="*/ 82 w 128"/>
              <a:gd name="T43" fmla="*/ 14 h 128"/>
              <a:gd name="T44" fmla="*/ 88 w 128"/>
              <a:gd name="T45" fmla="*/ 15 h 128"/>
              <a:gd name="T46" fmla="*/ 107 w 128"/>
              <a:gd name="T47" fmla="*/ 16 h 128"/>
              <a:gd name="T48" fmla="*/ 116 w 128"/>
              <a:gd name="T49" fmla="*/ 31 h 128"/>
              <a:gd name="T50" fmla="*/ 112 w 128"/>
              <a:gd name="T51" fmla="*/ 41 h 128"/>
              <a:gd name="T52" fmla="*/ 115 w 128"/>
              <a:gd name="T53" fmla="*/ 46 h 128"/>
              <a:gd name="T54" fmla="*/ 128 w 128"/>
              <a:gd name="T55" fmla="*/ 68 h 128"/>
              <a:gd name="T56" fmla="*/ 120 w 128"/>
              <a:gd name="T57" fmla="*/ 61 h 128"/>
              <a:gd name="T58" fmla="*/ 108 w 128"/>
              <a:gd name="T59" fmla="*/ 52 h 128"/>
              <a:gd name="T60" fmla="*/ 106 w 128"/>
              <a:gd name="T61" fmla="*/ 37 h 128"/>
              <a:gd name="T62" fmla="*/ 101 w 128"/>
              <a:gd name="T63" fmla="*/ 22 h 128"/>
              <a:gd name="T64" fmla="*/ 91 w 128"/>
              <a:gd name="T65" fmla="*/ 22 h 128"/>
              <a:gd name="T66" fmla="*/ 76 w 128"/>
              <a:gd name="T67" fmla="*/ 20 h 128"/>
              <a:gd name="T68" fmla="*/ 67 w 128"/>
              <a:gd name="T69" fmla="*/ 8 h 128"/>
              <a:gd name="T70" fmla="*/ 53 w 128"/>
              <a:gd name="T71" fmla="*/ 15 h 128"/>
              <a:gd name="T72" fmla="*/ 41 w 128"/>
              <a:gd name="T73" fmla="*/ 24 h 128"/>
              <a:gd name="T74" fmla="*/ 32 w 128"/>
              <a:gd name="T75" fmla="*/ 20 h 128"/>
              <a:gd name="T76" fmla="*/ 22 w 128"/>
              <a:gd name="T77" fmla="*/ 27 h 128"/>
              <a:gd name="T78" fmla="*/ 24 w 128"/>
              <a:gd name="T79" fmla="*/ 42 h 128"/>
              <a:gd name="T80" fmla="*/ 15 w 128"/>
              <a:gd name="T81" fmla="*/ 54 h 128"/>
              <a:gd name="T82" fmla="*/ 8 w 128"/>
              <a:gd name="T83" fmla="*/ 68 h 128"/>
              <a:gd name="T84" fmla="*/ 20 w 128"/>
              <a:gd name="T85" fmla="*/ 76 h 128"/>
              <a:gd name="T86" fmla="*/ 22 w 128"/>
              <a:gd name="T87" fmla="*/ 91 h 128"/>
              <a:gd name="T88" fmla="*/ 27 w 128"/>
              <a:gd name="T89" fmla="*/ 106 h 128"/>
              <a:gd name="T90" fmla="*/ 37 w 128"/>
              <a:gd name="T91" fmla="*/ 106 h 128"/>
              <a:gd name="T92" fmla="*/ 52 w 128"/>
              <a:gd name="T93" fmla="*/ 108 h 128"/>
              <a:gd name="T94" fmla="*/ 61 w 128"/>
              <a:gd name="T95" fmla="*/ 120 h 128"/>
              <a:gd name="T96" fmla="*/ 75 w 128"/>
              <a:gd name="T97" fmla="*/ 113 h 128"/>
              <a:gd name="T98" fmla="*/ 86 w 128"/>
              <a:gd name="T99" fmla="*/ 104 h 128"/>
              <a:gd name="T100" fmla="*/ 96 w 128"/>
              <a:gd name="T101" fmla="*/ 108 h 128"/>
              <a:gd name="T102" fmla="*/ 106 w 128"/>
              <a:gd name="T103" fmla="*/ 101 h 128"/>
              <a:gd name="T104" fmla="*/ 104 w 128"/>
              <a:gd name="T105" fmla="*/ 86 h 128"/>
              <a:gd name="T106" fmla="*/ 113 w 128"/>
              <a:gd name="T107" fmla="*/ 75 h 128"/>
              <a:gd name="T108" fmla="*/ 120 w 128"/>
              <a:gd name="T109" fmla="*/ 61 h 128"/>
              <a:gd name="T110" fmla="*/ 44 w 128"/>
              <a:gd name="T111" fmla="*/ 64 h 128"/>
              <a:gd name="T112" fmla="*/ 84 w 128"/>
              <a:gd name="T113" fmla="*/ 64 h 128"/>
              <a:gd name="T114" fmla="*/ 64 w 128"/>
              <a:gd name="T115" fmla="*/ 52 h 128"/>
              <a:gd name="T116" fmla="*/ 64 w 128"/>
              <a:gd name="T117" fmla="*/ 76 h 128"/>
              <a:gd name="T118" fmla="*/ 64 w 128"/>
              <a:gd name="T119" fmla="*/ 5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128" h="128">
                <a:moveTo>
                  <a:pt x="115" y="82"/>
                </a:moveTo>
                <a:cubicBezTo>
                  <a:pt x="114" y="82"/>
                  <a:pt x="114" y="82"/>
                  <a:pt x="114" y="82"/>
                </a:cubicBezTo>
                <a:cubicBezTo>
                  <a:pt x="114" y="84"/>
                  <a:pt x="113" y="85"/>
                  <a:pt x="112" y="87"/>
                </a:cubicBezTo>
                <a:cubicBezTo>
                  <a:pt x="113" y="88"/>
                  <a:pt x="113" y="88"/>
                  <a:pt x="113" y="88"/>
                </a:cubicBezTo>
                <a:cubicBezTo>
                  <a:pt x="115" y="90"/>
                  <a:pt x="116" y="93"/>
                  <a:pt x="116" y="97"/>
                </a:cubicBezTo>
                <a:cubicBezTo>
                  <a:pt x="116" y="101"/>
                  <a:pt x="114" y="104"/>
                  <a:pt x="112" y="107"/>
                </a:cubicBezTo>
                <a:cubicBezTo>
                  <a:pt x="107" y="112"/>
                  <a:pt x="107" y="112"/>
                  <a:pt x="107" y="112"/>
                </a:cubicBezTo>
                <a:cubicBezTo>
                  <a:pt x="104" y="115"/>
                  <a:pt x="100" y="116"/>
                  <a:pt x="97" y="116"/>
                </a:cubicBezTo>
                <a:cubicBezTo>
                  <a:pt x="93" y="116"/>
                  <a:pt x="90" y="115"/>
                  <a:pt x="88" y="113"/>
                </a:cubicBezTo>
                <a:cubicBezTo>
                  <a:pt x="87" y="112"/>
                  <a:pt x="87" y="112"/>
                  <a:pt x="87" y="112"/>
                </a:cubicBezTo>
                <a:cubicBezTo>
                  <a:pt x="85" y="113"/>
                  <a:pt x="84" y="114"/>
                  <a:pt x="82" y="114"/>
                </a:cubicBezTo>
                <a:cubicBezTo>
                  <a:pt x="82" y="115"/>
                  <a:pt x="82" y="115"/>
                  <a:pt x="82" y="115"/>
                </a:cubicBezTo>
                <a:cubicBezTo>
                  <a:pt x="81" y="122"/>
                  <a:pt x="75" y="128"/>
                  <a:pt x="68" y="128"/>
                </a:cubicBezTo>
                <a:cubicBezTo>
                  <a:pt x="60" y="128"/>
                  <a:pt x="60" y="128"/>
                  <a:pt x="60" y="128"/>
                </a:cubicBezTo>
                <a:cubicBezTo>
                  <a:pt x="53" y="128"/>
                  <a:pt x="47" y="122"/>
                  <a:pt x="46" y="115"/>
                </a:cubicBezTo>
                <a:cubicBezTo>
                  <a:pt x="46" y="114"/>
                  <a:pt x="46" y="114"/>
                  <a:pt x="46" y="114"/>
                </a:cubicBezTo>
                <a:cubicBezTo>
                  <a:pt x="44" y="114"/>
                  <a:pt x="43" y="113"/>
                  <a:pt x="41" y="112"/>
                </a:cubicBezTo>
                <a:cubicBezTo>
                  <a:pt x="40" y="113"/>
                  <a:pt x="40" y="113"/>
                  <a:pt x="40" y="113"/>
                </a:cubicBezTo>
                <a:cubicBezTo>
                  <a:pt x="38" y="115"/>
                  <a:pt x="35" y="116"/>
                  <a:pt x="31" y="116"/>
                </a:cubicBezTo>
                <a:cubicBezTo>
                  <a:pt x="28" y="116"/>
                  <a:pt x="24" y="115"/>
                  <a:pt x="21" y="112"/>
                </a:cubicBezTo>
                <a:cubicBezTo>
                  <a:pt x="16" y="107"/>
                  <a:pt x="16" y="107"/>
                  <a:pt x="16" y="107"/>
                </a:cubicBezTo>
                <a:cubicBezTo>
                  <a:pt x="14" y="104"/>
                  <a:pt x="12" y="101"/>
                  <a:pt x="12" y="97"/>
                </a:cubicBezTo>
                <a:cubicBezTo>
                  <a:pt x="12" y="93"/>
                  <a:pt x="13" y="90"/>
                  <a:pt x="15" y="88"/>
                </a:cubicBezTo>
                <a:cubicBezTo>
                  <a:pt x="16" y="87"/>
                  <a:pt x="16" y="87"/>
                  <a:pt x="16" y="87"/>
                </a:cubicBezTo>
                <a:cubicBezTo>
                  <a:pt x="15" y="85"/>
                  <a:pt x="14" y="84"/>
                  <a:pt x="14" y="82"/>
                </a:cubicBezTo>
                <a:cubicBezTo>
                  <a:pt x="13" y="82"/>
                  <a:pt x="13" y="82"/>
                  <a:pt x="13" y="82"/>
                </a:cubicBezTo>
                <a:cubicBezTo>
                  <a:pt x="6" y="81"/>
                  <a:pt x="0" y="75"/>
                  <a:pt x="0" y="68"/>
                </a:cubicBezTo>
                <a:cubicBezTo>
                  <a:pt x="0" y="61"/>
                  <a:pt x="0" y="61"/>
                  <a:pt x="0" y="61"/>
                </a:cubicBezTo>
                <a:cubicBezTo>
                  <a:pt x="0" y="53"/>
                  <a:pt x="6" y="47"/>
                  <a:pt x="13" y="46"/>
                </a:cubicBezTo>
                <a:cubicBezTo>
                  <a:pt x="14" y="46"/>
                  <a:pt x="14" y="46"/>
                  <a:pt x="14" y="46"/>
                </a:cubicBezTo>
                <a:cubicBezTo>
                  <a:pt x="14" y="44"/>
                  <a:pt x="15" y="43"/>
                  <a:pt x="16" y="41"/>
                </a:cubicBezTo>
                <a:cubicBezTo>
                  <a:pt x="15" y="40"/>
                  <a:pt x="15" y="40"/>
                  <a:pt x="15" y="40"/>
                </a:cubicBezTo>
                <a:cubicBezTo>
                  <a:pt x="13" y="38"/>
                  <a:pt x="12" y="35"/>
                  <a:pt x="12" y="31"/>
                </a:cubicBezTo>
                <a:cubicBezTo>
                  <a:pt x="12" y="28"/>
                  <a:pt x="14" y="24"/>
                  <a:pt x="16" y="21"/>
                </a:cubicBezTo>
                <a:cubicBezTo>
                  <a:pt x="21" y="16"/>
                  <a:pt x="21" y="16"/>
                  <a:pt x="21" y="16"/>
                </a:cubicBezTo>
                <a:cubicBezTo>
                  <a:pt x="24" y="14"/>
                  <a:pt x="28" y="12"/>
                  <a:pt x="31" y="12"/>
                </a:cubicBezTo>
                <a:cubicBezTo>
                  <a:pt x="35" y="12"/>
                  <a:pt x="38" y="13"/>
                  <a:pt x="40" y="15"/>
                </a:cubicBezTo>
                <a:cubicBezTo>
                  <a:pt x="41" y="16"/>
                  <a:pt x="41" y="16"/>
                  <a:pt x="41" y="16"/>
                </a:cubicBezTo>
                <a:cubicBezTo>
                  <a:pt x="43" y="15"/>
                  <a:pt x="44" y="15"/>
                  <a:pt x="46" y="14"/>
                </a:cubicBezTo>
                <a:cubicBezTo>
                  <a:pt x="46" y="13"/>
                  <a:pt x="46" y="13"/>
                  <a:pt x="46" y="13"/>
                </a:cubicBezTo>
                <a:cubicBezTo>
                  <a:pt x="47" y="6"/>
                  <a:pt x="53" y="0"/>
                  <a:pt x="60" y="0"/>
                </a:cubicBezTo>
                <a:cubicBezTo>
                  <a:pt x="68" y="0"/>
                  <a:pt x="68" y="0"/>
                  <a:pt x="68" y="0"/>
                </a:cubicBezTo>
                <a:cubicBezTo>
                  <a:pt x="75" y="0"/>
                  <a:pt x="81" y="6"/>
                  <a:pt x="82" y="13"/>
                </a:cubicBezTo>
                <a:cubicBezTo>
                  <a:pt x="82" y="14"/>
                  <a:pt x="82" y="14"/>
                  <a:pt x="82" y="14"/>
                </a:cubicBezTo>
                <a:cubicBezTo>
                  <a:pt x="84" y="15"/>
                  <a:pt x="85" y="15"/>
                  <a:pt x="87" y="16"/>
                </a:cubicBezTo>
                <a:cubicBezTo>
                  <a:pt x="88" y="15"/>
                  <a:pt x="88" y="15"/>
                  <a:pt x="88" y="15"/>
                </a:cubicBezTo>
                <a:cubicBezTo>
                  <a:pt x="90" y="13"/>
                  <a:pt x="93" y="12"/>
                  <a:pt x="97" y="12"/>
                </a:cubicBezTo>
                <a:cubicBezTo>
                  <a:pt x="100" y="12"/>
                  <a:pt x="104" y="14"/>
                  <a:pt x="107" y="16"/>
                </a:cubicBezTo>
                <a:cubicBezTo>
                  <a:pt x="112" y="21"/>
                  <a:pt x="112" y="21"/>
                  <a:pt x="112" y="21"/>
                </a:cubicBezTo>
                <a:cubicBezTo>
                  <a:pt x="114" y="24"/>
                  <a:pt x="116" y="28"/>
                  <a:pt x="116" y="31"/>
                </a:cubicBezTo>
                <a:cubicBezTo>
                  <a:pt x="116" y="35"/>
                  <a:pt x="115" y="38"/>
                  <a:pt x="113" y="41"/>
                </a:cubicBezTo>
                <a:cubicBezTo>
                  <a:pt x="112" y="41"/>
                  <a:pt x="112" y="41"/>
                  <a:pt x="112" y="41"/>
                </a:cubicBezTo>
                <a:cubicBezTo>
                  <a:pt x="113" y="43"/>
                  <a:pt x="114" y="45"/>
                  <a:pt x="114" y="46"/>
                </a:cubicBezTo>
                <a:cubicBezTo>
                  <a:pt x="115" y="46"/>
                  <a:pt x="115" y="46"/>
                  <a:pt x="115" y="46"/>
                </a:cubicBezTo>
                <a:cubicBezTo>
                  <a:pt x="122" y="47"/>
                  <a:pt x="128" y="53"/>
                  <a:pt x="128" y="61"/>
                </a:cubicBezTo>
                <a:cubicBezTo>
                  <a:pt x="128" y="68"/>
                  <a:pt x="128" y="68"/>
                  <a:pt x="128" y="68"/>
                </a:cubicBezTo>
                <a:cubicBezTo>
                  <a:pt x="128" y="75"/>
                  <a:pt x="122" y="81"/>
                  <a:pt x="115" y="82"/>
                </a:cubicBezTo>
                <a:close/>
                <a:moveTo>
                  <a:pt x="120" y="61"/>
                </a:moveTo>
                <a:cubicBezTo>
                  <a:pt x="120" y="57"/>
                  <a:pt x="117" y="54"/>
                  <a:pt x="113" y="54"/>
                </a:cubicBezTo>
                <a:cubicBezTo>
                  <a:pt x="108" y="52"/>
                  <a:pt x="108" y="52"/>
                  <a:pt x="108" y="52"/>
                </a:cubicBezTo>
                <a:cubicBezTo>
                  <a:pt x="107" y="48"/>
                  <a:pt x="105" y="45"/>
                  <a:pt x="104" y="42"/>
                </a:cubicBezTo>
                <a:cubicBezTo>
                  <a:pt x="106" y="37"/>
                  <a:pt x="106" y="37"/>
                  <a:pt x="106" y="37"/>
                </a:cubicBezTo>
                <a:cubicBezTo>
                  <a:pt x="109" y="34"/>
                  <a:pt x="109" y="30"/>
                  <a:pt x="106" y="27"/>
                </a:cubicBezTo>
                <a:cubicBezTo>
                  <a:pt x="101" y="22"/>
                  <a:pt x="101" y="22"/>
                  <a:pt x="101" y="22"/>
                </a:cubicBezTo>
                <a:cubicBezTo>
                  <a:pt x="100" y="21"/>
                  <a:pt x="99" y="19"/>
                  <a:pt x="97" y="19"/>
                </a:cubicBezTo>
                <a:cubicBezTo>
                  <a:pt x="95" y="19"/>
                  <a:pt x="93" y="21"/>
                  <a:pt x="91" y="22"/>
                </a:cubicBezTo>
                <a:cubicBezTo>
                  <a:pt x="86" y="25"/>
                  <a:pt x="86" y="25"/>
                  <a:pt x="86" y="25"/>
                </a:cubicBezTo>
                <a:cubicBezTo>
                  <a:pt x="83" y="23"/>
                  <a:pt x="80" y="21"/>
                  <a:pt x="76" y="20"/>
                </a:cubicBezTo>
                <a:cubicBezTo>
                  <a:pt x="75" y="15"/>
                  <a:pt x="75" y="15"/>
                  <a:pt x="75" y="15"/>
                </a:cubicBezTo>
                <a:cubicBezTo>
                  <a:pt x="75" y="11"/>
                  <a:pt x="71" y="8"/>
                  <a:pt x="67" y="8"/>
                </a:cubicBezTo>
                <a:cubicBezTo>
                  <a:pt x="61" y="8"/>
                  <a:pt x="61" y="8"/>
                  <a:pt x="61" y="8"/>
                </a:cubicBezTo>
                <a:cubicBezTo>
                  <a:pt x="57" y="8"/>
                  <a:pt x="53" y="11"/>
                  <a:pt x="53" y="15"/>
                </a:cubicBezTo>
                <a:cubicBezTo>
                  <a:pt x="52" y="20"/>
                  <a:pt x="52" y="20"/>
                  <a:pt x="52" y="20"/>
                </a:cubicBezTo>
                <a:cubicBezTo>
                  <a:pt x="48" y="21"/>
                  <a:pt x="45" y="22"/>
                  <a:pt x="41" y="24"/>
                </a:cubicBezTo>
                <a:cubicBezTo>
                  <a:pt x="36" y="21"/>
                  <a:pt x="36" y="21"/>
                  <a:pt x="36" y="21"/>
                </a:cubicBezTo>
                <a:cubicBezTo>
                  <a:pt x="35" y="20"/>
                  <a:pt x="34" y="20"/>
                  <a:pt x="32" y="20"/>
                </a:cubicBezTo>
                <a:cubicBezTo>
                  <a:pt x="30" y="20"/>
                  <a:pt x="28" y="21"/>
                  <a:pt x="27" y="22"/>
                </a:cubicBezTo>
                <a:cubicBezTo>
                  <a:pt x="22" y="27"/>
                  <a:pt x="22" y="27"/>
                  <a:pt x="22" y="27"/>
                </a:cubicBezTo>
                <a:cubicBezTo>
                  <a:pt x="19" y="30"/>
                  <a:pt x="19" y="34"/>
                  <a:pt x="22" y="37"/>
                </a:cubicBezTo>
                <a:cubicBezTo>
                  <a:pt x="24" y="42"/>
                  <a:pt x="24" y="42"/>
                  <a:pt x="24" y="42"/>
                </a:cubicBezTo>
                <a:cubicBezTo>
                  <a:pt x="23" y="45"/>
                  <a:pt x="21" y="48"/>
                  <a:pt x="20" y="52"/>
                </a:cubicBezTo>
                <a:cubicBezTo>
                  <a:pt x="15" y="54"/>
                  <a:pt x="15" y="54"/>
                  <a:pt x="15" y="54"/>
                </a:cubicBezTo>
                <a:cubicBezTo>
                  <a:pt x="11" y="54"/>
                  <a:pt x="8" y="57"/>
                  <a:pt x="8" y="61"/>
                </a:cubicBezTo>
                <a:cubicBezTo>
                  <a:pt x="8" y="68"/>
                  <a:pt x="8" y="68"/>
                  <a:pt x="8" y="68"/>
                </a:cubicBezTo>
                <a:cubicBezTo>
                  <a:pt x="8" y="71"/>
                  <a:pt x="11" y="75"/>
                  <a:pt x="15" y="75"/>
                </a:cubicBezTo>
                <a:cubicBezTo>
                  <a:pt x="20" y="76"/>
                  <a:pt x="20" y="76"/>
                  <a:pt x="20" y="76"/>
                </a:cubicBezTo>
                <a:cubicBezTo>
                  <a:pt x="21" y="80"/>
                  <a:pt x="23" y="83"/>
                  <a:pt x="24" y="86"/>
                </a:cubicBezTo>
                <a:cubicBezTo>
                  <a:pt x="22" y="91"/>
                  <a:pt x="22" y="91"/>
                  <a:pt x="22" y="91"/>
                </a:cubicBezTo>
                <a:cubicBezTo>
                  <a:pt x="19" y="94"/>
                  <a:pt x="19" y="99"/>
                  <a:pt x="22" y="101"/>
                </a:cubicBezTo>
                <a:cubicBezTo>
                  <a:pt x="27" y="106"/>
                  <a:pt x="27" y="106"/>
                  <a:pt x="27" y="106"/>
                </a:cubicBezTo>
                <a:cubicBezTo>
                  <a:pt x="28" y="108"/>
                  <a:pt x="30" y="108"/>
                  <a:pt x="32" y="108"/>
                </a:cubicBezTo>
                <a:cubicBezTo>
                  <a:pt x="34" y="108"/>
                  <a:pt x="35" y="108"/>
                  <a:pt x="37" y="106"/>
                </a:cubicBezTo>
                <a:cubicBezTo>
                  <a:pt x="42" y="104"/>
                  <a:pt x="42" y="104"/>
                  <a:pt x="42" y="104"/>
                </a:cubicBezTo>
                <a:cubicBezTo>
                  <a:pt x="45" y="106"/>
                  <a:pt x="48" y="107"/>
                  <a:pt x="52" y="108"/>
                </a:cubicBezTo>
                <a:cubicBezTo>
                  <a:pt x="53" y="113"/>
                  <a:pt x="53" y="113"/>
                  <a:pt x="53" y="113"/>
                </a:cubicBezTo>
                <a:cubicBezTo>
                  <a:pt x="53" y="117"/>
                  <a:pt x="57" y="120"/>
                  <a:pt x="61" y="120"/>
                </a:cubicBezTo>
                <a:cubicBezTo>
                  <a:pt x="67" y="120"/>
                  <a:pt x="67" y="120"/>
                  <a:pt x="67" y="120"/>
                </a:cubicBezTo>
                <a:cubicBezTo>
                  <a:pt x="71" y="120"/>
                  <a:pt x="75" y="117"/>
                  <a:pt x="75" y="113"/>
                </a:cubicBezTo>
                <a:cubicBezTo>
                  <a:pt x="76" y="108"/>
                  <a:pt x="76" y="108"/>
                  <a:pt x="76" y="108"/>
                </a:cubicBezTo>
                <a:cubicBezTo>
                  <a:pt x="80" y="107"/>
                  <a:pt x="83" y="106"/>
                  <a:pt x="86" y="104"/>
                </a:cubicBezTo>
                <a:cubicBezTo>
                  <a:pt x="91" y="106"/>
                  <a:pt x="91" y="106"/>
                  <a:pt x="91" y="106"/>
                </a:cubicBezTo>
                <a:cubicBezTo>
                  <a:pt x="93" y="108"/>
                  <a:pt x="94" y="108"/>
                  <a:pt x="96" y="108"/>
                </a:cubicBezTo>
                <a:cubicBezTo>
                  <a:pt x="98" y="108"/>
                  <a:pt x="100" y="108"/>
                  <a:pt x="101" y="106"/>
                </a:cubicBezTo>
                <a:cubicBezTo>
                  <a:pt x="106" y="101"/>
                  <a:pt x="106" y="101"/>
                  <a:pt x="106" y="101"/>
                </a:cubicBezTo>
                <a:cubicBezTo>
                  <a:pt x="109" y="99"/>
                  <a:pt x="109" y="94"/>
                  <a:pt x="106" y="91"/>
                </a:cubicBezTo>
                <a:cubicBezTo>
                  <a:pt x="104" y="86"/>
                  <a:pt x="104" y="86"/>
                  <a:pt x="104" y="86"/>
                </a:cubicBezTo>
                <a:cubicBezTo>
                  <a:pt x="105" y="83"/>
                  <a:pt x="107" y="80"/>
                  <a:pt x="108" y="76"/>
                </a:cubicBezTo>
                <a:cubicBezTo>
                  <a:pt x="113" y="75"/>
                  <a:pt x="113" y="75"/>
                  <a:pt x="113" y="75"/>
                </a:cubicBezTo>
                <a:cubicBezTo>
                  <a:pt x="117" y="75"/>
                  <a:pt x="120" y="71"/>
                  <a:pt x="120" y="68"/>
                </a:cubicBezTo>
                <a:cubicBezTo>
                  <a:pt x="120" y="61"/>
                  <a:pt x="120" y="61"/>
                  <a:pt x="120" y="61"/>
                </a:cubicBezTo>
                <a:close/>
                <a:moveTo>
                  <a:pt x="64" y="84"/>
                </a:moveTo>
                <a:cubicBezTo>
                  <a:pt x="53" y="84"/>
                  <a:pt x="44" y="75"/>
                  <a:pt x="44" y="64"/>
                </a:cubicBezTo>
                <a:cubicBezTo>
                  <a:pt x="44" y="53"/>
                  <a:pt x="53" y="44"/>
                  <a:pt x="64" y="44"/>
                </a:cubicBezTo>
                <a:cubicBezTo>
                  <a:pt x="75" y="44"/>
                  <a:pt x="84" y="53"/>
                  <a:pt x="84" y="64"/>
                </a:cubicBezTo>
                <a:cubicBezTo>
                  <a:pt x="84" y="75"/>
                  <a:pt x="75" y="84"/>
                  <a:pt x="64" y="84"/>
                </a:cubicBezTo>
                <a:close/>
                <a:moveTo>
                  <a:pt x="64" y="52"/>
                </a:moveTo>
                <a:cubicBezTo>
                  <a:pt x="57" y="52"/>
                  <a:pt x="52" y="57"/>
                  <a:pt x="52" y="64"/>
                </a:cubicBezTo>
                <a:cubicBezTo>
                  <a:pt x="52" y="71"/>
                  <a:pt x="57" y="76"/>
                  <a:pt x="64" y="76"/>
                </a:cubicBezTo>
                <a:cubicBezTo>
                  <a:pt x="71" y="76"/>
                  <a:pt x="76" y="71"/>
                  <a:pt x="76" y="64"/>
                </a:cubicBezTo>
                <a:cubicBezTo>
                  <a:pt x="76" y="57"/>
                  <a:pt x="71" y="52"/>
                  <a:pt x="64" y="52"/>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a:p>
        </p:txBody>
      </p:sp>
      <p:sp>
        <p:nvSpPr>
          <p:cNvPr id="22" name="TextBox 21"/>
          <p:cNvSpPr txBox="1"/>
          <p:nvPr/>
        </p:nvSpPr>
        <p:spPr>
          <a:xfrm>
            <a:off x="20154967" y="6858000"/>
            <a:ext cx="2603085" cy="553998"/>
          </a:xfrm>
          <a:prstGeom prst="rect">
            <a:avLst/>
          </a:prstGeom>
          <a:noFill/>
        </p:spPr>
        <p:txBody>
          <a:bodyPr wrap="none" rtlCol="0">
            <a:spAutoFit/>
          </a:bodyPr>
          <a:lstStyle/>
          <a:p>
            <a:pPr algn="ctr"/>
            <a:r>
              <a:rPr lang="id-ID" sz="3000" b="1" dirty="0">
                <a:solidFill>
                  <a:schemeClr val="bg1"/>
                </a:solidFill>
                <a:latin typeface="Montserrat" panose="00000500000000000000" pitchFamily="50" charset="0"/>
                <a:ea typeface="Open Sans Semibold" panose="020B0706030804020204" pitchFamily="34" charset="0"/>
                <a:cs typeface="Open Sans Semibold" panose="020B0706030804020204" pitchFamily="34" charset="0"/>
              </a:rPr>
              <a:t>Service Four</a:t>
            </a:r>
          </a:p>
        </p:txBody>
      </p:sp>
      <p:sp>
        <p:nvSpPr>
          <p:cNvPr id="23" name="Rectangle 22"/>
          <p:cNvSpPr/>
          <p:nvPr/>
        </p:nvSpPr>
        <p:spPr>
          <a:xfrm>
            <a:off x="19503066" y="8241558"/>
            <a:ext cx="3906885" cy="2169825"/>
          </a:xfrm>
          <a:prstGeom prst="rect">
            <a:avLst/>
          </a:prstGeom>
        </p:spPr>
        <p:txBody>
          <a:bodyPr wrap="square">
            <a:spAutoFit/>
          </a:bodyPr>
          <a:lstStyle/>
          <a:p>
            <a:pPr algn="ctr">
              <a:lnSpc>
                <a:spcPct val="150000"/>
              </a:lnSpc>
            </a:pP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bg1"/>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solidFill>
                  <a:schemeClr val="bg1"/>
                </a:solidFill>
              </a:rPr>
              <a:pPr/>
              <a:t>25</a:t>
            </a:fld>
            <a:endParaRPr lang="id-ID">
              <a:solidFill>
                <a:schemeClr val="bg1"/>
              </a:solidFill>
            </a:endParaRPr>
          </a:p>
        </p:txBody>
      </p:sp>
    </p:spTree>
    <p:extLst>
      <p:ext uri="{BB962C8B-B14F-4D97-AF65-F5344CB8AC3E}">
        <p14:creationId xmlns:p14="http://schemas.microsoft.com/office/powerpoint/2010/main" val="1983228458"/>
      </p:ext>
    </p:extLst>
  </p:cSld>
  <p:clrMapOvr>
    <a:masterClrMapping/>
  </p:clrMapOvr>
  <mc:AlternateContent xmlns:mc="http://schemas.openxmlformats.org/markup-compatibility/2006" xmlns:p14="http://schemas.microsoft.com/office/powerpoint/2010/main">
    <mc:Choice Requires="p14">
      <p:transition spd="slow" p14:dur="1600">
        <p14:gallery dir="l"/>
      </p:transition>
    </mc:Choice>
    <mc:Fallback xmlns="">
      <p:transition spd="slow">
        <p:fade/>
      </p:transition>
    </mc:Fallback>
  </mc:AlternateContent>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Rectangle 19"/>
          <p:cNvSpPr/>
          <p:nvPr/>
        </p:nvSpPr>
        <p:spPr bwMode="auto">
          <a:xfrm>
            <a:off x="0" y="-223"/>
            <a:ext cx="10865513" cy="9090248"/>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7" name="TextBox 6"/>
          <p:cNvSpPr txBox="1"/>
          <p:nvPr/>
        </p:nvSpPr>
        <p:spPr>
          <a:xfrm>
            <a:off x="2038872" y="10226114"/>
            <a:ext cx="10009112" cy="1600438"/>
          </a:xfrm>
          <a:prstGeom prst="rect">
            <a:avLst/>
          </a:prstGeom>
          <a:noFill/>
        </p:spPr>
        <p:txBody>
          <a:bodyPr wrap="square" rtlCol="0">
            <a:spAutoFit/>
          </a:bodyPr>
          <a:lstStyle/>
          <a:p>
            <a:r>
              <a:rPr lang="id-ID" sz="4900" b="1" dirty="0">
                <a:latin typeface="Montserrat" panose="00000500000000000000" pitchFamily="50" charset="0"/>
              </a:rPr>
              <a:t>We Create Amazing Slides</a:t>
            </a:r>
          </a:p>
          <a:p>
            <a:r>
              <a:rPr lang="id-ID" sz="4900" b="1" dirty="0">
                <a:latin typeface="Montserrat" panose="00000500000000000000" pitchFamily="50" charset="0"/>
              </a:rPr>
              <a:t>Just for You.</a:t>
            </a:r>
          </a:p>
        </p:txBody>
      </p:sp>
      <p:sp>
        <p:nvSpPr>
          <p:cNvPr id="8" name="Rectangle 7"/>
          <p:cNvSpPr/>
          <p:nvPr/>
        </p:nvSpPr>
        <p:spPr>
          <a:xfrm>
            <a:off x="13488144" y="9894366"/>
            <a:ext cx="9217024" cy="3693319"/>
          </a:xfrm>
          <a:prstGeom prst="rect">
            <a:avLst/>
          </a:prstGeom>
        </p:spPr>
        <p:txBody>
          <a:bodyPr wrap="square">
            <a:spAutoFit/>
          </a:bodyPr>
          <a:lstStyle/>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7" name="Rectangle 26"/>
          <p:cNvSpPr>
            <a:spLocks noChangeArrowheads="1"/>
          </p:cNvSpPr>
          <p:nvPr/>
        </p:nvSpPr>
        <p:spPr bwMode="auto">
          <a:xfrm>
            <a:off x="211087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8" name="TextBox 27"/>
          <p:cNvSpPr txBox="1"/>
          <p:nvPr/>
        </p:nvSpPr>
        <p:spPr>
          <a:xfrm>
            <a:off x="1894856" y="2512799"/>
            <a:ext cx="8136904" cy="4893647"/>
          </a:xfrm>
          <a:prstGeom prst="rect">
            <a:avLst/>
          </a:prstGeom>
          <a:noFill/>
        </p:spPr>
        <p:txBody>
          <a:bodyPr wrap="square" rtlCol="0">
            <a:spAutoFit/>
          </a:bodyPr>
          <a:lstStyle/>
          <a:p>
            <a:pPr>
              <a:lnSpc>
                <a:spcPct val="80000"/>
              </a:lnSpc>
            </a:pPr>
            <a:r>
              <a:rPr lang="id-ID" sz="13000" b="1" spc="-150" dirty="0">
                <a:solidFill>
                  <a:schemeClr val="bg1"/>
                </a:solidFill>
                <a:latin typeface="Montserrat" panose="00000500000000000000" pitchFamily="50" charset="0"/>
              </a:rPr>
              <a:t>Meet</a:t>
            </a:r>
          </a:p>
          <a:p>
            <a:pPr>
              <a:lnSpc>
                <a:spcPct val="80000"/>
              </a:lnSpc>
            </a:pPr>
            <a:r>
              <a:rPr lang="id-ID" sz="13000" b="1" spc="-150" dirty="0">
                <a:solidFill>
                  <a:schemeClr val="bg1"/>
                </a:solidFill>
                <a:latin typeface="Montserrat" panose="00000500000000000000" pitchFamily="50" charset="0"/>
              </a:rPr>
              <a:t>Our</a:t>
            </a:r>
          </a:p>
          <a:p>
            <a:pPr>
              <a:lnSpc>
                <a:spcPct val="80000"/>
              </a:lnSpc>
            </a:pPr>
            <a:r>
              <a:rPr lang="id-ID" sz="13000" b="1" spc="-150" dirty="0">
                <a:solidFill>
                  <a:schemeClr val="bg1"/>
                </a:solidFill>
                <a:latin typeface="Montserrat" panose="00000500000000000000" pitchFamily="50" charset="0"/>
              </a:rPr>
              <a:t>Team</a:t>
            </a:r>
          </a:p>
        </p:txBody>
      </p:sp>
      <p:sp>
        <p:nvSpPr>
          <p:cNvPr id="5" name="Footer Placeholder 4"/>
          <p:cNvSpPr>
            <a:spLocks noGrp="1"/>
          </p:cNvSpPr>
          <p:nvPr>
            <p:ph type="ftr" sz="quarter" idx="13"/>
          </p:nvPr>
        </p:nvSpPr>
        <p:spPr/>
        <p:txBody>
          <a:bodyPr/>
          <a:lstStyle/>
          <a:p>
            <a:r>
              <a:rPr lang="en-US"/>
              <a:t>BOYLE</a:t>
            </a:r>
            <a:endParaRPr lang="id-ID"/>
          </a:p>
        </p:txBody>
      </p:sp>
      <p:sp>
        <p:nvSpPr>
          <p:cNvPr id="9" name="Slide Number Placeholder 8"/>
          <p:cNvSpPr>
            <a:spLocks noGrp="1"/>
          </p:cNvSpPr>
          <p:nvPr>
            <p:ph type="sldNum" sz="quarter" idx="14"/>
          </p:nvPr>
        </p:nvSpPr>
        <p:spPr/>
        <p:txBody>
          <a:bodyPr/>
          <a:lstStyle/>
          <a:p>
            <a:fld id="{A0012661-A7C6-484E-80FE-CF2630C25222}" type="slidenum">
              <a:rPr lang="id-ID" smtClean="0"/>
              <a:pPr/>
              <a:t>26</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2"/>
          </p:nvPr>
        </p:nvSpPr>
        <p:spPr/>
      </p:sp>
    </p:spTree>
    <p:extLst>
      <p:ext uri="{BB962C8B-B14F-4D97-AF65-F5344CB8AC3E}">
        <p14:creationId xmlns:p14="http://schemas.microsoft.com/office/powerpoint/2010/main" val="941804289"/>
      </p:ext>
    </p:extLst>
  </p:cSld>
  <p:clrMapOvr>
    <a:masterClrMapping/>
  </p:clrMapOvr>
  <mc:AlternateContent xmlns:mc="http://schemas.openxmlformats.org/markup-compatibility/2006" xmlns:p14="http://schemas.microsoft.com/office/powerpoint/2010/main">
    <mc:Choice Requires="p14">
      <p:transition spd="slow" p14:dur="1600">
        <p14:gallery dir="l"/>
      </p:transition>
    </mc:Choice>
    <mc:Fallback xmlns="">
      <p:transition spd="slow">
        <p:fade/>
      </p:transition>
    </mc:Fallback>
  </mc:AlternateContent>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90" name="Shape 690"/>
          <p:cNvSpPr/>
          <p:nvPr/>
        </p:nvSpPr>
        <p:spPr>
          <a:xfrm>
            <a:off x="1889897" y="981594"/>
            <a:ext cx="3138037" cy="4016484"/>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nchor="ctr">
            <a:spAutoFit/>
          </a:bodyPr>
          <a:lstStyle/>
          <a:p>
            <a:pPr>
              <a:lnSpc>
                <a:spcPct val="80000"/>
              </a:lnSpc>
            </a:pPr>
            <a:r>
              <a:rPr lang="en-US" sz="30000" dirty="0">
                <a:solidFill>
                  <a:srgbClr val="F2F1F2"/>
                </a:solidFill>
                <a:latin typeface="Bebas Neue Bold"/>
                <a:ea typeface="Bebas Neue Bold"/>
                <a:cs typeface="Bebas Neue Bold"/>
              </a:rPr>
              <a:t>83</a:t>
            </a:r>
            <a:endParaRPr sz="30000" dirty="0">
              <a:solidFill>
                <a:srgbClr val="F2F1F2"/>
              </a:solidFill>
              <a:latin typeface="Bebas Neue Bold"/>
              <a:ea typeface="Bebas Neue Bold"/>
              <a:cs typeface="Bebas Neue Bold"/>
            </a:endParaRPr>
          </a:p>
        </p:txBody>
      </p:sp>
      <p:sp>
        <p:nvSpPr>
          <p:cNvPr id="691" name="Shape 691"/>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graphicFrame>
        <p:nvGraphicFramePr>
          <p:cNvPr id="692" name="Chart 692"/>
          <p:cNvGraphicFramePr/>
          <p:nvPr>
            <p:extLst>
              <p:ext uri="{D42A27DB-BD31-4B8C-83A1-F6EECF244321}">
                <p14:modId xmlns:p14="http://schemas.microsoft.com/office/powerpoint/2010/main" val="410916311"/>
              </p:ext>
            </p:extLst>
          </p:nvPr>
        </p:nvGraphicFramePr>
        <p:xfrm>
          <a:off x="13423458" y="2765669"/>
          <a:ext cx="8955521" cy="9058240"/>
        </p:xfrm>
        <a:graphic>
          <a:graphicData uri="http://schemas.openxmlformats.org/drawingml/2006/chart">
            <c:chart xmlns:c="http://schemas.openxmlformats.org/drawingml/2006/chart" xmlns:r="http://schemas.openxmlformats.org/officeDocument/2006/relationships" r:id="rId2"/>
          </a:graphicData>
        </a:graphic>
      </p:graphicFrame>
      <p:sp>
        <p:nvSpPr>
          <p:cNvPr id="693" name="Shape 693"/>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694" name="Shape 694"/>
          <p:cNvSpPr/>
          <p:nvPr/>
        </p:nvSpPr>
        <p:spPr>
          <a:xfrm>
            <a:off x="2146420" y="7592990"/>
            <a:ext cx="496278" cy="496277"/>
          </a:xfrm>
          <a:prstGeom prst="rect">
            <a:avLst/>
          </a:prstGeom>
          <a:solidFill>
            <a:srgbClr val="443F45"/>
          </a:solidFill>
          <a:ln w="12700">
            <a:miter lim="400000"/>
          </a:ln>
        </p:spPr>
        <p:txBody>
          <a:bodyPr lIns="45719" rIns="45719"/>
          <a:lstStyle/>
          <a:p>
            <a:endParaRPr/>
          </a:p>
        </p:txBody>
      </p:sp>
      <p:sp>
        <p:nvSpPr>
          <p:cNvPr id="695" name="Shape 695"/>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696" name="Shape 696"/>
          <p:cNvSpPr/>
          <p:nvPr/>
        </p:nvSpPr>
        <p:spPr>
          <a:xfrm>
            <a:off x="2146420" y="9384666"/>
            <a:ext cx="496278" cy="496278"/>
          </a:xfrm>
          <a:prstGeom prst="rect">
            <a:avLst/>
          </a:prstGeom>
          <a:solidFill>
            <a:schemeClr val="tx1">
              <a:lumMod val="10000"/>
              <a:lumOff val="90000"/>
            </a:schemeClr>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27</a:t>
            </a:fld>
            <a:endParaRPr lang="id-ID"/>
          </a:p>
        </p:txBody>
      </p:sp>
    </p:spTree>
    <p:extLst>
      <p:ext uri="{BB962C8B-B14F-4D97-AF65-F5344CB8AC3E}">
        <p14:creationId xmlns:p14="http://schemas.microsoft.com/office/powerpoint/2010/main" val="329955577"/>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698" name="Chart 698"/>
          <p:cNvGraphicFramePr/>
          <p:nvPr>
            <p:extLst>
              <p:ext uri="{D42A27DB-BD31-4B8C-83A1-F6EECF244321}">
                <p14:modId xmlns:p14="http://schemas.microsoft.com/office/powerpoint/2010/main" val="312620576"/>
              </p:ext>
            </p:extLst>
          </p:nvPr>
        </p:nvGraphicFramePr>
        <p:xfrm>
          <a:off x="2023481" y="3272938"/>
          <a:ext cx="19659813" cy="9330541"/>
        </p:xfrm>
        <a:graphic>
          <a:graphicData uri="http://schemas.openxmlformats.org/drawingml/2006/chart">
            <c:chart xmlns:c="http://schemas.openxmlformats.org/drawingml/2006/chart" xmlns:r="http://schemas.openxmlformats.org/officeDocument/2006/relationships" r:id="rId2"/>
          </a:graphicData>
        </a:graphic>
      </p:graphicFrame>
      <p:sp>
        <p:nvSpPr>
          <p:cNvPr id="699" name="Shape 699"/>
          <p:cNvSpPr/>
          <p:nvPr/>
        </p:nvSpPr>
        <p:spPr>
          <a:xfrm>
            <a:off x="8050849" y="1059174"/>
            <a:ext cx="828230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DATA DRIVEN</a:t>
            </a:r>
          </a:p>
        </p:txBody>
      </p:sp>
      <p:sp>
        <p:nvSpPr>
          <p:cNvPr id="700" name="Shape 700"/>
          <p:cNvSpPr/>
          <p:nvPr/>
        </p:nvSpPr>
        <p:spPr>
          <a:xfrm>
            <a:off x="10541433" y="1801504"/>
            <a:ext cx="337769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4000" spc="300">
                <a:solidFill>
                  <a:srgbClr val="535353"/>
                </a:solidFill>
                <a:latin typeface="Montserrat Semi Bold"/>
                <a:ea typeface="Montserrat Semi Bold"/>
                <a:cs typeface="Montserrat Semi Bold"/>
                <a:sym typeface="Montserrat Semi Bold"/>
              </a:defRPr>
            </a:lvl1pPr>
          </a:lstStyle>
          <a:p>
            <a:r>
              <a:t>ANALYTICS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28</a:t>
            </a:fld>
            <a:endParaRPr lang="id-ID"/>
          </a:p>
        </p:txBody>
      </p:sp>
    </p:spTree>
    <p:extLst>
      <p:ext uri="{BB962C8B-B14F-4D97-AF65-F5344CB8AC3E}">
        <p14:creationId xmlns:p14="http://schemas.microsoft.com/office/powerpoint/2010/main" val="225872536"/>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02" name="Shape 702"/>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03" name="Shape 703"/>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04" name="Chart 704"/>
          <p:cNvGraphicFramePr/>
          <p:nvPr>
            <p:extLst>
              <p:ext uri="{D42A27DB-BD31-4B8C-83A1-F6EECF244321}">
                <p14:modId xmlns:p14="http://schemas.microsoft.com/office/powerpoint/2010/main" val="4110441188"/>
              </p:ext>
            </p:extLst>
          </p:nvPr>
        </p:nvGraphicFramePr>
        <p:xfrm>
          <a:off x="11571211" y="4008315"/>
          <a:ext cx="10878106" cy="7674917"/>
        </p:xfrm>
        <a:graphic>
          <a:graphicData uri="http://schemas.openxmlformats.org/drawingml/2006/chart">
            <c:chart xmlns:c="http://schemas.openxmlformats.org/drawingml/2006/chart" xmlns:r="http://schemas.openxmlformats.org/officeDocument/2006/relationships" r:id="rId2"/>
          </a:graphicData>
        </a:graphic>
      </p:graphicFrame>
      <p:sp>
        <p:nvSpPr>
          <p:cNvPr id="705" name="Shape 705"/>
          <p:cNvSpPr/>
          <p:nvPr/>
        </p:nvSpPr>
        <p:spPr>
          <a:xfrm>
            <a:off x="3346670" y="7011383"/>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06" name="Shape 706"/>
          <p:cNvSpPr/>
          <p:nvPr/>
        </p:nvSpPr>
        <p:spPr>
          <a:xfrm>
            <a:off x="2287097" y="7105167"/>
            <a:ext cx="496278" cy="496278"/>
          </a:xfrm>
          <a:prstGeom prst="rect">
            <a:avLst/>
          </a:prstGeom>
          <a:solidFill>
            <a:srgbClr val="443F45"/>
          </a:solidFill>
          <a:ln w="12700">
            <a:miter lim="400000"/>
          </a:ln>
        </p:spPr>
        <p:txBody>
          <a:bodyPr lIns="45719" rIns="45719"/>
          <a:lstStyle/>
          <a:p>
            <a:endParaRPr/>
          </a:p>
        </p:txBody>
      </p:sp>
      <p:sp>
        <p:nvSpPr>
          <p:cNvPr id="707" name="Shape 707"/>
          <p:cNvSpPr/>
          <p:nvPr/>
        </p:nvSpPr>
        <p:spPr>
          <a:xfrm>
            <a:off x="3346670" y="9373187"/>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B</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08" name="Shape 708"/>
          <p:cNvSpPr/>
          <p:nvPr/>
        </p:nvSpPr>
        <p:spPr>
          <a:xfrm>
            <a:off x="2287097" y="9466971"/>
            <a:ext cx="496278" cy="496278"/>
          </a:xfrm>
          <a:prstGeom prst="rect">
            <a:avLst/>
          </a:prstGeom>
          <a:solidFill>
            <a:schemeClr val="tx1">
              <a:lumMod val="10000"/>
              <a:lumOff val="90000"/>
            </a:schemeClr>
          </a:solidFill>
          <a:ln w="12700">
            <a:miter lim="400000"/>
          </a:ln>
        </p:spPr>
        <p:txBody>
          <a:bodyPr lIns="45719" rIns="45719"/>
          <a:lstStyle/>
          <a:p>
            <a:endParaRPr/>
          </a:p>
        </p:txBody>
      </p:sp>
      <p:sp>
        <p:nvSpPr>
          <p:cNvPr id="709" name="Shape 709"/>
          <p:cNvSpPr/>
          <p:nvPr/>
        </p:nvSpPr>
        <p:spPr>
          <a:xfrm>
            <a:off x="1934683" y="4260445"/>
            <a:ext cx="8707438"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29</a:t>
            </a:fld>
            <a:endParaRPr lang="id-ID"/>
          </a:p>
        </p:txBody>
      </p:sp>
    </p:spTree>
    <p:extLst>
      <p:ext uri="{BB962C8B-B14F-4D97-AF65-F5344CB8AC3E}">
        <p14:creationId xmlns:p14="http://schemas.microsoft.com/office/powerpoint/2010/main" val="2506087773"/>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1" name="Shape 711"/>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12" name="Shape 712"/>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13" name="Chart 713"/>
          <p:cNvGraphicFramePr/>
          <p:nvPr>
            <p:extLst>
              <p:ext uri="{D42A27DB-BD31-4B8C-83A1-F6EECF244321}">
                <p14:modId xmlns:p14="http://schemas.microsoft.com/office/powerpoint/2010/main" val="1611731281"/>
              </p:ext>
            </p:extLst>
          </p:nvPr>
        </p:nvGraphicFramePr>
        <p:xfrm>
          <a:off x="1379135" y="4008315"/>
          <a:ext cx="10878106" cy="7674917"/>
        </p:xfrm>
        <a:graphic>
          <a:graphicData uri="http://schemas.openxmlformats.org/drawingml/2006/chart">
            <c:chart xmlns:c="http://schemas.openxmlformats.org/drawingml/2006/chart" xmlns:r="http://schemas.openxmlformats.org/officeDocument/2006/relationships" r:id="rId2"/>
          </a:graphicData>
        </a:graphic>
      </p:graphicFrame>
      <p:sp>
        <p:nvSpPr>
          <p:cNvPr id="714" name="Shape 714"/>
          <p:cNvSpPr/>
          <p:nvPr/>
        </p:nvSpPr>
        <p:spPr>
          <a:xfrm>
            <a:off x="14359647" y="4979145"/>
            <a:ext cx="6906557" cy="23393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WITH MORE THAN 5000 BUYERS IT CAN’T BE WRONG.</a:t>
            </a:r>
          </a:p>
        </p:txBody>
      </p:sp>
      <p:sp>
        <p:nvSpPr>
          <p:cNvPr id="715" name="Shape 715"/>
          <p:cNvSpPr/>
          <p:nvPr/>
        </p:nvSpPr>
        <p:spPr>
          <a:xfrm>
            <a:off x="14478710" y="8766529"/>
            <a:ext cx="7954306" cy="23774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3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consequat.Lorem ipsum dolor sit amet, consectetuer adipiscing elit, sed diam nonummy nibh euismod tincidunt ut laoreet dolore.</a:t>
            </a:r>
          </a:p>
        </p:txBody>
      </p:sp>
      <p:sp>
        <p:nvSpPr>
          <p:cNvPr id="716" name="Shape 716"/>
          <p:cNvSpPr/>
          <p:nvPr/>
        </p:nvSpPr>
        <p:spPr>
          <a:xfrm>
            <a:off x="14497685" y="7934557"/>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30</a:t>
            </a:fld>
            <a:endParaRPr lang="id-ID"/>
          </a:p>
        </p:txBody>
      </p:sp>
    </p:spTree>
    <p:extLst>
      <p:ext uri="{BB962C8B-B14F-4D97-AF65-F5344CB8AC3E}">
        <p14:creationId xmlns:p14="http://schemas.microsoft.com/office/powerpoint/2010/main" val="2947629958"/>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19" name="Shape 719"/>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graphicFrame>
        <p:nvGraphicFramePr>
          <p:cNvPr id="720" name="Chart 720"/>
          <p:cNvGraphicFramePr/>
          <p:nvPr>
            <p:extLst>
              <p:ext uri="{D42A27DB-BD31-4B8C-83A1-F6EECF244321}">
                <p14:modId xmlns:p14="http://schemas.microsoft.com/office/powerpoint/2010/main" val="386065894"/>
              </p:ext>
            </p:extLst>
          </p:nvPr>
        </p:nvGraphicFramePr>
        <p:xfrm>
          <a:off x="13456718" y="2597150"/>
          <a:ext cx="8996256" cy="9380705"/>
        </p:xfrm>
        <a:graphic>
          <a:graphicData uri="http://schemas.openxmlformats.org/drawingml/2006/chart">
            <c:chart xmlns:c="http://schemas.openxmlformats.org/drawingml/2006/chart" xmlns:r="http://schemas.openxmlformats.org/officeDocument/2006/relationships" r:id="rId2"/>
          </a:graphicData>
        </a:graphic>
      </p:graphicFrame>
      <p:sp>
        <p:nvSpPr>
          <p:cNvPr id="721" name="Shape 721"/>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722" name="Shape 722"/>
          <p:cNvSpPr/>
          <p:nvPr/>
        </p:nvSpPr>
        <p:spPr>
          <a:xfrm>
            <a:off x="2146420" y="7592990"/>
            <a:ext cx="496278" cy="496277"/>
          </a:xfrm>
          <a:prstGeom prst="rect">
            <a:avLst/>
          </a:prstGeom>
          <a:solidFill>
            <a:srgbClr val="443F45"/>
          </a:solidFill>
          <a:ln w="12700">
            <a:miter lim="400000"/>
          </a:ln>
        </p:spPr>
        <p:txBody>
          <a:bodyPr lIns="45719" rIns="45719"/>
          <a:lstStyle/>
          <a:p>
            <a:endParaRPr/>
          </a:p>
        </p:txBody>
      </p:sp>
      <p:sp>
        <p:nvSpPr>
          <p:cNvPr id="723" name="Shape 723"/>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724" name="Shape 724"/>
          <p:cNvSpPr/>
          <p:nvPr/>
        </p:nvSpPr>
        <p:spPr>
          <a:xfrm>
            <a:off x="2146420" y="9384666"/>
            <a:ext cx="496278" cy="496278"/>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31</a:t>
            </a:fld>
            <a:endParaRPr lang="id-ID"/>
          </a:p>
        </p:txBody>
      </p:sp>
    </p:spTree>
    <p:extLst>
      <p:ext uri="{BB962C8B-B14F-4D97-AF65-F5344CB8AC3E}">
        <p14:creationId xmlns:p14="http://schemas.microsoft.com/office/powerpoint/2010/main" val="1679775120"/>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26" name="Shape 726"/>
          <p:cNvSpPr/>
          <p:nvPr/>
        </p:nvSpPr>
        <p:spPr>
          <a:xfrm>
            <a:off x="8050849" y="1059174"/>
            <a:ext cx="828230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DATA DRIVEN</a:t>
            </a:r>
          </a:p>
        </p:txBody>
      </p:sp>
      <p:sp>
        <p:nvSpPr>
          <p:cNvPr id="727" name="Shape 727"/>
          <p:cNvSpPr/>
          <p:nvPr/>
        </p:nvSpPr>
        <p:spPr>
          <a:xfrm>
            <a:off x="10541433" y="1801504"/>
            <a:ext cx="337769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4000" spc="300">
                <a:solidFill>
                  <a:srgbClr val="535353"/>
                </a:solidFill>
                <a:latin typeface="Montserrat Semi Bold"/>
                <a:ea typeface="Montserrat Semi Bold"/>
                <a:cs typeface="Montserrat Semi Bold"/>
                <a:sym typeface="Montserrat Semi Bold"/>
              </a:defRPr>
            </a:lvl1pPr>
          </a:lstStyle>
          <a:p>
            <a:r>
              <a:t>ANALYTICS</a:t>
            </a:r>
          </a:p>
        </p:txBody>
      </p:sp>
      <p:graphicFrame>
        <p:nvGraphicFramePr>
          <p:cNvPr id="728" name="Chart 728"/>
          <p:cNvGraphicFramePr/>
          <p:nvPr>
            <p:extLst>
              <p:ext uri="{D42A27DB-BD31-4B8C-83A1-F6EECF244321}">
                <p14:modId xmlns:p14="http://schemas.microsoft.com/office/powerpoint/2010/main" val="3018264127"/>
              </p:ext>
            </p:extLst>
          </p:nvPr>
        </p:nvGraphicFramePr>
        <p:xfrm>
          <a:off x="2074343" y="3254996"/>
          <a:ext cx="20423094" cy="9241247"/>
        </p:xfrm>
        <a:graphic>
          <a:graphicData uri="http://schemas.openxmlformats.org/drawingml/2006/chart">
            <c:chart xmlns:c="http://schemas.openxmlformats.org/drawingml/2006/chart" xmlns:r="http://schemas.openxmlformats.org/officeDocument/2006/relationships" r:id="rId2"/>
          </a:graphicData>
        </a:graphic>
      </p:graphicFrame>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32</a:t>
            </a:fld>
            <a:endParaRPr lang="id-ID"/>
          </a:p>
        </p:txBody>
      </p:sp>
    </p:spTree>
    <p:extLst>
      <p:ext uri="{BB962C8B-B14F-4D97-AF65-F5344CB8AC3E}">
        <p14:creationId xmlns:p14="http://schemas.microsoft.com/office/powerpoint/2010/main" val="4034588709"/>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0" name="Shape 730"/>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31" name="Shape 731"/>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732" name="Shape 732"/>
          <p:cNvSpPr/>
          <p:nvPr/>
        </p:nvSpPr>
        <p:spPr>
          <a:xfrm>
            <a:off x="3346670" y="7011383"/>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33" name="Shape 733"/>
          <p:cNvSpPr/>
          <p:nvPr/>
        </p:nvSpPr>
        <p:spPr>
          <a:xfrm>
            <a:off x="2287097" y="7105167"/>
            <a:ext cx="496278" cy="496278"/>
          </a:xfrm>
          <a:prstGeom prst="rect">
            <a:avLst/>
          </a:prstGeom>
          <a:solidFill>
            <a:srgbClr val="443F45"/>
          </a:solidFill>
          <a:ln w="12700">
            <a:miter lim="400000"/>
          </a:ln>
        </p:spPr>
        <p:txBody>
          <a:bodyPr lIns="45719" rIns="45719"/>
          <a:lstStyle/>
          <a:p>
            <a:endParaRPr/>
          </a:p>
        </p:txBody>
      </p:sp>
      <p:sp>
        <p:nvSpPr>
          <p:cNvPr id="734" name="Shape 734"/>
          <p:cNvSpPr/>
          <p:nvPr/>
        </p:nvSpPr>
        <p:spPr>
          <a:xfrm>
            <a:off x="3346670" y="9373187"/>
            <a:ext cx="6943037" cy="166878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B</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 ut laoreet dolore magna aliquam erat volutpat.</a:t>
            </a:r>
          </a:p>
        </p:txBody>
      </p:sp>
      <p:sp>
        <p:nvSpPr>
          <p:cNvPr id="735" name="Shape 735"/>
          <p:cNvSpPr/>
          <p:nvPr/>
        </p:nvSpPr>
        <p:spPr>
          <a:xfrm>
            <a:off x="2287097" y="9466971"/>
            <a:ext cx="496278" cy="496278"/>
          </a:xfrm>
          <a:prstGeom prst="rect">
            <a:avLst/>
          </a:prstGeom>
          <a:solidFill>
            <a:schemeClr val="accent4"/>
          </a:solidFill>
          <a:ln w="12700">
            <a:miter lim="400000"/>
          </a:ln>
        </p:spPr>
        <p:txBody>
          <a:bodyPr lIns="45719" rIns="45719"/>
          <a:lstStyle/>
          <a:p>
            <a:endParaRPr/>
          </a:p>
        </p:txBody>
      </p:sp>
      <p:sp>
        <p:nvSpPr>
          <p:cNvPr id="736" name="Shape 736"/>
          <p:cNvSpPr/>
          <p:nvPr/>
        </p:nvSpPr>
        <p:spPr>
          <a:xfrm>
            <a:off x="1934683" y="4260445"/>
            <a:ext cx="8707438" cy="15900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737" name="Chart 737"/>
          <p:cNvGraphicFramePr/>
          <p:nvPr>
            <p:extLst>
              <p:ext uri="{D42A27DB-BD31-4B8C-83A1-F6EECF244321}">
                <p14:modId xmlns:p14="http://schemas.microsoft.com/office/powerpoint/2010/main" val="3782538892"/>
              </p:ext>
            </p:extLst>
          </p:nvPr>
        </p:nvGraphicFramePr>
        <p:xfrm>
          <a:off x="11623155" y="4049712"/>
          <a:ext cx="11031932" cy="7574828"/>
        </p:xfrm>
        <a:graphic>
          <a:graphicData uri="http://schemas.openxmlformats.org/drawingml/2006/chart">
            <c:chart xmlns:c="http://schemas.openxmlformats.org/drawingml/2006/chart" xmlns:r="http://schemas.openxmlformats.org/officeDocument/2006/relationships" r:id="rId2"/>
          </a:graphicData>
        </a:graphic>
      </p:graphicFrame>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33</a:t>
            </a:fld>
            <a:endParaRPr lang="id-ID"/>
          </a:p>
        </p:txBody>
      </p:sp>
    </p:spTree>
    <p:extLst>
      <p:ext uri="{BB962C8B-B14F-4D97-AF65-F5344CB8AC3E}">
        <p14:creationId xmlns:p14="http://schemas.microsoft.com/office/powerpoint/2010/main" val="3357143879"/>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39" name="Shape 739"/>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740" name="Shape 740"/>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aphicFrame>
        <p:nvGraphicFramePr>
          <p:cNvPr id="741" name="Chart 741"/>
          <p:cNvGraphicFramePr/>
          <p:nvPr>
            <p:extLst>
              <p:ext uri="{D42A27DB-BD31-4B8C-83A1-F6EECF244321}">
                <p14:modId xmlns:p14="http://schemas.microsoft.com/office/powerpoint/2010/main" val="1173020104"/>
              </p:ext>
            </p:extLst>
          </p:nvPr>
        </p:nvGraphicFramePr>
        <p:xfrm>
          <a:off x="1302222" y="4049712"/>
          <a:ext cx="11031933" cy="7574828"/>
        </p:xfrm>
        <a:graphic>
          <a:graphicData uri="http://schemas.openxmlformats.org/drawingml/2006/chart">
            <c:chart xmlns:c="http://schemas.openxmlformats.org/drawingml/2006/chart" xmlns:r="http://schemas.openxmlformats.org/officeDocument/2006/relationships" r:id="rId2"/>
          </a:graphicData>
        </a:graphic>
      </p:graphicFrame>
      <p:sp>
        <p:nvSpPr>
          <p:cNvPr id="742" name="Shape 742"/>
          <p:cNvSpPr/>
          <p:nvPr/>
        </p:nvSpPr>
        <p:spPr>
          <a:xfrm>
            <a:off x="14359647" y="4979145"/>
            <a:ext cx="6906557" cy="23393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WITH MORE THAN 5000 BUYERS IT CAN’T BE WRONG.</a:t>
            </a:r>
          </a:p>
        </p:txBody>
      </p:sp>
      <p:sp>
        <p:nvSpPr>
          <p:cNvPr id="743" name="Shape 743"/>
          <p:cNvSpPr/>
          <p:nvPr/>
        </p:nvSpPr>
        <p:spPr>
          <a:xfrm>
            <a:off x="14478710" y="8766529"/>
            <a:ext cx="7954306" cy="237744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lvl1pPr>
              <a:lnSpc>
                <a:spcPct val="130000"/>
              </a:lnSpc>
              <a:defRPr sz="1800">
                <a:latin typeface="Open Sans Light"/>
                <a:ea typeface="Open Sans Light"/>
                <a:cs typeface="Open Sans Light"/>
                <a:sym typeface="Open Sans Light"/>
              </a:defRPr>
            </a:lvl1pPr>
          </a:lstStyle>
          <a:p>
            <a:r>
              <a:t>Lorem ipsum dolor sit amet, consectetuer adipiscing elit, sed diam nonummy nibh euismod tincidunt ut laoreet dolore magna aliquam erat volutpat. Ut wisi enim ad minim veniam, quis nostrud exerci tation ullamcorper suscipit lobortis nisl ut aliquip ex ea commodo consequat.Lorem ipsum dolor sit amet, consectetuer adipiscing elit, sed diam nonummy nibh euismod tincidunt ut laoreet dolore.</a:t>
            </a:r>
          </a:p>
        </p:txBody>
      </p:sp>
      <p:sp>
        <p:nvSpPr>
          <p:cNvPr id="744" name="Shape 744"/>
          <p:cNvSpPr/>
          <p:nvPr/>
        </p:nvSpPr>
        <p:spPr>
          <a:xfrm>
            <a:off x="14497685" y="7934557"/>
            <a:ext cx="1524001" cy="215901"/>
          </a:xfrm>
          <a:prstGeom prst="rect">
            <a:avLst/>
          </a:prstGeom>
          <a:solidFill>
            <a:schemeClr val="accent4"/>
          </a:solidFill>
          <a:ln w="12700">
            <a:miter lim="400000"/>
          </a:ln>
        </p:spPr>
        <p:txBody>
          <a:bodyPr lIns="45719" rIns="45719"/>
          <a:lstStyle/>
          <a:p>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34</a:t>
            </a:fld>
            <a:endParaRPr lang="id-ID"/>
          </a:p>
        </p:txBody>
      </p:sp>
    </p:spTree>
    <p:extLst>
      <p:ext uri="{BB962C8B-B14F-4D97-AF65-F5344CB8AC3E}">
        <p14:creationId xmlns:p14="http://schemas.microsoft.com/office/powerpoint/2010/main" val="1357614701"/>
      </p:ext>
    </p:extLst>
  </p:cSld>
  <p:clrMapOvr>
    <a:masterClrMapping/>
  </p:clrMapOvr>
  <mc:AlternateContent xmlns:mc="http://schemas.openxmlformats.org/markup-compatibility/2006" xmlns:p14="http://schemas.microsoft.com/office/powerpoint/2010/main">
    <mc:Choice Requires="p14">
      <p:transition spd="slow" p14:dur="1400">
        <p14:doors dir="vert"/>
      </p:transition>
    </mc:Choice>
    <mc:Fallback xmlns="">
      <p:transition spd="slow">
        <p:fade/>
      </p:transition>
    </mc:Fallback>
  </mc:AlternateContent>
</p:sld>
</file>

<file path=ppt/slides/slide3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a:grpSpLocks noChangeAspect="1"/>
          </p:cNvGrpSpPr>
          <p:nvPr/>
        </p:nvGrpSpPr>
        <p:grpSpPr bwMode="auto">
          <a:xfrm>
            <a:off x="2103606" y="2983253"/>
            <a:ext cx="10102728" cy="8541216"/>
            <a:chOff x="564" y="-3"/>
            <a:chExt cx="4626" cy="4323"/>
          </a:xfrm>
          <a:solidFill>
            <a:schemeClr val="tx1">
              <a:lumMod val="10000"/>
              <a:lumOff val="90000"/>
            </a:schemeClr>
          </a:solidFill>
        </p:grpSpPr>
        <p:sp>
          <p:nvSpPr>
            <p:cNvPr id="4" name="Freeform 5"/>
            <p:cNvSpPr>
              <a:spLocks/>
            </p:cNvSpPr>
            <p:nvPr/>
          </p:nvSpPr>
          <p:spPr bwMode="auto">
            <a:xfrm>
              <a:off x="3710" y="2398"/>
              <a:ext cx="1442" cy="1160"/>
            </a:xfrm>
            <a:custGeom>
              <a:avLst/>
              <a:gdLst>
                <a:gd name="T0" fmla="*/ 494 w 500"/>
                <a:gd name="T1" fmla="*/ 17 h 402"/>
                <a:gd name="T2" fmla="*/ 474 w 500"/>
                <a:gd name="T3" fmla="*/ 24 h 402"/>
                <a:gd name="T4" fmla="*/ 463 w 500"/>
                <a:gd name="T5" fmla="*/ 22 h 402"/>
                <a:gd name="T6" fmla="*/ 452 w 500"/>
                <a:gd name="T7" fmla="*/ 20 h 402"/>
                <a:gd name="T8" fmla="*/ 434 w 500"/>
                <a:gd name="T9" fmla="*/ 25 h 402"/>
                <a:gd name="T10" fmla="*/ 433 w 500"/>
                <a:gd name="T11" fmla="*/ 37 h 402"/>
                <a:gd name="T12" fmla="*/ 423 w 500"/>
                <a:gd name="T13" fmla="*/ 43 h 402"/>
                <a:gd name="T14" fmla="*/ 420 w 500"/>
                <a:gd name="T15" fmla="*/ 43 h 402"/>
                <a:gd name="T16" fmla="*/ 412 w 500"/>
                <a:gd name="T17" fmla="*/ 47 h 402"/>
                <a:gd name="T18" fmla="*/ 405 w 500"/>
                <a:gd name="T19" fmla="*/ 51 h 402"/>
                <a:gd name="T20" fmla="*/ 402 w 500"/>
                <a:gd name="T21" fmla="*/ 44 h 402"/>
                <a:gd name="T22" fmla="*/ 393 w 500"/>
                <a:gd name="T23" fmla="*/ 30 h 402"/>
                <a:gd name="T24" fmla="*/ 367 w 500"/>
                <a:gd name="T25" fmla="*/ 21 h 402"/>
                <a:gd name="T26" fmla="*/ 341 w 500"/>
                <a:gd name="T27" fmla="*/ 17 h 402"/>
                <a:gd name="T28" fmla="*/ 308 w 500"/>
                <a:gd name="T29" fmla="*/ 29 h 402"/>
                <a:gd name="T30" fmla="*/ 282 w 500"/>
                <a:gd name="T31" fmla="*/ 26 h 402"/>
                <a:gd name="T32" fmla="*/ 188 w 500"/>
                <a:gd name="T33" fmla="*/ 17 h 402"/>
                <a:gd name="T34" fmla="*/ 113 w 500"/>
                <a:gd name="T35" fmla="*/ 10 h 402"/>
                <a:gd name="T36" fmla="*/ 18 w 500"/>
                <a:gd name="T37" fmla="*/ 0 h 402"/>
                <a:gd name="T38" fmla="*/ 0 w 500"/>
                <a:gd name="T39" fmla="*/ 222 h 402"/>
                <a:gd name="T40" fmla="*/ 18 w 500"/>
                <a:gd name="T41" fmla="*/ 228 h 402"/>
                <a:gd name="T42" fmla="*/ 31 w 500"/>
                <a:gd name="T43" fmla="*/ 229 h 402"/>
                <a:gd name="T44" fmla="*/ 37 w 500"/>
                <a:gd name="T45" fmla="*/ 228 h 402"/>
                <a:gd name="T46" fmla="*/ 49 w 500"/>
                <a:gd name="T47" fmla="*/ 243 h 402"/>
                <a:gd name="T48" fmla="*/ 57 w 500"/>
                <a:gd name="T49" fmla="*/ 259 h 402"/>
                <a:gd name="T50" fmla="*/ 66 w 500"/>
                <a:gd name="T51" fmla="*/ 253 h 402"/>
                <a:gd name="T52" fmla="*/ 78 w 500"/>
                <a:gd name="T53" fmla="*/ 260 h 402"/>
                <a:gd name="T54" fmla="*/ 84 w 500"/>
                <a:gd name="T55" fmla="*/ 283 h 402"/>
                <a:gd name="T56" fmla="*/ 103 w 500"/>
                <a:gd name="T57" fmla="*/ 296 h 402"/>
                <a:gd name="T58" fmla="*/ 130 w 500"/>
                <a:gd name="T59" fmla="*/ 325 h 402"/>
                <a:gd name="T60" fmla="*/ 136 w 500"/>
                <a:gd name="T61" fmla="*/ 320 h 402"/>
                <a:gd name="T62" fmla="*/ 147 w 500"/>
                <a:gd name="T63" fmla="*/ 314 h 402"/>
                <a:gd name="T64" fmla="*/ 172 w 500"/>
                <a:gd name="T65" fmla="*/ 321 h 402"/>
                <a:gd name="T66" fmla="*/ 218 w 500"/>
                <a:gd name="T67" fmla="*/ 332 h 402"/>
                <a:gd name="T68" fmla="*/ 234 w 500"/>
                <a:gd name="T69" fmla="*/ 328 h 402"/>
                <a:gd name="T70" fmla="*/ 245 w 500"/>
                <a:gd name="T71" fmla="*/ 347 h 402"/>
                <a:gd name="T72" fmla="*/ 281 w 500"/>
                <a:gd name="T73" fmla="*/ 385 h 402"/>
                <a:gd name="T74" fmla="*/ 297 w 500"/>
                <a:gd name="T75" fmla="*/ 395 h 402"/>
                <a:gd name="T76" fmla="*/ 309 w 500"/>
                <a:gd name="T77" fmla="*/ 402 h 402"/>
                <a:gd name="T78" fmla="*/ 310 w 500"/>
                <a:gd name="T79" fmla="*/ 393 h 402"/>
                <a:gd name="T80" fmla="*/ 316 w 500"/>
                <a:gd name="T81" fmla="*/ 363 h 402"/>
                <a:gd name="T82" fmla="*/ 318 w 500"/>
                <a:gd name="T83" fmla="*/ 352 h 402"/>
                <a:gd name="T84" fmla="*/ 323 w 500"/>
                <a:gd name="T85" fmla="*/ 342 h 402"/>
                <a:gd name="T86" fmla="*/ 330 w 500"/>
                <a:gd name="T87" fmla="*/ 327 h 402"/>
                <a:gd name="T88" fmla="*/ 340 w 500"/>
                <a:gd name="T89" fmla="*/ 316 h 402"/>
                <a:gd name="T90" fmla="*/ 353 w 500"/>
                <a:gd name="T91" fmla="*/ 288 h 402"/>
                <a:gd name="T92" fmla="*/ 365 w 500"/>
                <a:gd name="T93" fmla="*/ 268 h 402"/>
                <a:gd name="T94" fmla="*/ 373 w 500"/>
                <a:gd name="T95" fmla="*/ 257 h 402"/>
                <a:gd name="T96" fmla="*/ 373 w 500"/>
                <a:gd name="T97" fmla="*/ 247 h 402"/>
                <a:gd name="T98" fmla="*/ 385 w 500"/>
                <a:gd name="T99" fmla="*/ 227 h 402"/>
                <a:gd name="T100" fmla="*/ 396 w 500"/>
                <a:gd name="T101" fmla="*/ 219 h 402"/>
                <a:gd name="T102" fmla="*/ 411 w 500"/>
                <a:gd name="T103" fmla="*/ 215 h 402"/>
                <a:gd name="T104" fmla="*/ 429 w 500"/>
                <a:gd name="T105" fmla="*/ 192 h 402"/>
                <a:gd name="T106" fmla="*/ 448 w 500"/>
                <a:gd name="T107" fmla="*/ 168 h 402"/>
                <a:gd name="T108" fmla="*/ 470 w 500"/>
                <a:gd name="T109" fmla="*/ 102 h 402"/>
                <a:gd name="T110" fmla="*/ 482 w 500"/>
                <a:gd name="T111" fmla="*/ 73 h 402"/>
                <a:gd name="T112" fmla="*/ 495 w 500"/>
                <a:gd name="T113" fmla="*/ 21 h 4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500" h="402">
                  <a:moveTo>
                    <a:pt x="495" y="21"/>
                  </a:moveTo>
                  <a:cubicBezTo>
                    <a:pt x="494" y="17"/>
                    <a:pt x="494" y="17"/>
                    <a:pt x="494" y="17"/>
                  </a:cubicBezTo>
                  <a:cubicBezTo>
                    <a:pt x="491" y="19"/>
                    <a:pt x="491" y="19"/>
                    <a:pt x="491" y="19"/>
                  </a:cubicBezTo>
                  <a:cubicBezTo>
                    <a:pt x="485" y="23"/>
                    <a:pt x="480" y="24"/>
                    <a:pt x="474" y="24"/>
                  </a:cubicBezTo>
                  <a:cubicBezTo>
                    <a:pt x="473" y="24"/>
                    <a:pt x="471" y="24"/>
                    <a:pt x="469" y="24"/>
                  </a:cubicBezTo>
                  <a:cubicBezTo>
                    <a:pt x="467" y="23"/>
                    <a:pt x="465" y="22"/>
                    <a:pt x="463" y="22"/>
                  </a:cubicBezTo>
                  <a:cubicBezTo>
                    <a:pt x="460" y="20"/>
                    <a:pt x="458" y="19"/>
                    <a:pt x="455" y="19"/>
                  </a:cubicBezTo>
                  <a:cubicBezTo>
                    <a:pt x="454" y="19"/>
                    <a:pt x="453" y="19"/>
                    <a:pt x="452" y="20"/>
                  </a:cubicBezTo>
                  <a:cubicBezTo>
                    <a:pt x="446" y="21"/>
                    <a:pt x="439" y="23"/>
                    <a:pt x="436" y="24"/>
                  </a:cubicBezTo>
                  <a:cubicBezTo>
                    <a:pt x="434" y="25"/>
                    <a:pt x="434" y="25"/>
                    <a:pt x="434" y="25"/>
                  </a:cubicBezTo>
                  <a:cubicBezTo>
                    <a:pt x="434" y="27"/>
                    <a:pt x="434" y="27"/>
                    <a:pt x="434" y="27"/>
                  </a:cubicBezTo>
                  <a:cubicBezTo>
                    <a:pt x="435" y="30"/>
                    <a:pt x="434" y="34"/>
                    <a:pt x="433" y="37"/>
                  </a:cubicBezTo>
                  <a:cubicBezTo>
                    <a:pt x="431" y="40"/>
                    <a:pt x="429" y="42"/>
                    <a:pt x="426" y="42"/>
                  </a:cubicBezTo>
                  <a:cubicBezTo>
                    <a:pt x="425" y="43"/>
                    <a:pt x="424" y="43"/>
                    <a:pt x="423" y="43"/>
                  </a:cubicBezTo>
                  <a:cubicBezTo>
                    <a:pt x="423" y="43"/>
                    <a:pt x="422" y="43"/>
                    <a:pt x="422" y="43"/>
                  </a:cubicBezTo>
                  <a:cubicBezTo>
                    <a:pt x="421" y="43"/>
                    <a:pt x="421" y="43"/>
                    <a:pt x="420" y="43"/>
                  </a:cubicBezTo>
                  <a:cubicBezTo>
                    <a:pt x="419" y="43"/>
                    <a:pt x="417" y="43"/>
                    <a:pt x="415" y="44"/>
                  </a:cubicBezTo>
                  <a:cubicBezTo>
                    <a:pt x="414" y="45"/>
                    <a:pt x="413" y="46"/>
                    <a:pt x="412" y="47"/>
                  </a:cubicBezTo>
                  <a:cubicBezTo>
                    <a:pt x="410" y="48"/>
                    <a:pt x="408" y="51"/>
                    <a:pt x="405" y="51"/>
                  </a:cubicBezTo>
                  <a:cubicBezTo>
                    <a:pt x="405" y="51"/>
                    <a:pt x="405" y="51"/>
                    <a:pt x="405" y="51"/>
                  </a:cubicBezTo>
                  <a:cubicBezTo>
                    <a:pt x="404" y="51"/>
                    <a:pt x="403" y="50"/>
                    <a:pt x="403" y="49"/>
                  </a:cubicBezTo>
                  <a:cubicBezTo>
                    <a:pt x="402" y="48"/>
                    <a:pt x="402" y="46"/>
                    <a:pt x="402" y="44"/>
                  </a:cubicBezTo>
                  <a:cubicBezTo>
                    <a:pt x="403" y="42"/>
                    <a:pt x="403" y="41"/>
                    <a:pt x="402" y="40"/>
                  </a:cubicBezTo>
                  <a:cubicBezTo>
                    <a:pt x="401" y="36"/>
                    <a:pt x="398" y="33"/>
                    <a:pt x="393" y="30"/>
                  </a:cubicBezTo>
                  <a:cubicBezTo>
                    <a:pt x="386" y="26"/>
                    <a:pt x="378" y="24"/>
                    <a:pt x="370" y="22"/>
                  </a:cubicBezTo>
                  <a:cubicBezTo>
                    <a:pt x="367" y="21"/>
                    <a:pt x="367" y="21"/>
                    <a:pt x="367" y="21"/>
                  </a:cubicBezTo>
                  <a:cubicBezTo>
                    <a:pt x="360" y="19"/>
                    <a:pt x="353" y="17"/>
                    <a:pt x="345" y="17"/>
                  </a:cubicBezTo>
                  <a:cubicBezTo>
                    <a:pt x="344" y="17"/>
                    <a:pt x="342" y="17"/>
                    <a:pt x="341" y="17"/>
                  </a:cubicBezTo>
                  <a:cubicBezTo>
                    <a:pt x="335" y="18"/>
                    <a:pt x="330" y="21"/>
                    <a:pt x="325" y="23"/>
                  </a:cubicBezTo>
                  <a:cubicBezTo>
                    <a:pt x="320" y="26"/>
                    <a:pt x="314" y="29"/>
                    <a:pt x="308" y="29"/>
                  </a:cubicBezTo>
                  <a:cubicBezTo>
                    <a:pt x="306" y="29"/>
                    <a:pt x="305" y="29"/>
                    <a:pt x="303" y="29"/>
                  </a:cubicBezTo>
                  <a:cubicBezTo>
                    <a:pt x="296" y="27"/>
                    <a:pt x="289" y="27"/>
                    <a:pt x="282" y="26"/>
                  </a:cubicBezTo>
                  <a:cubicBezTo>
                    <a:pt x="279" y="26"/>
                    <a:pt x="277" y="26"/>
                    <a:pt x="274" y="26"/>
                  </a:cubicBezTo>
                  <a:cubicBezTo>
                    <a:pt x="245" y="24"/>
                    <a:pt x="216" y="20"/>
                    <a:pt x="188" y="17"/>
                  </a:cubicBezTo>
                  <a:cubicBezTo>
                    <a:pt x="187" y="17"/>
                    <a:pt x="187" y="17"/>
                    <a:pt x="187" y="17"/>
                  </a:cubicBezTo>
                  <a:cubicBezTo>
                    <a:pt x="163" y="14"/>
                    <a:pt x="138" y="12"/>
                    <a:pt x="113" y="10"/>
                  </a:cubicBezTo>
                  <a:cubicBezTo>
                    <a:pt x="105" y="9"/>
                    <a:pt x="97" y="8"/>
                    <a:pt x="89" y="8"/>
                  </a:cubicBezTo>
                  <a:cubicBezTo>
                    <a:pt x="67" y="6"/>
                    <a:pt x="42" y="4"/>
                    <a:pt x="18" y="0"/>
                  </a:cubicBezTo>
                  <a:cubicBezTo>
                    <a:pt x="15" y="0"/>
                    <a:pt x="15" y="0"/>
                    <a:pt x="15" y="0"/>
                  </a:cubicBezTo>
                  <a:cubicBezTo>
                    <a:pt x="0" y="222"/>
                    <a:pt x="0" y="222"/>
                    <a:pt x="0" y="222"/>
                  </a:cubicBezTo>
                  <a:cubicBezTo>
                    <a:pt x="2" y="223"/>
                    <a:pt x="2" y="223"/>
                    <a:pt x="2" y="223"/>
                  </a:cubicBezTo>
                  <a:cubicBezTo>
                    <a:pt x="7" y="224"/>
                    <a:pt x="12" y="226"/>
                    <a:pt x="18" y="228"/>
                  </a:cubicBezTo>
                  <a:cubicBezTo>
                    <a:pt x="21" y="230"/>
                    <a:pt x="23" y="230"/>
                    <a:pt x="25" y="230"/>
                  </a:cubicBezTo>
                  <a:cubicBezTo>
                    <a:pt x="27" y="230"/>
                    <a:pt x="29" y="230"/>
                    <a:pt x="31" y="229"/>
                  </a:cubicBezTo>
                  <a:cubicBezTo>
                    <a:pt x="32" y="229"/>
                    <a:pt x="33" y="229"/>
                    <a:pt x="35" y="229"/>
                  </a:cubicBezTo>
                  <a:cubicBezTo>
                    <a:pt x="36" y="228"/>
                    <a:pt x="37" y="228"/>
                    <a:pt x="37" y="228"/>
                  </a:cubicBezTo>
                  <a:cubicBezTo>
                    <a:pt x="44" y="228"/>
                    <a:pt x="47" y="235"/>
                    <a:pt x="48" y="241"/>
                  </a:cubicBezTo>
                  <a:cubicBezTo>
                    <a:pt x="48" y="242"/>
                    <a:pt x="49" y="243"/>
                    <a:pt x="49" y="243"/>
                  </a:cubicBezTo>
                  <a:cubicBezTo>
                    <a:pt x="51" y="254"/>
                    <a:pt x="53" y="258"/>
                    <a:pt x="57" y="259"/>
                  </a:cubicBezTo>
                  <a:cubicBezTo>
                    <a:pt x="57" y="259"/>
                    <a:pt x="57" y="259"/>
                    <a:pt x="57" y="259"/>
                  </a:cubicBezTo>
                  <a:cubicBezTo>
                    <a:pt x="59" y="259"/>
                    <a:pt x="60" y="257"/>
                    <a:pt x="62" y="256"/>
                  </a:cubicBezTo>
                  <a:cubicBezTo>
                    <a:pt x="63" y="255"/>
                    <a:pt x="64" y="254"/>
                    <a:pt x="66" y="253"/>
                  </a:cubicBezTo>
                  <a:cubicBezTo>
                    <a:pt x="66" y="253"/>
                    <a:pt x="66" y="253"/>
                    <a:pt x="66" y="253"/>
                  </a:cubicBezTo>
                  <a:cubicBezTo>
                    <a:pt x="71" y="253"/>
                    <a:pt x="77" y="257"/>
                    <a:pt x="78" y="260"/>
                  </a:cubicBezTo>
                  <a:cubicBezTo>
                    <a:pt x="81" y="263"/>
                    <a:pt x="81" y="268"/>
                    <a:pt x="81" y="272"/>
                  </a:cubicBezTo>
                  <a:cubicBezTo>
                    <a:pt x="82" y="276"/>
                    <a:pt x="82" y="280"/>
                    <a:pt x="84" y="283"/>
                  </a:cubicBezTo>
                  <a:cubicBezTo>
                    <a:pt x="86" y="287"/>
                    <a:pt x="91" y="289"/>
                    <a:pt x="95" y="292"/>
                  </a:cubicBezTo>
                  <a:cubicBezTo>
                    <a:pt x="98" y="293"/>
                    <a:pt x="101" y="294"/>
                    <a:pt x="103" y="296"/>
                  </a:cubicBezTo>
                  <a:cubicBezTo>
                    <a:pt x="110" y="301"/>
                    <a:pt x="116" y="308"/>
                    <a:pt x="120" y="315"/>
                  </a:cubicBezTo>
                  <a:cubicBezTo>
                    <a:pt x="122" y="318"/>
                    <a:pt x="126" y="325"/>
                    <a:pt x="130" y="325"/>
                  </a:cubicBezTo>
                  <a:cubicBezTo>
                    <a:pt x="131" y="325"/>
                    <a:pt x="131" y="325"/>
                    <a:pt x="131" y="325"/>
                  </a:cubicBezTo>
                  <a:cubicBezTo>
                    <a:pt x="134" y="325"/>
                    <a:pt x="135" y="323"/>
                    <a:pt x="136" y="320"/>
                  </a:cubicBezTo>
                  <a:cubicBezTo>
                    <a:pt x="137" y="319"/>
                    <a:pt x="137" y="318"/>
                    <a:pt x="138" y="317"/>
                  </a:cubicBezTo>
                  <a:cubicBezTo>
                    <a:pt x="141" y="314"/>
                    <a:pt x="144" y="314"/>
                    <a:pt x="147" y="314"/>
                  </a:cubicBezTo>
                  <a:cubicBezTo>
                    <a:pt x="148" y="314"/>
                    <a:pt x="148" y="314"/>
                    <a:pt x="148" y="314"/>
                  </a:cubicBezTo>
                  <a:cubicBezTo>
                    <a:pt x="156" y="314"/>
                    <a:pt x="164" y="318"/>
                    <a:pt x="172" y="321"/>
                  </a:cubicBezTo>
                  <a:cubicBezTo>
                    <a:pt x="173" y="321"/>
                    <a:pt x="174" y="322"/>
                    <a:pt x="176" y="322"/>
                  </a:cubicBezTo>
                  <a:cubicBezTo>
                    <a:pt x="191" y="329"/>
                    <a:pt x="203" y="331"/>
                    <a:pt x="218" y="332"/>
                  </a:cubicBezTo>
                  <a:cubicBezTo>
                    <a:pt x="220" y="332"/>
                    <a:pt x="223" y="331"/>
                    <a:pt x="226" y="330"/>
                  </a:cubicBezTo>
                  <a:cubicBezTo>
                    <a:pt x="228" y="329"/>
                    <a:pt x="231" y="328"/>
                    <a:pt x="234" y="328"/>
                  </a:cubicBezTo>
                  <a:cubicBezTo>
                    <a:pt x="235" y="328"/>
                    <a:pt x="237" y="329"/>
                    <a:pt x="238" y="329"/>
                  </a:cubicBezTo>
                  <a:cubicBezTo>
                    <a:pt x="243" y="332"/>
                    <a:pt x="244" y="341"/>
                    <a:pt x="245" y="347"/>
                  </a:cubicBezTo>
                  <a:cubicBezTo>
                    <a:pt x="245" y="348"/>
                    <a:pt x="245" y="350"/>
                    <a:pt x="246" y="351"/>
                  </a:cubicBezTo>
                  <a:cubicBezTo>
                    <a:pt x="248" y="367"/>
                    <a:pt x="266" y="376"/>
                    <a:pt x="281" y="385"/>
                  </a:cubicBezTo>
                  <a:cubicBezTo>
                    <a:pt x="285" y="387"/>
                    <a:pt x="288" y="389"/>
                    <a:pt x="292" y="390"/>
                  </a:cubicBezTo>
                  <a:cubicBezTo>
                    <a:pt x="293" y="392"/>
                    <a:pt x="295" y="393"/>
                    <a:pt x="297" y="395"/>
                  </a:cubicBezTo>
                  <a:cubicBezTo>
                    <a:pt x="300" y="397"/>
                    <a:pt x="303" y="400"/>
                    <a:pt x="306" y="401"/>
                  </a:cubicBezTo>
                  <a:cubicBezTo>
                    <a:pt x="309" y="402"/>
                    <a:pt x="309" y="402"/>
                    <a:pt x="309" y="402"/>
                  </a:cubicBezTo>
                  <a:cubicBezTo>
                    <a:pt x="310" y="399"/>
                    <a:pt x="310" y="399"/>
                    <a:pt x="310" y="399"/>
                  </a:cubicBezTo>
                  <a:cubicBezTo>
                    <a:pt x="310" y="396"/>
                    <a:pt x="311" y="394"/>
                    <a:pt x="310" y="393"/>
                  </a:cubicBezTo>
                  <a:cubicBezTo>
                    <a:pt x="309" y="386"/>
                    <a:pt x="311" y="380"/>
                    <a:pt x="313" y="373"/>
                  </a:cubicBezTo>
                  <a:cubicBezTo>
                    <a:pt x="314" y="370"/>
                    <a:pt x="315" y="367"/>
                    <a:pt x="316" y="363"/>
                  </a:cubicBezTo>
                  <a:cubicBezTo>
                    <a:pt x="316" y="362"/>
                    <a:pt x="316" y="360"/>
                    <a:pt x="317" y="359"/>
                  </a:cubicBezTo>
                  <a:cubicBezTo>
                    <a:pt x="317" y="356"/>
                    <a:pt x="317" y="354"/>
                    <a:pt x="318" y="352"/>
                  </a:cubicBezTo>
                  <a:cubicBezTo>
                    <a:pt x="318" y="350"/>
                    <a:pt x="319" y="349"/>
                    <a:pt x="320" y="348"/>
                  </a:cubicBezTo>
                  <a:cubicBezTo>
                    <a:pt x="321" y="346"/>
                    <a:pt x="323" y="344"/>
                    <a:pt x="323" y="342"/>
                  </a:cubicBezTo>
                  <a:cubicBezTo>
                    <a:pt x="324" y="341"/>
                    <a:pt x="324" y="340"/>
                    <a:pt x="325" y="338"/>
                  </a:cubicBezTo>
                  <a:cubicBezTo>
                    <a:pt x="326" y="334"/>
                    <a:pt x="327" y="330"/>
                    <a:pt x="330" y="327"/>
                  </a:cubicBezTo>
                  <a:cubicBezTo>
                    <a:pt x="331" y="326"/>
                    <a:pt x="332" y="325"/>
                    <a:pt x="334" y="324"/>
                  </a:cubicBezTo>
                  <a:cubicBezTo>
                    <a:pt x="336" y="322"/>
                    <a:pt x="339" y="320"/>
                    <a:pt x="340" y="316"/>
                  </a:cubicBezTo>
                  <a:cubicBezTo>
                    <a:pt x="343" y="310"/>
                    <a:pt x="346" y="304"/>
                    <a:pt x="349" y="297"/>
                  </a:cubicBezTo>
                  <a:cubicBezTo>
                    <a:pt x="350" y="294"/>
                    <a:pt x="352" y="291"/>
                    <a:pt x="353" y="288"/>
                  </a:cubicBezTo>
                  <a:cubicBezTo>
                    <a:pt x="354" y="287"/>
                    <a:pt x="354" y="285"/>
                    <a:pt x="355" y="284"/>
                  </a:cubicBezTo>
                  <a:cubicBezTo>
                    <a:pt x="358" y="278"/>
                    <a:pt x="360" y="272"/>
                    <a:pt x="365" y="268"/>
                  </a:cubicBezTo>
                  <a:cubicBezTo>
                    <a:pt x="365" y="267"/>
                    <a:pt x="366" y="267"/>
                    <a:pt x="367" y="266"/>
                  </a:cubicBezTo>
                  <a:cubicBezTo>
                    <a:pt x="369" y="264"/>
                    <a:pt x="373" y="261"/>
                    <a:pt x="373" y="257"/>
                  </a:cubicBezTo>
                  <a:cubicBezTo>
                    <a:pt x="373" y="254"/>
                    <a:pt x="373" y="253"/>
                    <a:pt x="373" y="251"/>
                  </a:cubicBezTo>
                  <a:cubicBezTo>
                    <a:pt x="372" y="249"/>
                    <a:pt x="372" y="249"/>
                    <a:pt x="373" y="247"/>
                  </a:cubicBezTo>
                  <a:cubicBezTo>
                    <a:pt x="373" y="246"/>
                    <a:pt x="373" y="246"/>
                    <a:pt x="373" y="246"/>
                  </a:cubicBezTo>
                  <a:cubicBezTo>
                    <a:pt x="377" y="240"/>
                    <a:pt x="381" y="232"/>
                    <a:pt x="385" y="227"/>
                  </a:cubicBezTo>
                  <a:cubicBezTo>
                    <a:pt x="387" y="226"/>
                    <a:pt x="389" y="224"/>
                    <a:pt x="391" y="223"/>
                  </a:cubicBezTo>
                  <a:cubicBezTo>
                    <a:pt x="393" y="222"/>
                    <a:pt x="394" y="221"/>
                    <a:pt x="396" y="219"/>
                  </a:cubicBezTo>
                  <a:cubicBezTo>
                    <a:pt x="399" y="217"/>
                    <a:pt x="402" y="216"/>
                    <a:pt x="406" y="216"/>
                  </a:cubicBezTo>
                  <a:cubicBezTo>
                    <a:pt x="407" y="215"/>
                    <a:pt x="409" y="215"/>
                    <a:pt x="411" y="215"/>
                  </a:cubicBezTo>
                  <a:cubicBezTo>
                    <a:pt x="421" y="212"/>
                    <a:pt x="424" y="204"/>
                    <a:pt x="427" y="197"/>
                  </a:cubicBezTo>
                  <a:cubicBezTo>
                    <a:pt x="428" y="195"/>
                    <a:pt x="428" y="194"/>
                    <a:pt x="429" y="192"/>
                  </a:cubicBezTo>
                  <a:cubicBezTo>
                    <a:pt x="431" y="188"/>
                    <a:pt x="434" y="184"/>
                    <a:pt x="438" y="180"/>
                  </a:cubicBezTo>
                  <a:cubicBezTo>
                    <a:pt x="442" y="176"/>
                    <a:pt x="445" y="173"/>
                    <a:pt x="448" y="168"/>
                  </a:cubicBezTo>
                  <a:cubicBezTo>
                    <a:pt x="453" y="158"/>
                    <a:pt x="454" y="147"/>
                    <a:pt x="456" y="137"/>
                  </a:cubicBezTo>
                  <a:cubicBezTo>
                    <a:pt x="458" y="124"/>
                    <a:pt x="464" y="114"/>
                    <a:pt x="470" y="102"/>
                  </a:cubicBezTo>
                  <a:cubicBezTo>
                    <a:pt x="471" y="101"/>
                    <a:pt x="472" y="99"/>
                    <a:pt x="473" y="97"/>
                  </a:cubicBezTo>
                  <a:cubicBezTo>
                    <a:pt x="477" y="89"/>
                    <a:pt x="480" y="82"/>
                    <a:pt x="482" y="73"/>
                  </a:cubicBezTo>
                  <a:cubicBezTo>
                    <a:pt x="483" y="65"/>
                    <a:pt x="484" y="62"/>
                    <a:pt x="490" y="57"/>
                  </a:cubicBezTo>
                  <a:cubicBezTo>
                    <a:pt x="500" y="46"/>
                    <a:pt x="497" y="31"/>
                    <a:pt x="495" y="2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5" name="Freeform 6"/>
            <p:cNvSpPr>
              <a:spLocks/>
            </p:cNvSpPr>
            <p:nvPr/>
          </p:nvSpPr>
          <p:spPr bwMode="auto">
            <a:xfrm>
              <a:off x="2356" y="104"/>
              <a:ext cx="1126" cy="1902"/>
            </a:xfrm>
            <a:custGeom>
              <a:avLst/>
              <a:gdLst>
                <a:gd name="T0" fmla="*/ 380 w 390"/>
                <a:gd name="T1" fmla="*/ 233 h 659"/>
                <a:gd name="T2" fmla="*/ 360 w 390"/>
                <a:gd name="T3" fmla="*/ 220 h 659"/>
                <a:gd name="T4" fmla="*/ 342 w 390"/>
                <a:gd name="T5" fmla="*/ 214 h 659"/>
                <a:gd name="T6" fmla="*/ 334 w 390"/>
                <a:gd name="T7" fmla="*/ 213 h 659"/>
                <a:gd name="T8" fmla="*/ 323 w 390"/>
                <a:gd name="T9" fmla="*/ 202 h 659"/>
                <a:gd name="T10" fmla="*/ 304 w 390"/>
                <a:gd name="T11" fmla="*/ 183 h 659"/>
                <a:gd name="T12" fmla="*/ 292 w 390"/>
                <a:gd name="T13" fmla="*/ 175 h 659"/>
                <a:gd name="T14" fmla="*/ 288 w 390"/>
                <a:gd name="T15" fmla="*/ 155 h 659"/>
                <a:gd name="T16" fmla="*/ 306 w 390"/>
                <a:gd name="T17" fmla="*/ 117 h 659"/>
                <a:gd name="T18" fmla="*/ 304 w 390"/>
                <a:gd name="T19" fmla="*/ 100 h 659"/>
                <a:gd name="T20" fmla="*/ 318 w 390"/>
                <a:gd name="T21" fmla="*/ 99 h 659"/>
                <a:gd name="T22" fmla="*/ 331 w 390"/>
                <a:gd name="T23" fmla="*/ 86 h 659"/>
                <a:gd name="T24" fmla="*/ 338 w 390"/>
                <a:gd name="T25" fmla="*/ 71 h 659"/>
                <a:gd name="T26" fmla="*/ 343 w 390"/>
                <a:gd name="T27" fmla="*/ 48 h 659"/>
                <a:gd name="T28" fmla="*/ 335 w 390"/>
                <a:gd name="T29" fmla="*/ 51 h 659"/>
                <a:gd name="T30" fmla="*/ 333 w 390"/>
                <a:gd name="T31" fmla="*/ 40 h 659"/>
                <a:gd name="T32" fmla="*/ 318 w 390"/>
                <a:gd name="T33" fmla="*/ 49 h 659"/>
                <a:gd name="T34" fmla="*/ 312 w 390"/>
                <a:gd name="T35" fmla="*/ 58 h 659"/>
                <a:gd name="T36" fmla="*/ 299 w 390"/>
                <a:gd name="T37" fmla="*/ 48 h 659"/>
                <a:gd name="T38" fmla="*/ 286 w 390"/>
                <a:gd name="T39" fmla="*/ 42 h 659"/>
                <a:gd name="T40" fmla="*/ 272 w 390"/>
                <a:gd name="T41" fmla="*/ 46 h 659"/>
                <a:gd name="T42" fmla="*/ 264 w 390"/>
                <a:gd name="T43" fmla="*/ 45 h 659"/>
                <a:gd name="T44" fmla="*/ 239 w 390"/>
                <a:gd name="T45" fmla="*/ 41 h 659"/>
                <a:gd name="T46" fmla="*/ 228 w 390"/>
                <a:gd name="T47" fmla="*/ 37 h 659"/>
                <a:gd name="T48" fmla="*/ 219 w 390"/>
                <a:gd name="T49" fmla="*/ 32 h 659"/>
                <a:gd name="T50" fmla="*/ 206 w 390"/>
                <a:gd name="T51" fmla="*/ 26 h 659"/>
                <a:gd name="T52" fmla="*/ 200 w 390"/>
                <a:gd name="T53" fmla="*/ 28 h 659"/>
                <a:gd name="T54" fmla="*/ 189 w 390"/>
                <a:gd name="T55" fmla="*/ 25 h 659"/>
                <a:gd name="T56" fmla="*/ 172 w 390"/>
                <a:gd name="T57" fmla="*/ 8 h 659"/>
                <a:gd name="T58" fmla="*/ 161 w 390"/>
                <a:gd name="T59" fmla="*/ 15 h 659"/>
                <a:gd name="T60" fmla="*/ 146 w 390"/>
                <a:gd name="T61" fmla="*/ 0 h 659"/>
                <a:gd name="T62" fmla="*/ 129 w 390"/>
                <a:gd name="T63" fmla="*/ 13 h 659"/>
                <a:gd name="T64" fmla="*/ 147 w 390"/>
                <a:gd name="T65" fmla="*/ 18 h 659"/>
                <a:gd name="T66" fmla="*/ 115 w 390"/>
                <a:gd name="T67" fmla="*/ 50 h 659"/>
                <a:gd name="T68" fmla="*/ 96 w 390"/>
                <a:gd name="T69" fmla="*/ 47 h 659"/>
                <a:gd name="T70" fmla="*/ 77 w 390"/>
                <a:gd name="T71" fmla="*/ 50 h 659"/>
                <a:gd name="T72" fmla="*/ 65 w 390"/>
                <a:gd name="T73" fmla="*/ 58 h 659"/>
                <a:gd name="T74" fmla="*/ 56 w 390"/>
                <a:gd name="T75" fmla="*/ 69 h 659"/>
                <a:gd name="T76" fmla="*/ 51 w 390"/>
                <a:gd name="T77" fmla="*/ 79 h 659"/>
                <a:gd name="T78" fmla="*/ 48 w 390"/>
                <a:gd name="T79" fmla="*/ 102 h 659"/>
                <a:gd name="T80" fmla="*/ 31 w 390"/>
                <a:gd name="T81" fmla="*/ 118 h 659"/>
                <a:gd name="T82" fmla="*/ 13 w 390"/>
                <a:gd name="T83" fmla="*/ 150 h 659"/>
                <a:gd name="T84" fmla="*/ 25 w 390"/>
                <a:gd name="T85" fmla="*/ 162 h 659"/>
                <a:gd name="T86" fmla="*/ 24 w 390"/>
                <a:gd name="T87" fmla="*/ 163 h 659"/>
                <a:gd name="T88" fmla="*/ 13 w 390"/>
                <a:gd name="T89" fmla="*/ 166 h 659"/>
                <a:gd name="T90" fmla="*/ 5 w 390"/>
                <a:gd name="T91" fmla="*/ 169 h 659"/>
                <a:gd name="T92" fmla="*/ 20 w 390"/>
                <a:gd name="T93" fmla="*/ 659 h 659"/>
                <a:gd name="T94" fmla="*/ 374 w 390"/>
                <a:gd name="T95" fmla="*/ 659 h 65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390" h="659">
                  <a:moveTo>
                    <a:pt x="390" y="246"/>
                  </a:moveTo>
                  <a:cubicBezTo>
                    <a:pt x="389" y="245"/>
                    <a:pt x="388" y="243"/>
                    <a:pt x="387" y="242"/>
                  </a:cubicBezTo>
                  <a:cubicBezTo>
                    <a:pt x="385" y="239"/>
                    <a:pt x="383" y="236"/>
                    <a:pt x="380" y="233"/>
                  </a:cubicBezTo>
                  <a:cubicBezTo>
                    <a:pt x="377" y="231"/>
                    <a:pt x="374" y="229"/>
                    <a:pt x="371" y="228"/>
                  </a:cubicBezTo>
                  <a:cubicBezTo>
                    <a:pt x="367" y="227"/>
                    <a:pt x="365" y="225"/>
                    <a:pt x="362" y="223"/>
                  </a:cubicBezTo>
                  <a:cubicBezTo>
                    <a:pt x="361" y="222"/>
                    <a:pt x="360" y="221"/>
                    <a:pt x="360" y="220"/>
                  </a:cubicBezTo>
                  <a:cubicBezTo>
                    <a:pt x="358" y="216"/>
                    <a:pt x="355" y="213"/>
                    <a:pt x="350" y="212"/>
                  </a:cubicBezTo>
                  <a:cubicBezTo>
                    <a:pt x="350" y="212"/>
                    <a:pt x="349" y="212"/>
                    <a:pt x="349" y="212"/>
                  </a:cubicBezTo>
                  <a:cubicBezTo>
                    <a:pt x="347" y="212"/>
                    <a:pt x="344" y="213"/>
                    <a:pt x="342" y="214"/>
                  </a:cubicBezTo>
                  <a:cubicBezTo>
                    <a:pt x="339" y="214"/>
                    <a:pt x="337" y="215"/>
                    <a:pt x="335" y="215"/>
                  </a:cubicBezTo>
                  <a:cubicBezTo>
                    <a:pt x="334" y="215"/>
                    <a:pt x="334" y="215"/>
                    <a:pt x="334" y="215"/>
                  </a:cubicBezTo>
                  <a:cubicBezTo>
                    <a:pt x="334" y="215"/>
                    <a:pt x="334" y="214"/>
                    <a:pt x="334" y="213"/>
                  </a:cubicBezTo>
                  <a:cubicBezTo>
                    <a:pt x="334" y="211"/>
                    <a:pt x="334" y="208"/>
                    <a:pt x="332" y="206"/>
                  </a:cubicBezTo>
                  <a:cubicBezTo>
                    <a:pt x="330" y="205"/>
                    <a:pt x="328" y="204"/>
                    <a:pt x="326" y="203"/>
                  </a:cubicBezTo>
                  <a:cubicBezTo>
                    <a:pt x="325" y="203"/>
                    <a:pt x="324" y="202"/>
                    <a:pt x="323" y="202"/>
                  </a:cubicBezTo>
                  <a:cubicBezTo>
                    <a:pt x="321" y="200"/>
                    <a:pt x="320" y="199"/>
                    <a:pt x="319" y="196"/>
                  </a:cubicBezTo>
                  <a:cubicBezTo>
                    <a:pt x="318" y="194"/>
                    <a:pt x="317" y="192"/>
                    <a:pt x="314" y="189"/>
                  </a:cubicBezTo>
                  <a:cubicBezTo>
                    <a:pt x="311" y="186"/>
                    <a:pt x="308" y="184"/>
                    <a:pt x="304" y="183"/>
                  </a:cubicBezTo>
                  <a:cubicBezTo>
                    <a:pt x="301" y="181"/>
                    <a:pt x="298" y="179"/>
                    <a:pt x="296" y="178"/>
                  </a:cubicBezTo>
                  <a:cubicBezTo>
                    <a:pt x="293" y="176"/>
                    <a:pt x="293" y="176"/>
                    <a:pt x="293" y="176"/>
                  </a:cubicBezTo>
                  <a:cubicBezTo>
                    <a:pt x="292" y="175"/>
                    <a:pt x="292" y="175"/>
                    <a:pt x="292" y="175"/>
                  </a:cubicBezTo>
                  <a:cubicBezTo>
                    <a:pt x="287" y="173"/>
                    <a:pt x="280" y="168"/>
                    <a:pt x="280" y="164"/>
                  </a:cubicBezTo>
                  <a:cubicBezTo>
                    <a:pt x="280" y="163"/>
                    <a:pt x="283" y="160"/>
                    <a:pt x="285" y="158"/>
                  </a:cubicBezTo>
                  <a:cubicBezTo>
                    <a:pt x="286" y="157"/>
                    <a:pt x="287" y="156"/>
                    <a:pt x="288" y="155"/>
                  </a:cubicBezTo>
                  <a:cubicBezTo>
                    <a:pt x="292" y="150"/>
                    <a:pt x="296" y="143"/>
                    <a:pt x="299" y="137"/>
                  </a:cubicBezTo>
                  <a:cubicBezTo>
                    <a:pt x="300" y="136"/>
                    <a:pt x="301" y="135"/>
                    <a:pt x="302" y="133"/>
                  </a:cubicBezTo>
                  <a:cubicBezTo>
                    <a:pt x="305" y="129"/>
                    <a:pt x="309" y="123"/>
                    <a:pt x="306" y="117"/>
                  </a:cubicBezTo>
                  <a:cubicBezTo>
                    <a:pt x="305" y="115"/>
                    <a:pt x="304" y="114"/>
                    <a:pt x="302" y="113"/>
                  </a:cubicBezTo>
                  <a:cubicBezTo>
                    <a:pt x="301" y="112"/>
                    <a:pt x="300" y="112"/>
                    <a:pt x="300" y="111"/>
                  </a:cubicBezTo>
                  <a:cubicBezTo>
                    <a:pt x="298" y="106"/>
                    <a:pt x="302" y="101"/>
                    <a:pt x="304" y="100"/>
                  </a:cubicBezTo>
                  <a:cubicBezTo>
                    <a:pt x="307" y="97"/>
                    <a:pt x="309" y="96"/>
                    <a:pt x="312" y="95"/>
                  </a:cubicBezTo>
                  <a:cubicBezTo>
                    <a:pt x="312" y="95"/>
                    <a:pt x="315" y="94"/>
                    <a:pt x="317" y="94"/>
                  </a:cubicBezTo>
                  <a:cubicBezTo>
                    <a:pt x="317" y="96"/>
                    <a:pt x="317" y="98"/>
                    <a:pt x="318" y="99"/>
                  </a:cubicBezTo>
                  <a:cubicBezTo>
                    <a:pt x="319" y="101"/>
                    <a:pt x="321" y="102"/>
                    <a:pt x="322" y="102"/>
                  </a:cubicBezTo>
                  <a:cubicBezTo>
                    <a:pt x="324" y="102"/>
                    <a:pt x="325" y="101"/>
                    <a:pt x="326" y="101"/>
                  </a:cubicBezTo>
                  <a:cubicBezTo>
                    <a:pt x="332" y="98"/>
                    <a:pt x="331" y="90"/>
                    <a:pt x="331" y="86"/>
                  </a:cubicBezTo>
                  <a:cubicBezTo>
                    <a:pt x="330" y="85"/>
                    <a:pt x="330" y="84"/>
                    <a:pt x="330" y="83"/>
                  </a:cubicBezTo>
                  <a:cubicBezTo>
                    <a:pt x="329" y="80"/>
                    <a:pt x="329" y="78"/>
                    <a:pt x="330" y="77"/>
                  </a:cubicBezTo>
                  <a:cubicBezTo>
                    <a:pt x="332" y="74"/>
                    <a:pt x="335" y="73"/>
                    <a:pt x="338" y="71"/>
                  </a:cubicBezTo>
                  <a:cubicBezTo>
                    <a:pt x="343" y="68"/>
                    <a:pt x="349" y="65"/>
                    <a:pt x="351" y="59"/>
                  </a:cubicBezTo>
                  <a:cubicBezTo>
                    <a:pt x="352" y="55"/>
                    <a:pt x="351" y="53"/>
                    <a:pt x="350" y="51"/>
                  </a:cubicBezTo>
                  <a:cubicBezTo>
                    <a:pt x="348" y="49"/>
                    <a:pt x="346" y="48"/>
                    <a:pt x="343" y="48"/>
                  </a:cubicBezTo>
                  <a:cubicBezTo>
                    <a:pt x="343" y="48"/>
                    <a:pt x="342" y="48"/>
                    <a:pt x="342" y="48"/>
                  </a:cubicBezTo>
                  <a:cubicBezTo>
                    <a:pt x="340" y="49"/>
                    <a:pt x="339" y="49"/>
                    <a:pt x="337" y="50"/>
                  </a:cubicBezTo>
                  <a:cubicBezTo>
                    <a:pt x="337" y="50"/>
                    <a:pt x="336" y="51"/>
                    <a:pt x="335" y="51"/>
                  </a:cubicBezTo>
                  <a:cubicBezTo>
                    <a:pt x="335" y="51"/>
                    <a:pt x="335" y="51"/>
                    <a:pt x="335" y="50"/>
                  </a:cubicBezTo>
                  <a:cubicBezTo>
                    <a:pt x="335" y="50"/>
                    <a:pt x="335" y="49"/>
                    <a:pt x="335" y="48"/>
                  </a:cubicBezTo>
                  <a:cubicBezTo>
                    <a:pt x="335" y="46"/>
                    <a:pt x="335" y="43"/>
                    <a:pt x="333" y="40"/>
                  </a:cubicBezTo>
                  <a:cubicBezTo>
                    <a:pt x="332" y="39"/>
                    <a:pt x="329" y="38"/>
                    <a:pt x="326" y="38"/>
                  </a:cubicBezTo>
                  <a:cubicBezTo>
                    <a:pt x="324" y="38"/>
                    <a:pt x="321" y="39"/>
                    <a:pt x="320" y="41"/>
                  </a:cubicBezTo>
                  <a:cubicBezTo>
                    <a:pt x="316" y="44"/>
                    <a:pt x="318" y="47"/>
                    <a:pt x="318" y="49"/>
                  </a:cubicBezTo>
                  <a:cubicBezTo>
                    <a:pt x="319" y="50"/>
                    <a:pt x="319" y="50"/>
                    <a:pt x="319" y="51"/>
                  </a:cubicBezTo>
                  <a:cubicBezTo>
                    <a:pt x="319" y="52"/>
                    <a:pt x="318" y="54"/>
                    <a:pt x="317" y="56"/>
                  </a:cubicBezTo>
                  <a:cubicBezTo>
                    <a:pt x="316" y="57"/>
                    <a:pt x="314" y="58"/>
                    <a:pt x="312" y="58"/>
                  </a:cubicBezTo>
                  <a:cubicBezTo>
                    <a:pt x="311" y="58"/>
                    <a:pt x="310" y="58"/>
                    <a:pt x="309" y="57"/>
                  </a:cubicBezTo>
                  <a:cubicBezTo>
                    <a:pt x="308" y="57"/>
                    <a:pt x="307" y="55"/>
                    <a:pt x="306" y="53"/>
                  </a:cubicBezTo>
                  <a:cubicBezTo>
                    <a:pt x="305" y="51"/>
                    <a:pt x="303" y="48"/>
                    <a:pt x="299" y="48"/>
                  </a:cubicBezTo>
                  <a:cubicBezTo>
                    <a:pt x="298" y="48"/>
                    <a:pt x="297" y="48"/>
                    <a:pt x="297" y="48"/>
                  </a:cubicBezTo>
                  <a:cubicBezTo>
                    <a:pt x="296" y="47"/>
                    <a:pt x="296" y="47"/>
                    <a:pt x="295" y="46"/>
                  </a:cubicBezTo>
                  <a:cubicBezTo>
                    <a:pt x="293" y="43"/>
                    <a:pt x="290" y="42"/>
                    <a:pt x="286" y="42"/>
                  </a:cubicBezTo>
                  <a:cubicBezTo>
                    <a:pt x="286" y="42"/>
                    <a:pt x="286" y="42"/>
                    <a:pt x="285" y="42"/>
                  </a:cubicBezTo>
                  <a:cubicBezTo>
                    <a:pt x="281" y="42"/>
                    <a:pt x="277" y="44"/>
                    <a:pt x="274" y="45"/>
                  </a:cubicBezTo>
                  <a:cubicBezTo>
                    <a:pt x="273" y="46"/>
                    <a:pt x="272" y="46"/>
                    <a:pt x="272" y="46"/>
                  </a:cubicBezTo>
                  <a:cubicBezTo>
                    <a:pt x="271" y="47"/>
                    <a:pt x="268" y="48"/>
                    <a:pt x="268" y="48"/>
                  </a:cubicBezTo>
                  <a:cubicBezTo>
                    <a:pt x="267" y="48"/>
                    <a:pt x="266" y="47"/>
                    <a:pt x="265" y="46"/>
                  </a:cubicBezTo>
                  <a:cubicBezTo>
                    <a:pt x="264" y="45"/>
                    <a:pt x="264" y="45"/>
                    <a:pt x="264" y="45"/>
                  </a:cubicBezTo>
                  <a:cubicBezTo>
                    <a:pt x="262" y="42"/>
                    <a:pt x="258" y="38"/>
                    <a:pt x="252" y="38"/>
                  </a:cubicBezTo>
                  <a:cubicBezTo>
                    <a:pt x="249" y="38"/>
                    <a:pt x="247" y="39"/>
                    <a:pt x="245" y="40"/>
                  </a:cubicBezTo>
                  <a:cubicBezTo>
                    <a:pt x="243" y="40"/>
                    <a:pt x="241" y="41"/>
                    <a:pt x="239" y="41"/>
                  </a:cubicBezTo>
                  <a:cubicBezTo>
                    <a:pt x="239" y="41"/>
                    <a:pt x="239" y="41"/>
                    <a:pt x="239" y="41"/>
                  </a:cubicBezTo>
                  <a:cubicBezTo>
                    <a:pt x="237" y="41"/>
                    <a:pt x="231" y="39"/>
                    <a:pt x="229" y="38"/>
                  </a:cubicBezTo>
                  <a:cubicBezTo>
                    <a:pt x="228" y="38"/>
                    <a:pt x="228" y="37"/>
                    <a:pt x="228" y="37"/>
                  </a:cubicBezTo>
                  <a:cubicBezTo>
                    <a:pt x="227" y="36"/>
                    <a:pt x="227" y="35"/>
                    <a:pt x="225" y="34"/>
                  </a:cubicBezTo>
                  <a:cubicBezTo>
                    <a:pt x="224" y="32"/>
                    <a:pt x="222" y="32"/>
                    <a:pt x="220" y="32"/>
                  </a:cubicBezTo>
                  <a:cubicBezTo>
                    <a:pt x="220" y="32"/>
                    <a:pt x="219" y="32"/>
                    <a:pt x="219" y="32"/>
                  </a:cubicBezTo>
                  <a:cubicBezTo>
                    <a:pt x="218" y="31"/>
                    <a:pt x="217" y="30"/>
                    <a:pt x="217" y="29"/>
                  </a:cubicBezTo>
                  <a:cubicBezTo>
                    <a:pt x="216" y="28"/>
                    <a:pt x="214" y="25"/>
                    <a:pt x="210" y="25"/>
                  </a:cubicBezTo>
                  <a:cubicBezTo>
                    <a:pt x="209" y="25"/>
                    <a:pt x="208" y="25"/>
                    <a:pt x="206" y="26"/>
                  </a:cubicBezTo>
                  <a:cubicBezTo>
                    <a:pt x="205" y="26"/>
                    <a:pt x="204" y="27"/>
                    <a:pt x="203" y="27"/>
                  </a:cubicBezTo>
                  <a:cubicBezTo>
                    <a:pt x="202" y="28"/>
                    <a:pt x="201" y="28"/>
                    <a:pt x="200" y="28"/>
                  </a:cubicBezTo>
                  <a:cubicBezTo>
                    <a:pt x="200" y="28"/>
                    <a:pt x="200" y="28"/>
                    <a:pt x="200" y="28"/>
                  </a:cubicBezTo>
                  <a:cubicBezTo>
                    <a:pt x="200" y="28"/>
                    <a:pt x="199" y="28"/>
                    <a:pt x="199" y="27"/>
                  </a:cubicBezTo>
                  <a:cubicBezTo>
                    <a:pt x="198" y="27"/>
                    <a:pt x="197" y="26"/>
                    <a:pt x="195" y="26"/>
                  </a:cubicBezTo>
                  <a:cubicBezTo>
                    <a:pt x="193" y="25"/>
                    <a:pt x="191" y="25"/>
                    <a:pt x="189" y="25"/>
                  </a:cubicBezTo>
                  <a:cubicBezTo>
                    <a:pt x="184" y="25"/>
                    <a:pt x="182" y="25"/>
                    <a:pt x="181" y="23"/>
                  </a:cubicBezTo>
                  <a:cubicBezTo>
                    <a:pt x="180" y="22"/>
                    <a:pt x="179" y="20"/>
                    <a:pt x="179" y="18"/>
                  </a:cubicBezTo>
                  <a:cubicBezTo>
                    <a:pt x="178" y="14"/>
                    <a:pt x="176" y="10"/>
                    <a:pt x="172" y="8"/>
                  </a:cubicBezTo>
                  <a:cubicBezTo>
                    <a:pt x="171" y="8"/>
                    <a:pt x="170" y="8"/>
                    <a:pt x="169" y="8"/>
                  </a:cubicBezTo>
                  <a:cubicBezTo>
                    <a:pt x="165" y="8"/>
                    <a:pt x="163" y="11"/>
                    <a:pt x="162" y="14"/>
                  </a:cubicBezTo>
                  <a:cubicBezTo>
                    <a:pt x="162" y="14"/>
                    <a:pt x="161" y="15"/>
                    <a:pt x="161" y="15"/>
                  </a:cubicBezTo>
                  <a:cubicBezTo>
                    <a:pt x="161" y="15"/>
                    <a:pt x="161" y="15"/>
                    <a:pt x="160" y="15"/>
                  </a:cubicBezTo>
                  <a:cubicBezTo>
                    <a:pt x="159" y="13"/>
                    <a:pt x="158" y="12"/>
                    <a:pt x="157" y="10"/>
                  </a:cubicBezTo>
                  <a:cubicBezTo>
                    <a:pt x="155" y="6"/>
                    <a:pt x="153" y="2"/>
                    <a:pt x="146" y="0"/>
                  </a:cubicBezTo>
                  <a:cubicBezTo>
                    <a:pt x="146" y="0"/>
                    <a:pt x="145" y="0"/>
                    <a:pt x="145" y="0"/>
                  </a:cubicBezTo>
                  <a:cubicBezTo>
                    <a:pt x="139" y="0"/>
                    <a:pt x="130" y="5"/>
                    <a:pt x="129" y="12"/>
                  </a:cubicBezTo>
                  <a:cubicBezTo>
                    <a:pt x="129" y="13"/>
                    <a:pt x="129" y="13"/>
                    <a:pt x="129" y="13"/>
                  </a:cubicBezTo>
                  <a:cubicBezTo>
                    <a:pt x="131" y="14"/>
                    <a:pt x="131" y="14"/>
                    <a:pt x="131" y="14"/>
                  </a:cubicBezTo>
                  <a:cubicBezTo>
                    <a:pt x="134" y="16"/>
                    <a:pt x="138" y="17"/>
                    <a:pt x="141" y="17"/>
                  </a:cubicBezTo>
                  <a:cubicBezTo>
                    <a:pt x="143" y="17"/>
                    <a:pt x="145" y="17"/>
                    <a:pt x="147" y="18"/>
                  </a:cubicBezTo>
                  <a:cubicBezTo>
                    <a:pt x="152" y="20"/>
                    <a:pt x="154" y="28"/>
                    <a:pt x="155" y="31"/>
                  </a:cubicBezTo>
                  <a:cubicBezTo>
                    <a:pt x="156" y="34"/>
                    <a:pt x="155" y="37"/>
                    <a:pt x="153" y="40"/>
                  </a:cubicBezTo>
                  <a:cubicBezTo>
                    <a:pt x="147" y="47"/>
                    <a:pt x="129" y="50"/>
                    <a:pt x="115" y="50"/>
                  </a:cubicBezTo>
                  <a:cubicBezTo>
                    <a:pt x="112" y="50"/>
                    <a:pt x="112" y="50"/>
                    <a:pt x="112" y="50"/>
                  </a:cubicBezTo>
                  <a:cubicBezTo>
                    <a:pt x="108" y="50"/>
                    <a:pt x="104" y="50"/>
                    <a:pt x="101" y="49"/>
                  </a:cubicBezTo>
                  <a:cubicBezTo>
                    <a:pt x="99" y="48"/>
                    <a:pt x="98" y="48"/>
                    <a:pt x="96" y="47"/>
                  </a:cubicBezTo>
                  <a:cubicBezTo>
                    <a:pt x="94" y="45"/>
                    <a:pt x="91" y="44"/>
                    <a:pt x="88" y="44"/>
                  </a:cubicBezTo>
                  <a:cubicBezTo>
                    <a:pt x="86" y="44"/>
                    <a:pt x="85" y="44"/>
                    <a:pt x="83" y="45"/>
                  </a:cubicBezTo>
                  <a:cubicBezTo>
                    <a:pt x="80" y="46"/>
                    <a:pt x="79" y="48"/>
                    <a:pt x="77" y="50"/>
                  </a:cubicBezTo>
                  <a:cubicBezTo>
                    <a:pt x="76" y="51"/>
                    <a:pt x="76" y="52"/>
                    <a:pt x="75" y="52"/>
                  </a:cubicBezTo>
                  <a:cubicBezTo>
                    <a:pt x="74" y="53"/>
                    <a:pt x="73" y="53"/>
                    <a:pt x="72" y="53"/>
                  </a:cubicBezTo>
                  <a:cubicBezTo>
                    <a:pt x="70" y="54"/>
                    <a:pt x="67" y="55"/>
                    <a:pt x="65" y="58"/>
                  </a:cubicBezTo>
                  <a:cubicBezTo>
                    <a:pt x="64" y="61"/>
                    <a:pt x="64" y="63"/>
                    <a:pt x="64" y="66"/>
                  </a:cubicBezTo>
                  <a:cubicBezTo>
                    <a:pt x="64" y="66"/>
                    <a:pt x="63" y="66"/>
                    <a:pt x="63" y="66"/>
                  </a:cubicBezTo>
                  <a:cubicBezTo>
                    <a:pt x="60" y="66"/>
                    <a:pt x="57" y="67"/>
                    <a:pt x="56" y="69"/>
                  </a:cubicBezTo>
                  <a:cubicBezTo>
                    <a:pt x="53" y="71"/>
                    <a:pt x="53" y="74"/>
                    <a:pt x="53" y="76"/>
                  </a:cubicBezTo>
                  <a:cubicBezTo>
                    <a:pt x="53" y="77"/>
                    <a:pt x="54" y="78"/>
                    <a:pt x="53" y="79"/>
                  </a:cubicBezTo>
                  <a:cubicBezTo>
                    <a:pt x="53" y="79"/>
                    <a:pt x="52" y="79"/>
                    <a:pt x="51" y="79"/>
                  </a:cubicBezTo>
                  <a:cubicBezTo>
                    <a:pt x="49" y="79"/>
                    <a:pt x="47" y="79"/>
                    <a:pt x="45" y="81"/>
                  </a:cubicBezTo>
                  <a:cubicBezTo>
                    <a:pt x="42" y="85"/>
                    <a:pt x="42" y="90"/>
                    <a:pt x="45" y="94"/>
                  </a:cubicBezTo>
                  <a:cubicBezTo>
                    <a:pt x="47" y="97"/>
                    <a:pt x="49" y="100"/>
                    <a:pt x="48" y="102"/>
                  </a:cubicBezTo>
                  <a:cubicBezTo>
                    <a:pt x="48" y="103"/>
                    <a:pt x="47" y="104"/>
                    <a:pt x="45" y="105"/>
                  </a:cubicBezTo>
                  <a:cubicBezTo>
                    <a:pt x="43" y="106"/>
                    <a:pt x="42" y="107"/>
                    <a:pt x="41" y="107"/>
                  </a:cubicBezTo>
                  <a:cubicBezTo>
                    <a:pt x="37" y="109"/>
                    <a:pt x="33" y="111"/>
                    <a:pt x="31" y="118"/>
                  </a:cubicBezTo>
                  <a:cubicBezTo>
                    <a:pt x="31" y="119"/>
                    <a:pt x="31" y="120"/>
                    <a:pt x="30" y="121"/>
                  </a:cubicBezTo>
                  <a:cubicBezTo>
                    <a:pt x="29" y="126"/>
                    <a:pt x="29" y="127"/>
                    <a:pt x="24" y="130"/>
                  </a:cubicBezTo>
                  <a:cubicBezTo>
                    <a:pt x="16" y="134"/>
                    <a:pt x="12" y="142"/>
                    <a:pt x="13" y="150"/>
                  </a:cubicBezTo>
                  <a:cubicBezTo>
                    <a:pt x="14" y="158"/>
                    <a:pt x="21" y="159"/>
                    <a:pt x="25" y="160"/>
                  </a:cubicBezTo>
                  <a:cubicBezTo>
                    <a:pt x="25" y="160"/>
                    <a:pt x="26" y="160"/>
                    <a:pt x="26" y="160"/>
                  </a:cubicBezTo>
                  <a:cubicBezTo>
                    <a:pt x="26" y="160"/>
                    <a:pt x="25" y="161"/>
                    <a:pt x="25" y="162"/>
                  </a:cubicBezTo>
                  <a:cubicBezTo>
                    <a:pt x="25" y="162"/>
                    <a:pt x="25" y="162"/>
                    <a:pt x="25" y="162"/>
                  </a:cubicBezTo>
                  <a:cubicBezTo>
                    <a:pt x="25" y="163"/>
                    <a:pt x="25" y="163"/>
                    <a:pt x="25" y="164"/>
                  </a:cubicBezTo>
                  <a:cubicBezTo>
                    <a:pt x="24" y="163"/>
                    <a:pt x="24" y="163"/>
                    <a:pt x="24" y="163"/>
                  </a:cubicBezTo>
                  <a:cubicBezTo>
                    <a:pt x="22" y="165"/>
                    <a:pt x="22" y="165"/>
                    <a:pt x="22" y="165"/>
                  </a:cubicBezTo>
                  <a:cubicBezTo>
                    <a:pt x="21" y="166"/>
                    <a:pt x="21" y="168"/>
                    <a:pt x="20" y="170"/>
                  </a:cubicBezTo>
                  <a:cubicBezTo>
                    <a:pt x="19" y="168"/>
                    <a:pt x="16" y="166"/>
                    <a:pt x="13" y="166"/>
                  </a:cubicBezTo>
                  <a:cubicBezTo>
                    <a:pt x="12" y="166"/>
                    <a:pt x="11" y="167"/>
                    <a:pt x="10" y="167"/>
                  </a:cubicBezTo>
                  <a:cubicBezTo>
                    <a:pt x="9" y="168"/>
                    <a:pt x="9" y="169"/>
                    <a:pt x="8" y="171"/>
                  </a:cubicBezTo>
                  <a:cubicBezTo>
                    <a:pt x="7" y="170"/>
                    <a:pt x="6" y="170"/>
                    <a:pt x="5" y="169"/>
                  </a:cubicBezTo>
                  <a:cubicBezTo>
                    <a:pt x="0" y="166"/>
                    <a:pt x="0" y="166"/>
                    <a:pt x="0" y="166"/>
                  </a:cubicBezTo>
                  <a:cubicBezTo>
                    <a:pt x="17" y="659"/>
                    <a:pt x="17" y="659"/>
                    <a:pt x="17" y="659"/>
                  </a:cubicBezTo>
                  <a:cubicBezTo>
                    <a:pt x="20" y="659"/>
                    <a:pt x="20" y="659"/>
                    <a:pt x="20" y="659"/>
                  </a:cubicBezTo>
                  <a:cubicBezTo>
                    <a:pt x="36" y="659"/>
                    <a:pt x="117" y="658"/>
                    <a:pt x="208" y="658"/>
                  </a:cubicBezTo>
                  <a:cubicBezTo>
                    <a:pt x="272" y="658"/>
                    <a:pt x="327" y="658"/>
                    <a:pt x="371" y="659"/>
                  </a:cubicBezTo>
                  <a:cubicBezTo>
                    <a:pt x="374" y="659"/>
                    <a:pt x="374" y="659"/>
                    <a:pt x="374" y="659"/>
                  </a:cubicBezTo>
                  <a:cubicBezTo>
                    <a:pt x="390" y="247"/>
                    <a:pt x="390" y="247"/>
                    <a:pt x="390" y="247"/>
                  </a:cubicBezTo>
                  <a:lnTo>
                    <a:pt x="390" y="246"/>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6" name="Freeform 7"/>
            <p:cNvSpPr>
              <a:spLocks/>
            </p:cNvSpPr>
            <p:nvPr/>
          </p:nvSpPr>
          <p:spPr bwMode="auto">
            <a:xfrm>
              <a:off x="2454" y="104"/>
              <a:ext cx="223" cy="118"/>
            </a:xfrm>
            <a:custGeom>
              <a:avLst/>
              <a:gdLst>
                <a:gd name="T0" fmla="*/ 10 w 77"/>
                <a:gd name="T1" fmla="*/ 39 h 41"/>
                <a:gd name="T2" fmla="*/ 18 w 77"/>
                <a:gd name="T3" fmla="*/ 36 h 41"/>
                <a:gd name="T4" fmla="*/ 22 w 77"/>
                <a:gd name="T5" fmla="*/ 35 h 41"/>
                <a:gd name="T6" fmla="*/ 27 w 77"/>
                <a:gd name="T7" fmla="*/ 36 h 41"/>
                <a:gd name="T8" fmla="*/ 33 w 77"/>
                <a:gd name="T9" fmla="*/ 37 h 41"/>
                <a:gd name="T10" fmla="*/ 38 w 77"/>
                <a:gd name="T11" fmla="*/ 35 h 41"/>
                <a:gd name="T12" fmla="*/ 49 w 77"/>
                <a:gd name="T13" fmla="*/ 41 h 41"/>
                <a:gd name="T14" fmla="*/ 63 w 77"/>
                <a:gd name="T15" fmla="*/ 34 h 41"/>
                <a:gd name="T16" fmla="*/ 67 w 77"/>
                <a:gd name="T17" fmla="*/ 30 h 41"/>
                <a:gd name="T18" fmla="*/ 76 w 77"/>
                <a:gd name="T19" fmla="*/ 14 h 41"/>
                <a:gd name="T20" fmla="*/ 67 w 77"/>
                <a:gd name="T21" fmla="*/ 0 h 41"/>
                <a:gd name="T22" fmla="*/ 64 w 77"/>
                <a:gd name="T23" fmla="*/ 0 h 41"/>
                <a:gd name="T24" fmla="*/ 57 w 77"/>
                <a:gd name="T25" fmla="*/ 3 h 41"/>
                <a:gd name="T26" fmla="*/ 55 w 77"/>
                <a:gd name="T27" fmla="*/ 5 h 41"/>
                <a:gd name="T28" fmla="*/ 39 w 77"/>
                <a:gd name="T29" fmla="*/ 10 h 41"/>
                <a:gd name="T30" fmla="*/ 38 w 77"/>
                <a:gd name="T31" fmla="*/ 10 h 41"/>
                <a:gd name="T32" fmla="*/ 33 w 77"/>
                <a:gd name="T33" fmla="*/ 8 h 41"/>
                <a:gd name="T34" fmla="*/ 32 w 77"/>
                <a:gd name="T35" fmla="*/ 7 h 41"/>
                <a:gd name="T36" fmla="*/ 24 w 77"/>
                <a:gd name="T37" fmla="*/ 4 h 41"/>
                <a:gd name="T38" fmla="*/ 24 w 77"/>
                <a:gd name="T39" fmla="*/ 4 h 41"/>
                <a:gd name="T40" fmla="*/ 19 w 77"/>
                <a:gd name="T41" fmla="*/ 8 h 41"/>
                <a:gd name="T42" fmla="*/ 19 w 77"/>
                <a:gd name="T43" fmla="*/ 9 h 41"/>
                <a:gd name="T44" fmla="*/ 17 w 77"/>
                <a:gd name="T45" fmla="*/ 9 h 41"/>
                <a:gd name="T46" fmla="*/ 11 w 77"/>
                <a:gd name="T47" fmla="*/ 11 h 41"/>
                <a:gd name="T48" fmla="*/ 8 w 77"/>
                <a:gd name="T49" fmla="*/ 19 h 41"/>
                <a:gd name="T50" fmla="*/ 8 w 77"/>
                <a:gd name="T51" fmla="*/ 21 h 41"/>
                <a:gd name="T52" fmla="*/ 8 w 77"/>
                <a:gd name="T53" fmla="*/ 23 h 41"/>
                <a:gd name="T54" fmla="*/ 6 w 77"/>
                <a:gd name="T55" fmla="*/ 25 h 41"/>
                <a:gd name="T56" fmla="*/ 5 w 77"/>
                <a:gd name="T57" fmla="*/ 26 h 41"/>
                <a:gd name="T58" fmla="*/ 3 w 77"/>
                <a:gd name="T59" fmla="*/ 35 h 41"/>
                <a:gd name="T60" fmla="*/ 10 w 77"/>
                <a:gd name="T61" fmla="*/ 39 h 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77" h="41">
                  <a:moveTo>
                    <a:pt x="10" y="39"/>
                  </a:moveTo>
                  <a:cubicBezTo>
                    <a:pt x="13" y="39"/>
                    <a:pt x="15" y="38"/>
                    <a:pt x="18" y="36"/>
                  </a:cubicBezTo>
                  <a:cubicBezTo>
                    <a:pt x="19" y="36"/>
                    <a:pt x="21" y="35"/>
                    <a:pt x="22" y="35"/>
                  </a:cubicBezTo>
                  <a:cubicBezTo>
                    <a:pt x="24" y="35"/>
                    <a:pt x="26" y="35"/>
                    <a:pt x="27" y="36"/>
                  </a:cubicBezTo>
                  <a:cubicBezTo>
                    <a:pt x="29" y="36"/>
                    <a:pt x="31" y="37"/>
                    <a:pt x="33" y="37"/>
                  </a:cubicBezTo>
                  <a:cubicBezTo>
                    <a:pt x="35" y="37"/>
                    <a:pt x="37" y="36"/>
                    <a:pt x="38" y="35"/>
                  </a:cubicBezTo>
                  <a:cubicBezTo>
                    <a:pt x="42" y="39"/>
                    <a:pt x="45" y="41"/>
                    <a:pt x="49" y="41"/>
                  </a:cubicBezTo>
                  <a:cubicBezTo>
                    <a:pt x="54" y="41"/>
                    <a:pt x="58" y="38"/>
                    <a:pt x="63" y="34"/>
                  </a:cubicBezTo>
                  <a:cubicBezTo>
                    <a:pt x="64" y="32"/>
                    <a:pt x="65" y="31"/>
                    <a:pt x="67" y="30"/>
                  </a:cubicBezTo>
                  <a:cubicBezTo>
                    <a:pt x="71" y="26"/>
                    <a:pt x="77" y="21"/>
                    <a:pt x="76" y="14"/>
                  </a:cubicBezTo>
                  <a:cubicBezTo>
                    <a:pt x="76" y="9"/>
                    <a:pt x="73" y="2"/>
                    <a:pt x="67" y="0"/>
                  </a:cubicBezTo>
                  <a:cubicBezTo>
                    <a:pt x="66" y="0"/>
                    <a:pt x="65" y="0"/>
                    <a:pt x="64" y="0"/>
                  </a:cubicBezTo>
                  <a:cubicBezTo>
                    <a:pt x="61" y="0"/>
                    <a:pt x="59" y="2"/>
                    <a:pt x="57" y="3"/>
                  </a:cubicBezTo>
                  <a:cubicBezTo>
                    <a:pt x="57" y="4"/>
                    <a:pt x="56" y="4"/>
                    <a:pt x="55" y="5"/>
                  </a:cubicBezTo>
                  <a:cubicBezTo>
                    <a:pt x="51" y="7"/>
                    <a:pt x="44" y="10"/>
                    <a:pt x="39" y="10"/>
                  </a:cubicBezTo>
                  <a:cubicBezTo>
                    <a:pt x="38" y="10"/>
                    <a:pt x="38" y="10"/>
                    <a:pt x="38" y="10"/>
                  </a:cubicBezTo>
                  <a:cubicBezTo>
                    <a:pt x="36" y="10"/>
                    <a:pt x="35" y="9"/>
                    <a:pt x="33" y="8"/>
                  </a:cubicBezTo>
                  <a:cubicBezTo>
                    <a:pt x="33" y="8"/>
                    <a:pt x="32" y="7"/>
                    <a:pt x="32" y="7"/>
                  </a:cubicBezTo>
                  <a:cubicBezTo>
                    <a:pt x="30" y="6"/>
                    <a:pt x="27" y="4"/>
                    <a:pt x="24" y="4"/>
                  </a:cubicBezTo>
                  <a:cubicBezTo>
                    <a:pt x="24" y="4"/>
                    <a:pt x="24" y="4"/>
                    <a:pt x="24" y="4"/>
                  </a:cubicBezTo>
                  <a:cubicBezTo>
                    <a:pt x="20" y="4"/>
                    <a:pt x="19" y="7"/>
                    <a:pt x="19" y="8"/>
                  </a:cubicBezTo>
                  <a:cubicBezTo>
                    <a:pt x="19" y="8"/>
                    <a:pt x="19" y="9"/>
                    <a:pt x="19" y="9"/>
                  </a:cubicBezTo>
                  <a:cubicBezTo>
                    <a:pt x="18" y="9"/>
                    <a:pt x="17" y="9"/>
                    <a:pt x="17" y="9"/>
                  </a:cubicBezTo>
                  <a:cubicBezTo>
                    <a:pt x="14" y="9"/>
                    <a:pt x="12" y="9"/>
                    <a:pt x="11" y="11"/>
                  </a:cubicBezTo>
                  <a:cubicBezTo>
                    <a:pt x="7" y="14"/>
                    <a:pt x="8" y="17"/>
                    <a:pt x="8" y="19"/>
                  </a:cubicBezTo>
                  <a:cubicBezTo>
                    <a:pt x="8" y="20"/>
                    <a:pt x="8" y="21"/>
                    <a:pt x="8" y="21"/>
                  </a:cubicBezTo>
                  <a:cubicBezTo>
                    <a:pt x="8" y="21"/>
                    <a:pt x="8" y="23"/>
                    <a:pt x="8" y="23"/>
                  </a:cubicBezTo>
                  <a:cubicBezTo>
                    <a:pt x="8" y="24"/>
                    <a:pt x="7" y="24"/>
                    <a:pt x="6" y="25"/>
                  </a:cubicBezTo>
                  <a:cubicBezTo>
                    <a:pt x="6" y="25"/>
                    <a:pt x="5" y="26"/>
                    <a:pt x="5" y="26"/>
                  </a:cubicBezTo>
                  <a:cubicBezTo>
                    <a:pt x="3" y="27"/>
                    <a:pt x="0" y="30"/>
                    <a:pt x="3" y="35"/>
                  </a:cubicBezTo>
                  <a:cubicBezTo>
                    <a:pt x="5" y="38"/>
                    <a:pt x="8" y="39"/>
                    <a:pt x="10" y="39"/>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7" name="Freeform 8"/>
            <p:cNvSpPr>
              <a:spLocks/>
            </p:cNvSpPr>
            <p:nvPr/>
          </p:nvSpPr>
          <p:spPr bwMode="auto">
            <a:xfrm>
              <a:off x="3271" y="436"/>
              <a:ext cx="95" cy="95"/>
            </a:xfrm>
            <a:custGeom>
              <a:avLst/>
              <a:gdLst>
                <a:gd name="T0" fmla="*/ 24 w 33"/>
                <a:gd name="T1" fmla="*/ 17 h 33"/>
                <a:gd name="T2" fmla="*/ 32 w 33"/>
                <a:gd name="T3" fmla="*/ 6 h 33"/>
                <a:gd name="T4" fmla="*/ 28 w 33"/>
                <a:gd name="T5" fmla="*/ 1 h 33"/>
                <a:gd name="T6" fmla="*/ 22 w 33"/>
                <a:gd name="T7" fmla="*/ 4 h 33"/>
                <a:gd name="T8" fmla="*/ 21 w 33"/>
                <a:gd name="T9" fmla="*/ 5 h 33"/>
                <a:gd name="T10" fmla="*/ 20 w 33"/>
                <a:gd name="T11" fmla="*/ 6 h 33"/>
                <a:gd name="T12" fmla="*/ 19 w 33"/>
                <a:gd name="T13" fmla="*/ 5 h 33"/>
                <a:gd name="T14" fmla="*/ 16 w 33"/>
                <a:gd name="T15" fmla="*/ 2 h 33"/>
                <a:gd name="T16" fmla="*/ 10 w 33"/>
                <a:gd name="T17" fmla="*/ 0 h 33"/>
                <a:gd name="T18" fmla="*/ 1 w 33"/>
                <a:gd name="T19" fmla="*/ 15 h 33"/>
                <a:gd name="T20" fmla="*/ 1 w 33"/>
                <a:gd name="T21" fmla="*/ 16 h 33"/>
                <a:gd name="T22" fmla="*/ 13 w 33"/>
                <a:gd name="T23" fmla="*/ 31 h 33"/>
                <a:gd name="T24" fmla="*/ 15 w 33"/>
                <a:gd name="T25" fmla="*/ 31 h 33"/>
                <a:gd name="T26" fmla="*/ 23 w 33"/>
                <a:gd name="T27" fmla="*/ 33 h 33"/>
                <a:gd name="T28" fmla="*/ 23 w 33"/>
                <a:gd name="T29" fmla="*/ 33 h 33"/>
                <a:gd name="T30" fmla="*/ 29 w 33"/>
                <a:gd name="T31" fmla="*/ 30 h 33"/>
                <a:gd name="T32" fmla="*/ 30 w 33"/>
                <a:gd name="T33" fmla="*/ 25 h 33"/>
                <a:gd name="T34" fmla="*/ 22 w 33"/>
                <a:gd name="T35" fmla="*/ 20 h 33"/>
                <a:gd name="T36" fmla="*/ 20 w 33"/>
                <a:gd name="T37" fmla="*/ 20 h 33"/>
                <a:gd name="T38" fmla="*/ 24 w 33"/>
                <a:gd name="T39" fmla="*/ 17 h 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33" h="33">
                  <a:moveTo>
                    <a:pt x="24" y="17"/>
                  </a:moveTo>
                  <a:cubicBezTo>
                    <a:pt x="28" y="15"/>
                    <a:pt x="33" y="12"/>
                    <a:pt x="32" y="6"/>
                  </a:cubicBezTo>
                  <a:cubicBezTo>
                    <a:pt x="32" y="1"/>
                    <a:pt x="29" y="1"/>
                    <a:pt x="28" y="1"/>
                  </a:cubicBezTo>
                  <a:cubicBezTo>
                    <a:pt x="25" y="1"/>
                    <a:pt x="23" y="3"/>
                    <a:pt x="22" y="4"/>
                  </a:cubicBezTo>
                  <a:cubicBezTo>
                    <a:pt x="21" y="5"/>
                    <a:pt x="21" y="5"/>
                    <a:pt x="21" y="5"/>
                  </a:cubicBezTo>
                  <a:cubicBezTo>
                    <a:pt x="20" y="5"/>
                    <a:pt x="20" y="6"/>
                    <a:pt x="20" y="6"/>
                  </a:cubicBezTo>
                  <a:cubicBezTo>
                    <a:pt x="20" y="6"/>
                    <a:pt x="19" y="6"/>
                    <a:pt x="19" y="5"/>
                  </a:cubicBezTo>
                  <a:cubicBezTo>
                    <a:pt x="19" y="5"/>
                    <a:pt x="18" y="3"/>
                    <a:pt x="16" y="2"/>
                  </a:cubicBezTo>
                  <a:cubicBezTo>
                    <a:pt x="14" y="1"/>
                    <a:pt x="12" y="0"/>
                    <a:pt x="10" y="0"/>
                  </a:cubicBezTo>
                  <a:cubicBezTo>
                    <a:pt x="3" y="0"/>
                    <a:pt x="2" y="10"/>
                    <a:pt x="1" y="15"/>
                  </a:cubicBezTo>
                  <a:cubicBezTo>
                    <a:pt x="1" y="16"/>
                    <a:pt x="1" y="16"/>
                    <a:pt x="1" y="16"/>
                  </a:cubicBezTo>
                  <a:cubicBezTo>
                    <a:pt x="0" y="27"/>
                    <a:pt x="1" y="29"/>
                    <a:pt x="13" y="31"/>
                  </a:cubicBezTo>
                  <a:cubicBezTo>
                    <a:pt x="13" y="31"/>
                    <a:pt x="14" y="31"/>
                    <a:pt x="15" y="31"/>
                  </a:cubicBezTo>
                  <a:cubicBezTo>
                    <a:pt x="17" y="32"/>
                    <a:pt x="20" y="33"/>
                    <a:pt x="23" y="33"/>
                  </a:cubicBezTo>
                  <a:cubicBezTo>
                    <a:pt x="23" y="33"/>
                    <a:pt x="23" y="33"/>
                    <a:pt x="23" y="33"/>
                  </a:cubicBezTo>
                  <a:cubicBezTo>
                    <a:pt x="25" y="33"/>
                    <a:pt x="27" y="32"/>
                    <a:pt x="29" y="30"/>
                  </a:cubicBezTo>
                  <a:cubicBezTo>
                    <a:pt x="30" y="29"/>
                    <a:pt x="30" y="27"/>
                    <a:pt x="30" y="25"/>
                  </a:cubicBezTo>
                  <a:cubicBezTo>
                    <a:pt x="29" y="20"/>
                    <a:pt x="25" y="20"/>
                    <a:pt x="22" y="20"/>
                  </a:cubicBezTo>
                  <a:cubicBezTo>
                    <a:pt x="21" y="20"/>
                    <a:pt x="20" y="20"/>
                    <a:pt x="20" y="20"/>
                  </a:cubicBezTo>
                  <a:cubicBezTo>
                    <a:pt x="20" y="19"/>
                    <a:pt x="22" y="18"/>
                    <a:pt x="24" y="17"/>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8" name="Freeform 9"/>
            <p:cNvSpPr>
              <a:spLocks/>
            </p:cNvSpPr>
            <p:nvPr/>
          </p:nvSpPr>
          <p:spPr bwMode="auto">
            <a:xfrm>
              <a:off x="3675" y="3039"/>
              <a:ext cx="926" cy="666"/>
            </a:xfrm>
            <a:custGeom>
              <a:avLst/>
              <a:gdLst>
                <a:gd name="T0" fmla="*/ 309 w 321"/>
                <a:gd name="T1" fmla="*/ 173 h 231"/>
                <a:gd name="T2" fmla="*/ 293 w 321"/>
                <a:gd name="T3" fmla="*/ 162 h 231"/>
                <a:gd name="T4" fmla="*/ 257 w 321"/>
                <a:gd name="T5" fmla="*/ 125 h 231"/>
                <a:gd name="T6" fmla="*/ 246 w 321"/>
                <a:gd name="T7" fmla="*/ 106 h 231"/>
                <a:gd name="T8" fmla="*/ 230 w 321"/>
                <a:gd name="T9" fmla="*/ 110 h 231"/>
                <a:gd name="T10" fmla="*/ 188 w 321"/>
                <a:gd name="T11" fmla="*/ 100 h 231"/>
                <a:gd name="T12" fmla="*/ 160 w 321"/>
                <a:gd name="T13" fmla="*/ 92 h 231"/>
                <a:gd name="T14" fmla="*/ 150 w 321"/>
                <a:gd name="T15" fmla="*/ 95 h 231"/>
                <a:gd name="T16" fmla="*/ 143 w 321"/>
                <a:gd name="T17" fmla="*/ 103 h 231"/>
                <a:gd name="T18" fmla="*/ 132 w 321"/>
                <a:gd name="T19" fmla="*/ 93 h 231"/>
                <a:gd name="T20" fmla="*/ 107 w 321"/>
                <a:gd name="T21" fmla="*/ 69 h 231"/>
                <a:gd name="T22" fmla="*/ 94 w 321"/>
                <a:gd name="T23" fmla="*/ 50 h 231"/>
                <a:gd name="T24" fmla="*/ 79 w 321"/>
                <a:gd name="T25" fmla="*/ 31 h 231"/>
                <a:gd name="T26" fmla="*/ 74 w 321"/>
                <a:gd name="T27" fmla="*/ 34 h 231"/>
                <a:gd name="T28" fmla="*/ 69 w 321"/>
                <a:gd name="T29" fmla="*/ 36 h 231"/>
                <a:gd name="T30" fmla="*/ 61 w 321"/>
                <a:gd name="T31" fmla="*/ 19 h 231"/>
                <a:gd name="T32" fmla="*/ 47 w 321"/>
                <a:gd name="T33" fmla="*/ 6 h 231"/>
                <a:gd name="T34" fmla="*/ 37 w 321"/>
                <a:gd name="T35" fmla="*/ 8 h 231"/>
                <a:gd name="T36" fmla="*/ 16 w 321"/>
                <a:gd name="T37" fmla="*/ 1 h 231"/>
                <a:gd name="T38" fmla="*/ 0 w 321"/>
                <a:gd name="T39" fmla="*/ 178 h 231"/>
                <a:gd name="T40" fmla="*/ 9 w 321"/>
                <a:gd name="T41" fmla="*/ 181 h 231"/>
                <a:gd name="T42" fmla="*/ 12 w 321"/>
                <a:gd name="T43" fmla="*/ 194 h 231"/>
                <a:gd name="T44" fmla="*/ 26 w 321"/>
                <a:gd name="T45" fmla="*/ 189 h 231"/>
                <a:gd name="T46" fmla="*/ 28 w 321"/>
                <a:gd name="T47" fmla="*/ 186 h 231"/>
                <a:gd name="T48" fmla="*/ 34 w 321"/>
                <a:gd name="T49" fmla="*/ 189 h 231"/>
                <a:gd name="T50" fmla="*/ 47 w 321"/>
                <a:gd name="T51" fmla="*/ 195 h 231"/>
                <a:gd name="T52" fmla="*/ 57 w 321"/>
                <a:gd name="T53" fmla="*/ 201 h 231"/>
                <a:gd name="T54" fmla="*/ 71 w 321"/>
                <a:gd name="T55" fmla="*/ 211 h 231"/>
                <a:gd name="T56" fmla="*/ 95 w 321"/>
                <a:gd name="T57" fmla="*/ 212 h 231"/>
                <a:gd name="T58" fmla="*/ 113 w 321"/>
                <a:gd name="T59" fmla="*/ 202 h 231"/>
                <a:gd name="T60" fmla="*/ 132 w 321"/>
                <a:gd name="T61" fmla="*/ 196 h 231"/>
                <a:gd name="T62" fmla="*/ 130 w 321"/>
                <a:gd name="T63" fmla="*/ 186 h 231"/>
                <a:gd name="T64" fmla="*/ 126 w 321"/>
                <a:gd name="T65" fmla="*/ 187 h 231"/>
                <a:gd name="T66" fmla="*/ 126 w 321"/>
                <a:gd name="T67" fmla="*/ 181 h 231"/>
                <a:gd name="T68" fmla="*/ 141 w 321"/>
                <a:gd name="T69" fmla="*/ 178 h 231"/>
                <a:gd name="T70" fmla="*/ 138 w 321"/>
                <a:gd name="T71" fmla="*/ 194 h 231"/>
                <a:gd name="T72" fmla="*/ 131 w 321"/>
                <a:gd name="T73" fmla="*/ 207 h 231"/>
                <a:gd name="T74" fmla="*/ 146 w 321"/>
                <a:gd name="T75" fmla="*/ 206 h 231"/>
                <a:gd name="T76" fmla="*/ 155 w 321"/>
                <a:gd name="T77" fmla="*/ 198 h 231"/>
                <a:gd name="T78" fmla="*/ 154 w 321"/>
                <a:gd name="T79" fmla="*/ 207 h 231"/>
                <a:gd name="T80" fmla="*/ 161 w 321"/>
                <a:gd name="T81" fmla="*/ 217 h 231"/>
                <a:gd name="T82" fmla="*/ 170 w 321"/>
                <a:gd name="T83" fmla="*/ 231 h 231"/>
                <a:gd name="T84" fmla="*/ 179 w 321"/>
                <a:gd name="T85" fmla="*/ 225 h 231"/>
                <a:gd name="T86" fmla="*/ 182 w 321"/>
                <a:gd name="T87" fmla="*/ 223 h 231"/>
                <a:gd name="T88" fmla="*/ 192 w 321"/>
                <a:gd name="T89" fmla="*/ 225 h 231"/>
                <a:gd name="T90" fmla="*/ 206 w 321"/>
                <a:gd name="T91" fmla="*/ 219 h 231"/>
                <a:gd name="T92" fmla="*/ 236 w 321"/>
                <a:gd name="T93" fmla="*/ 198 h 231"/>
                <a:gd name="T94" fmla="*/ 267 w 321"/>
                <a:gd name="T95" fmla="*/ 189 h 231"/>
                <a:gd name="T96" fmla="*/ 287 w 321"/>
                <a:gd name="T97" fmla="*/ 194 h 231"/>
                <a:gd name="T98" fmla="*/ 295 w 321"/>
                <a:gd name="T99" fmla="*/ 192 h 231"/>
                <a:gd name="T100" fmla="*/ 300 w 321"/>
                <a:gd name="T101" fmla="*/ 191 h 231"/>
                <a:gd name="T102" fmla="*/ 307 w 321"/>
                <a:gd name="T103" fmla="*/ 192 h 231"/>
                <a:gd name="T104" fmla="*/ 320 w 321"/>
                <a:gd name="T105" fmla="*/ 183 h 231"/>
                <a:gd name="T106" fmla="*/ 318 w 321"/>
                <a:gd name="T107" fmla="*/ 179 h 2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321" h="231">
                  <a:moveTo>
                    <a:pt x="318" y="179"/>
                  </a:moveTo>
                  <a:cubicBezTo>
                    <a:pt x="315" y="177"/>
                    <a:pt x="312" y="175"/>
                    <a:pt x="309" y="173"/>
                  </a:cubicBezTo>
                  <a:cubicBezTo>
                    <a:pt x="307" y="171"/>
                    <a:pt x="305" y="169"/>
                    <a:pt x="304" y="168"/>
                  </a:cubicBezTo>
                  <a:cubicBezTo>
                    <a:pt x="301" y="166"/>
                    <a:pt x="297" y="164"/>
                    <a:pt x="293" y="162"/>
                  </a:cubicBezTo>
                  <a:cubicBezTo>
                    <a:pt x="279" y="154"/>
                    <a:pt x="261" y="144"/>
                    <a:pt x="258" y="129"/>
                  </a:cubicBezTo>
                  <a:cubicBezTo>
                    <a:pt x="258" y="127"/>
                    <a:pt x="258" y="126"/>
                    <a:pt x="257" y="125"/>
                  </a:cubicBezTo>
                  <a:cubicBezTo>
                    <a:pt x="257" y="119"/>
                    <a:pt x="255" y="110"/>
                    <a:pt x="250" y="107"/>
                  </a:cubicBezTo>
                  <a:cubicBezTo>
                    <a:pt x="249" y="107"/>
                    <a:pt x="247" y="106"/>
                    <a:pt x="246" y="106"/>
                  </a:cubicBezTo>
                  <a:cubicBezTo>
                    <a:pt x="243" y="106"/>
                    <a:pt x="240" y="107"/>
                    <a:pt x="237" y="108"/>
                  </a:cubicBezTo>
                  <a:cubicBezTo>
                    <a:pt x="235" y="109"/>
                    <a:pt x="232" y="110"/>
                    <a:pt x="230" y="110"/>
                  </a:cubicBezTo>
                  <a:cubicBezTo>
                    <a:pt x="229" y="110"/>
                    <a:pt x="229" y="110"/>
                    <a:pt x="229" y="110"/>
                  </a:cubicBezTo>
                  <a:cubicBezTo>
                    <a:pt x="215" y="109"/>
                    <a:pt x="203" y="107"/>
                    <a:pt x="188" y="100"/>
                  </a:cubicBezTo>
                  <a:cubicBezTo>
                    <a:pt x="186" y="100"/>
                    <a:pt x="185" y="99"/>
                    <a:pt x="184" y="99"/>
                  </a:cubicBezTo>
                  <a:cubicBezTo>
                    <a:pt x="176" y="95"/>
                    <a:pt x="169" y="92"/>
                    <a:pt x="160" y="92"/>
                  </a:cubicBezTo>
                  <a:cubicBezTo>
                    <a:pt x="159" y="92"/>
                    <a:pt x="159" y="92"/>
                    <a:pt x="159" y="92"/>
                  </a:cubicBezTo>
                  <a:cubicBezTo>
                    <a:pt x="156" y="92"/>
                    <a:pt x="153" y="92"/>
                    <a:pt x="150" y="95"/>
                  </a:cubicBezTo>
                  <a:cubicBezTo>
                    <a:pt x="149" y="95"/>
                    <a:pt x="149" y="97"/>
                    <a:pt x="148" y="98"/>
                  </a:cubicBezTo>
                  <a:cubicBezTo>
                    <a:pt x="146" y="101"/>
                    <a:pt x="145" y="103"/>
                    <a:pt x="143" y="103"/>
                  </a:cubicBezTo>
                  <a:cubicBezTo>
                    <a:pt x="142" y="103"/>
                    <a:pt x="142" y="103"/>
                    <a:pt x="142" y="103"/>
                  </a:cubicBezTo>
                  <a:cubicBezTo>
                    <a:pt x="139" y="103"/>
                    <a:pt x="136" y="99"/>
                    <a:pt x="132" y="93"/>
                  </a:cubicBezTo>
                  <a:cubicBezTo>
                    <a:pt x="128" y="86"/>
                    <a:pt x="122" y="79"/>
                    <a:pt x="115" y="74"/>
                  </a:cubicBezTo>
                  <a:cubicBezTo>
                    <a:pt x="113" y="72"/>
                    <a:pt x="110" y="71"/>
                    <a:pt x="107" y="69"/>
                  </a:cubicBezTo>
                  <a:cubicBezTo>
                    <a:pt x="103" y="67"/>
                    <a:pt x="98" y="65"/>
                    <a:pt x="96" y="61"/>
                  </a:cubicBezTo>
                  <a:cubicBezTo>
                    <a:pt x="94" y="58"/>
                    <a:pt x="94" y="54"/>
                    <a:pt x="94" y="50"/>
                  </a:cubicBezTo>
                  <a:cubicBezTo>
                    <a:pt x="93" y="46"/>
                    <a:pt x="93" y="41"/>
                    <a:pt x="91" y="38"/>
                  </a:cubicBezTo>
                  <a:cubicBezTo>
                    <a:pt x="88" y="35"/>
                    <a:pt x="82" y="31"/>
                    <a:pt x="79" y="31"/>
                  </a:cubicBezTo>
                  <a:cubicBezTo>
                    <a:pt x="78" y="31"/>
                    <a:pt x="78" y="31"/>
                    <a:pt x="78" y="31"/>
                  </a:cubicBezTo>
                  <a:cubicBezTo>
                    <a:pt x="76" y="31"/>
                    <a:pt x="75" y="33"/>
                    <a:pt x="74" y="34"/>
                  </a:cubicBezTo>
                  <a:cubicBezTo>
                    <a:pt x="72" y="35"/>
                    <a:pt x="71" y="37"/>
                    <a:pt x="69" y="37"/>
                  </a:cubicBezTo>
                  <a:cubicBezTo>
                    <a:pt x="69" y="37"/>
                    <a:pt x="69" y="37"/>
                    <a:pt x="69" y="36"/>
                  </a:cubicBezTo>
                  <a:cubicBezTo>
                    <a:pt x="64" y="36"/>
                    <a:pt x="62" y="26"/>
                    <a:pt x="61" y="21"/>
                  </a:cubicBezTo>
                  <a:cubicBezTo>
                    <a:pt x="61" y="21"/>
                    <a:pt x="61" y="20"/>
                    <a:pt x="61" y="19"/>
                  </a:cubicBezTo>
                  <a:cubicBezTo>
                    <a:pt x="59" y="13"/>
                    <a:pt x="57" y="6"/>
                    <a:pt x="49" y="6"/>
                  </a:cubicBezTo>
                  <a:cubicBezTo>
                    <a:pt x="49" y="6"/>
                    <a:pt x="48" y="6"/>
                    <a:pt x="47" y="6"/>
                  </a:cubicBezTo>
                  <a:cubicBezTo>
                    <a:pt x="45" y="7"/>
                    <a:pt x="44" y="7"/>
                    <a:pt x="43" y="7"/>
                  </a:cubicBezTo>
                  <a:cubicBezTo>
                    <a:pt x="41" y="8"/>
                    <a:pt x="39" y="8"/>
                    <a:pt x="37" y="8"/>
                  </a:cubicBezTo>
                  <a:cubicBezTo>
                    <a:pt x="35" y="8"/>
                    <a:pt x="33" y="7"/>
                    <a:pt x="30" y="6"/>
                  </a:cubicBezTo>
                  <a:cubicBezTo>
                    <a:pt x="24" y="4"/>
                    <a:pt x="20" y="2"/>
                    <a:pt x="16" y="1"/>
                  </a:cubicBezTo>
                  <a:cubicBezTo>
                    <a:pt x="12" y="0"/>
                    <a:pt x="12" y="0"/>
                    <a:pt x="12" y="0"/>
                  </a:cubicBezTo>
                  <a:cubicBezTo>
                    <a:pt x="0" y="178"/>
                    <a:pt x="0" y="178"/>
                    <a:pt x="0" y="178"/>
                  </a:cubicBezTo>
                  <a:cubicBezTo>
                    <a:pt x="3" y="179"/>
                    <a:pt x="3" y="179"/>
                    <a:pt x="3" y="179"/>
                  </a:cubicBezTo>
                  <a:cubicBezTo>
                    <a:pt x="6" y="179"/>
                    <a:pt x="7" y="180"/>
                    <a:pt x="9" y="181"/>
                  </a:cubicBezTo>
                  <a:cubicBezTo>
                    <a:pt x="10" y="182"/>
                    <a:pt x="10" y="184"/>
                    <a:pt x="10" y="186"/>
                  </a:cubicBezTo>
                  <a:cubicBezTo>
                    <a:pt x="10" y="189"/>
                    <a:pt x="10" y="192"/>
                    <a:pt x="12" y="194"/>
                  </a:cubicBezTo>
                  <a:cubicBezTo>
                    <a:pt x="14" y="197"/>
                    <a:pt x="16" y="197"/>
                    <a:pt x="17" y="197"/>
                  </a:cubicBezTo>
                  <a:cubicBezTo>
                    <a:pt x="23" y="197"/>
                    <a:pt x="26" y="190"/>
                    <a:pt x="26" y="189"/>
                  </a:cubicBezTo>
                  <a:cubicBezTo>
                    <a:pt x="26" y="188"/>
                    <a:pt x="26" y="188"/>
                    <a:pt x="26" y="188"/>
                  </a:cubicBezTo>
                  <a:cubicBezTo>
                    <a:pt x="27" y="187"/>
                    <a:pt x="27" y="186"/>
                    <a:pt x="28" y="186"/>
                  </a:cubicBezTo>
                  <a:cubicBezTo>
                    <a:pt x="28" y="186"/>
                    <a:pt x="29" y="186"/>
                    <a:pt x="30" y="187"/>
                  </a:cubicBezTo>
                  <a:cubicBezTo>
                    <a:pt x="31" y="187"/>
                    <a:pt x="33" y="188"/>
                    <a:pt x="34" y="189"/>
                  </a:cubicBezTo>
                  <a:cubicBezTo>
                    <a:pt x="36" y="191"/>
                    <a:pt x="38" y="193"/>
                    <a:pt x="41" y="194"/>
                  </a:cubicBezTo>
                  <a:cubicBezTo>
                    <a:pt x="43" y="194"/>
                    <a:pt x="45" y="195"/>
                    <a:pt x="47" y="195"/>
                  </a:cubicBezTo>
                  <a:cubicBezTo>
                    <a:pt x="49" y="195"/>
                    <a:pt x="51" y="195"/>
                    <a:pt x="53" y="197"/>
                  </a:cubicBezTo>
                  <a:cubicBezTo>
                    <a:pt x="55" y="198"/>
                    <a:pt x="56" y="199"/>
                    <a:pt x="57" y="201"/>
                  </a:cubicBezTo>
                  <a:cubicBezTo>
                    <a:pt x="58" y="202"/>
                    <a:pt x="59" y="203"/>
                    <a:pt x="60" y="204"/>
                  </a:cubicBezTo>
                  <a:cubicBezTo>
                    <a:pt x="63" y="208"/>
                    <a:pt x="67" y="210"/>
                    <a:pt x="71" y="211"/>
                  </a:cubicBezTo>
                  <a:cubicBezTo>
                    <a:pt x="77" y="213"/>
                    <a:pt x="81" y="214"/>
                    <a:pt x="86" y="214"/>
                  </a:cubicBezTo>
                  <a:cubicBezTo>
                    <a:pt x="89" y="214"/>
                    <a:pt x="92" y="214"/>
                    <a:pt x="95" y="212"/>
                  </a:cubicBezTo>
                  <a:cubicBezTo>
                    <a:pt x="98" y="211"/>
                    <a:pt x="100" y="209"/>
                    <a:pt x="103" y="208"/>
                  </a:cubicBezTo>
                  <a:cubicBezTo>
                    <a:pt x="106" y="205"/>
                    <a:pt x="110" y="203"/>
                    <a:pt x="113" y="202"/>
                  </a:cubicBezTo>
                  <a:cubicBezTo>
                    <a:pt x="114" y="202"/>
                    <a:pt x="115" y="202"/>
                    <a:pt x="116" y="202"/>
                  </a:cubicBezTo>
                  <a:cubicBezTo>
                    <a:pt x="122" y="201"/>
                    <a:pt x="130" y="201"/>
                    <a:pt x="132" y="196"/>
                  </a:cubicBezTo>
                  <a:cubicBezTo>
                    <a:pt x="133" y="194"/>
                    <a:pt x="133" y="191"/>
                    <a:pt x="131" y="188"/>
                  </a:cubicBezTo>
                  <a:cubicBezTo>
                    <a:pt x="130" y="186"/>
                    <a:pt x="130" y="186"/>
                    <a:pt x="130" y="186"/>
                  </a:cubicBezTo>
                  <a:cubicBezTo>
                    <a:pt x="128" y="187"/>
                    <a:pt x="128" y="187"/>
                    <a:pt x="128" y="187"/>
                  </a:cubicBezTo>
                  <a:cubicBezTo>
                    <a:pt x="128" y="187"/>
                    <a:pt x="127" y="187"/>
                    <a:pt x="126" y="187"/>
                  </a:cubicBezTo>
                  <a:cubicBezTo>
                    <a:pt x="126" y="187"/>
                    <a:pt x="125" y="187"/>
                    <a:pt x="125" y="186"/>
                  </a:cubicBezTo>
                  <a:cubicBezTo>
                    <a:pt x="124" y="185"/>
                    <a:pt x="124" y="183"/>
                    <a:pt x="126" y="181"/>
                  </a:cubicBezTo>
                  <a:cubicBezTo>
                    <a:pt x="128" y="178"/>
                    <a:pt x="131" y="176"/>
                    <a:pt x="135" y="176"/>
                  </a:cubicBezTo>
                  <a:cubicBezTo>
                    <a:pt x="137" y="176"/>
                    <a:pt x="139" y="176"/>
                    <a:pt x="141" y="178"/>
                  </a:cubicBezTo>
                  <a:cubicBezTo>
                    <a:pt x="144" y="180"/>
                    <a:pt x="144" y="186"/>
                    <a:pt x="143" y="189"/>
                  </a:cubicBezTo>
                  <a:cubicBezTo>
                    <a:pt x="142" y="191"/>
                    <a:pt x="140" y="192"/>
                    <a:pt x="138" y="194"/>
                  </a:cubicBezTo>
                  <a:cubicBezTo>
                    <a:pt x="136" y="196"/>
                    <a:pt x="133" y="197"/>
                    <a:pt x="131" y="201"/>
                  </a:cubicBezTo>
                  <a:cubicBezTo>
                    <a:pt x="131" y="202"/>
                    <a:pt x="130" y="205"/>
                    <a:pt x="131" y="207"/>
                  </a:cubicBezTo>
                  <a:cubicBezTo>
                    <a:pt x="132" y="208"/>
                    <a:pt x="133" y="209"/>
                    <a:pt x="136" y="209"/>
                  </a:cubicBezTo>
                  <a:cubicBezTo>
                    <a:pt x="140" y="209"/>
                    <a:pt x="146" y="207"/>
                    <a:pt x="146" y="206"/>
                  </a:cubicBezTo>
                  <a:cubicBezTo>
                    <a:pt x="148" y="205"/>
                    <a:pt x="150" y="203"/>
                    <a:pt x="152" y="202"/>
                  </a:cubicBezTo>
                  <a:cubicBezTo>
                    <a:pt x="152" y="200"/>
                    <a:pt x="154" y="198"/>
                    <a:pt x="155" y="198"/>
                  </a:cubicBezTo>
                  <a:cubicBezTo>
                    <a:pt x="155" y="198"/>
                    <a:pt x="155" y="199"/>
                    <a:pt x="154" y="202"/>
                  </a:cubicBezTo>
                  <a:cubicBezTo>
                    <a:pt x="154" y="203"/>
                    <a:pt x="154" y="205"/>
                    <a:pt x="154" y="207"/>
                  </a:cubicBezTo>
                  <a:cubicBezTo>
                    <a:pt x="154" y="211"/>
                    <a:pt x="156" y="213"/>
                    <a:pt x="158" y="215"/>
                  </a:cubicBezTo>
                  <a:cubicBezTo>
                    <a:pt x="159" y="215"/>
                    <a:pt x="160" y="216"/>
                    <a:pt x="161" y="217"/>
                  </a:cubicBezTo>
                  <a:cubicBezTo>
                    <a:pt x="161" y="218"/>
                    <a:pt x="162" y="220"/>
                    <a:pt x="162" y="221"/>
                  </a:cubicBezTo>
                  <a:cubicBezTo>
                    <a:pt x="163" y="225"/>
                    <a:pt x="164" y="231"/>
                    <a:pt x="170" y="231"/>
                  </a:cubicBezTo>
                  <a:cubicBezTo>
                    <a:pt x="171" y="231"/>
                    <a:pt x="172" y="230"/>
                    <a:pt x="173" y="230"/>
                  </a:cubicBezTo>
                  <a:cubicBezTo>
                    <a:pt x="176" y="229"/>
                    <a:pt x="177" y="227"/>
                    <a:pt x="179" y="225"/>
                  </a:cubicBezTo>
                  <a:cubicBezTo>
                    <a:pt x="180" y="224"/>
                    <a:pt x="181" y="223"/>
                    <a:pt x="181" y="223"/>
                  </a:cubicBezTo>
                  <a:cubicBezTo>
                    <a:pt x="181" y="223"/>
                    <a:pt x="182" y="223"/>
                    <a:pt x="182" y="223"/>
                  </a:cubicBezTo>
                  <a:cubicBezTo>
                    <a:pt x="183" y="223"/>
                    <a:pt x="184" y="223"/>
                    <a:pt x="186" y="224"/>
                  </a:cubicBezTo>
                  <a:cubicBezTo>
                    <a:pt x="188" y="224"/>
                    <a:pt x="190" y="225"/>
                    <a:pt x="192" y="225"/>
                  </a:cubicBezTo>
                  <a:cubicBezTo>
                    <a:pt x="192" y="225"/>
                    <a:pt x="193" y="225"/>
                    <a:pt x="193" y="225"/>
                  </a:cubicBezTo>
                  <a:cubicBezTo>
                    <a:pt x="199" y="225"/>
                    <a:pt x="204" y="220"/>
                    <a:pt x="206" y="219"/>
                  </a:cubicBezTo>
                  <a:cubicBezTo>
                    <a:pt x="212" y="213"/>
                    <a:pt x="217" y="209"/>
                    <a:pt x="223" y="206"/>
                  </a:cubicBezTo>
                  <a:cubicBezTo>
                    <a:pt x="228" y="204"/>
                    <a:pt x="232" y="201"/>
                    <a:pt x="236" y="198"/>
                  </a:cubicBezTo>
                  <a:cubicBezTo>
                    <a:pt x="244" y="193"/>
                    <a:pt x="251" y="188"/>
                    <a:pt x="261" y="188"/>
                  </a:cubicBezTo>
                  <a:cubicBezTo>
                    <a:pt x="263" y="188"/>
                    <a:pt x="265" y="189"/>
                    <a:pt x="267" y="189"/>
                  </a:cubicBezTo>
                  <a:cubicBezTo>
                    <a:pt x="270" y="190"/>
                    <a:pt x="271" y="190"/>
                    <a:pt x="273" y="191"/>
                  </a:cubicBezTo>
                  <a:cubicBezTo>
                    <a:pt x="277" y="192"/>
                    <a:pt x="282" y="194"/>
                    <a:pt x="287" y="194"/>
                  </a:cubicBezTo>
                  <a:cubicBezTo>
                    <a:pt x="287" y="194"/>
                    <a:pt x="288" y="194"/>
                    <a:pt x="288" y="194"/>
                  </a:cubicBezTo>
                  <a:cubicBezTo>
                    <a:pt x="291" y="194"/>
                    <a:pt x="293" y="193"/>
                    <a:pt x="295" y="192"/>
                  </a:cubicBezTo>
                  <a:cubicBezTo>
                    <a:pt x="296" y="192"/>
                    <a:pt x="298" y="192"/>
                    <a:pt x="299" y="191"/>
                  </a:cubicBezTo>
                  <a:cubicBezTo>
                    <a:pt x="300" y="191"/>
                    <a:pt x="300" y="191"/>
                    <a:pt x="300" y="191"/>
                  </a:cubicBezTo>
                  <a:cubicBezTo>
                    <a:pt x="301" y="191"/>
                    <a:pt x="302" y="191"/>
                    <a:pt x="303" y="192"/>
                  </a:cubicBezTo>
                  <a:cubicBezTo>
                    <a:pt x="304" y="192"/>
                    <a:pt x="306" y="192"/>
                    <a:pt x="307" y="192"/>
                  </a:cubicBezTo>
                  <a:cubicBezTo>
                    <a:pt x="308" y="192"/>
                    <a:pt x="309" y="192"/>
                    <a:pt x="310" y="192"/>
                  </a:cubicBezTo>
                  <a:cubicBezTo>
                    <a:pt x="314" y="191"/>
                    <a:pt x="317" y="188"/>
                    <a:pt x="320" y="183"/>
                  </a:cubicBezTo>
                  <a:cubicBezTo>
                    <a:pt x="321" y="180"/>
                    <a:pt x="321" y="180"/>
                    <a:pt x="321" y="180"/>
                  </a:cubicBezTo>
                  <a:lnTo>
                    <a:pt x="318" y="179"/>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9" name="Freeform 10"/>
            <p:cNvSpPr>
              <a:spLocks/>
            </p:cNvSpPr>
            <p:nvPr/>
          </p:nvSpPr>
          <p:spPr bwMode="auto">
            <a:xfrm>
              <a:off x="3926" y="3757"/>
              <a:ext cx="61" cy="84"/>
            </a:xfrm>
            <a:custGeom>
              <a:avLst/>
              <a:gdLst>
                <a:gd name="T0" fmla="*/ 12 w 21"/>
                <a:gd name="T1" fmla="*/ 0 h 29"/>
                <a:gd name="T2" fmla="*/ 11 w 21"/>
                <a:gd name="T3" fmla="*/ 0 h 29"/>
                <a:gd name="T4" fmla="*/ 4 w 21"/>
                <a:gd name="T5" fmla="*/ 3 h 29"/>
                <a:gd name="T6" fmla="*/ 2 w 21"/>
                <a:gd name="T7" fmla="*/ 20 h 29"/>
                <a:gd name="T8" fmla="*/ 5 w 21"/>
                <a:gd name="T9" fmla="*/ 27 h 29"/>
                <a:gd name="T10" fmla="*/ 9 w 21"/>
                <a:gd name="T11" fmla="*/ 29 h 29"/>
                <a:gd name="T12" fmla="*/ 20 w 21"/>
                <a:gd name="T13" fmla="*/ 18 h 29"/>
                <a:gd name="T14" fmla="*/ 17 w 21"/>
                <a:gd name="T15" fmla="*/ 3 h 29"/>
                <a:gd name="T16" fmla="*/ 12 w 21"/>
                <a:gd name="T17" fmla="*/ 0 h 2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 h="29">
                  <a:moveTo>
                    <a:pt x="12" y="0"/>
                  </a:moveTo>
                  <a:cubicBezTo>
                    <a:pt x="12" y="0"/>
                    <a:pt x="11" y="0"/>
                    <a:pt x="11" y="0"/>
                  </a:cubicBezTo>
                  <a:cubicBezTo>
                    <a:pt x="8" y="0"/>
                    <a:pt x="6" y="1"/>
                    <a:pt x="4" y="3"/>
                  </a:cubicBezTo>
                  <a:cubicBezTo>
                    <a:pt x="0" y="8"/>
                    <a:pt x="2" y="16"/>
                    <a:pt x="2" y="20"/>
                  </a:cubicBezTo>
                  <a:cubicBezTo>
                    <a:pt x="3" y="22"/>
                    <a:pt x="4" y="25"/>
                    <a:pt x="5" y="27"/>
                  </a:cubicBezTo>
                  <a:cubicBezTo>
                    <a:pt x="6" y="28"/>
                    <a:pt x="7" y="29"/>
                    <a:pt x="9" y="29"/>
                  </a:cubicBezTo>
                  <a:cubicBezTo>
                    <a:pt x="14" y="29"/>
                    <a:pt x="20" y="21"/>
                    <a:pt x="20" y="18"/>
                  </a:cubicBezTo>
                  <a:cubicBezTo>
                    <a:pt x="21" y="15"/>
                    <a:pt x="20" y="7"/>
                    <a:pt x="17" y="3"/>
                  </a:cubicBezTo>
                  <a:cubicBezTo>
                    <a:pt x="16" y="1"/>
                    <a:pt x="14" y="0"/>
                    <a:pt x="12" y="0"/>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0" name="Freeform 11"/>
            <p:cNvSpPr>
              <a:spLocks/>
            </p:cNvSpPr>
            <p:nvPr/>
          </p:nvSpPr>
          <p:spPr bwMode="auto">
            <a:xfrm>
              <a:off x="4319" y="3812"/>
              <a:ext cx="80" cy="90"/>
            </a:xfrm>
            <a:custGeom>
              <a:avLst/>
              <a:gdLst>
                <a:gd name="T0" fmla="*/ 21 w 28"/>
                <a:gd name="T1" fmla="*/ 9 h 31"/>
                <a:gd name="T2" fmla="*/ 20 w 28"/>
                <a:gd name="T3" fmla="*/ 9 h 31"/>
                <a:gd name="T4" fmla="*/ 18 w 28"/>
                <a:gd name="T5" fmla="*/ 6 h 31"/>
                <a:gd name="T6" fmla="*/ 9 w 28"/>
                <a:gd name="T7" fmla="*/ 0 h 31"/>
                <a:gd name="T8" fmla="*/ 3 w 28"/>
                <a:gd name="T9" fmla="*/ 4 h 31"/>
                <a:gd name="T10" fmla="*/ 3 w 28"/>
                <a:gd name="T11" fmla="*/ 17 h 31"/>
                <a:gd name="T12" fmla="*/ 14 w 28"/>
                <a:gd name="T13" fmla="*/ 31 h 31"/>
                <a:gd name="T14" fmla="*/ 14 w 28"/>
                <a:gd name="T15" fmla="*/ 31 h 31"/>
                <a:gd name="T16" fmla="*/ 25 w 28"/>
                <a:gd name="T17" fmla="*/ 22 h 31"/>
                <a:gd name="T18" fmla="*/ 21 w 28"/>
                <a:gd name="T19" fmla="*/ 9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 h="31">
                  <a:moveTo>
                    <a:pt x="21" y="9"/>
                  </a:moveTo>
                  <a:cubicBezTo>
                    <a:pt x="20" y="9"/>
                    <a:pt x="20" y="9"/>
                    <a:pt x="20" y="9"/>
                  </a:cubicBezTo>
                  <a:cubicBezTo>
                    <a:pt x="19" y="8"/>
                    <a:pt x="19" y="7"/>
                    <a:pt x="18" y="6"/>
                  </a:cubicBezTo>
                  <a:cubicBezTo>
                    <a:pt x="16" y="4"/>
                    <a:pt x="13" y="0"/>
                    <a:pt x="9" y="0"/>
                  </a:cubicBezTo>
                  <a:cubicBezTo>
                    <a:pt x="6" y="0"/>
                    <a:pt x="4" y="1"/>
                    <a:pt x="3" y="4"/>
                  </a:cubicBezTo>
                  <a:cubicBezTo>
                    <a:pt x="0" y="8"/>
                    <a:pt x="2" y="14"/>
                    <a:pt x="3" y="17"/>
                  </a:cubicBezTo>
                  <a:cubicBezTo>
                    <a:pt x="5" y="21"/>
                    <a:pt x="11" y="31"/>
                    <a:pt x="14" y="31"/>
                  </a:cubicBezTo>
                  <a:cubicBezTo>
                    <a:pt x="14" y="31"/>
                    <a:pt x="14" y="31"/>
                    <a:pt x="14" y="31"/>
                  </a:cubicBezTo>
                  <a:cubicBezTo>
                    <a:pt x="19" y="31"/>
                    <a:pt x="24" y="26"/>
                    <a:pt x="25" y="22"/>
                  </a:cubicBezTo>
                  <a:cubicBezTo>
                    <a:pt x="28" y="15"/>
                    <a:pt x="24" y="12"/>
                    <a:pt x="21" y="9"/>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1" name="Freeform 12"/>
            <p:cNvSpPr>
              <a:spLocks/>
            </p:cNvSpPr>
            <p:nvPr/>
          </p:nvSpPr>
          <p:spPr bwMode="auto">
            <a:xfrm>
              <a:off x="4004" y="3899"/>
              <a:ext cx="378" cy="418"/>
            </a:xfrm>
            <a:custGeom>
              <a:avLst/>
              <a:gdLst>
                <a:gd name="T0" fmla="*/ 56 w 131"/>
                <a:gd name="T1" fmla="*/ 142 h 145"/>
                <a:gd name="T2" fmla="*/ 52 w 131"/>
                <a:gd name="T3" fmla="*/ 138 h 145"/>
                <a:gd name="T4" fmla="*/ 48 w 131"/>
                <a:gd name="T5" fmla="*/ 139 h 145"/>
                <a:gd name="T6" fmla="*/ 39 w 131"/>
                <a:gd name="T7" fmla="*/ 141 h 145"/>
                <a:gd name="T8" fmla="*/ 34 w 131"/>
                <a:gd name="T9" fmla="*/ 129 h 145"/>
                <a:gd name="T10" fmla="*/ 40 w 131"/>
                <a:gd name="T11" fmla="*/ 127 h 145"/>
                <a:gd name="T12" fmla="*/ 31 w 131"/>
                <a:gd name="T13" fmla="*/ 124 h 145"/>
                <a:gd name="T14" fmla="*/ 15 w 131"/>
                <a:gd name="T15" fmla="*/ 93 h 145"/>
                <a:gd name="T16" fmla="*/ 14 w 131"/>
                <a:gd name="T17" fmla="*/ 86 h 145"/>
                <a:gd name="T18" fmla="*/ 18 w 131"/>
                <a:gd name="T19" fmla="*/ 73 h 145"/>
                <a:gd name="T20" fmla="*/ 12 w 131"/>
                <a:gd name="T21" fmla="*/ 59 h 145"/>
                <a:gd name="T22" fmla="*/ 0 w 131"/>
                <a:gd name="T23" fmla="*/ 18 h 145"/>
                <a:gd name="T24" fmla="*/ 10 w 131"/>
                <a:gd name="T25" fmla="*/ 0 h 145"/>
                <a:gd name="T26" fmla="*/ 22 w 131"/>
                <a:gd name="T27" fmla="*/ 8 h 145"/>
                <a:gd name="T28" fmla="*/ 36 w 131"/>
                <a:gd name="T29" fmla="*/ 19 h 145"/>
                <a:gd name="T30" fmla="*/ 55 w 131"/>
                <a:gd name="T31" fmla="*/ 27 h 145"/>
                <a:gd name="T32" fmla="*/ 60 w 131"/>
                <a:gd name="T33" fmla="*/ 29 h 145"/>
                <a:gd name="T34" fmla="*/ 68 w 131"/>
                <a:gd name="T35" fmla="*/ 27 h 145"/>
                <a:gd name="T36" fmla="*/ 75 w 131"/>
                <a:gd name="T37" fmla="*/ 26 h 145"/>
                <a:gd name="T38" fmla="*/ 85 w 131"/>
                <a:gd name="T39" fmla="*/ 23 h 145"/>
                <a:gd name="T40" fmla="*/ 91 w 131"/>
                <a:gd name="T41" fmla="*/ 23 h 145"/>
                <a:gd name="T42" fmla="*/ 99 w 131"/>
                <a:gd name="T43" fmla="*/ 22 h 145"/>
                <a:gd name="T44" fmla="*/ 108 w 131"/>
                <a:gd name="T45" fmla="*/ 20 h 145"/>
                <a:gd name="T46" fmla="*/ 112 w 131"/>
                <a:gd name="T47" fmla="*/ 18 h 145"/>
                <a:gd name="T48" fmla="*/ 116 w 131"/>
                <a:gd name="T49" fmla="*/ 17 h 145"/>
                <a:gd name="T50" fmla="*/ 128 w 131"/>
                <a:gd name="T51" fmla="*/ 40 h 145"/>
                <a:gd name="T52" fmla="*/ 126 w 131"/>
                <a:gd name="T53" fmla="*/ 52 h 145"/>
                <a:gd name="T54" fmla="*/ 126 w 131"/>
                <a:gd name="T55" fmla="*/ 69 h 145"/>
                <a:gd name="T56" fmla="*/ 119 w 131"/>
                <a:gd name="T57" fmla="*/ 86 h 145"/>
                <a:gd name="T58" fmla="*/ 115 w 131"/>
                <a:gd name="T59" fmla="*/ 82 h 145"/>
                <a:gd name="T60" fmla="*/ 108 w 131"/>
                <a:gd name="T61" fmla="*/ 110 h 145"/>
                <a:gd name="T62" fmla="*/ 106 w 131"/>
                <a:gd name="T63" fmla="*/ 115 h 145"/>
                <a:gd name="T64" fmla="*/ 104 w 131"/>
                <a:gd name="T65" fmla="*/ 132 h 145"/>
                <a:gd name="T66" fmla="*/ 98 w 131"/>
                <a:gd name="T67" fmla="*/ 134 h 145"/>
                <a:gd name="T68" fmla="*/ 87 w 131"/>
                <a:gd name="T69" fmla="*/ 110 h 145"/>
                <a:gd name="T70" fmla="*/ 86 w 131"/>
                <a:gd name="T71" fmla="*/ 117 h 145"/>
                <a:gd name="T72" fmla="*/ 78 w 131"/>
                <a:gd name="T73" fmla="*/ 132 h 145"/>
                <a:gd name="T74" fmla="*/ 74 w 131"/>
                <a:gd name="T75" fmla="*/ 131 h 145"/>
                <a:gd name="T76" fmla="*/ 64 w 131"/>
                <a:gd name="T77" fmla="*/ 145 h 1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1" h="145">
                  <a:moveTo>
                    <a:pt x="64" y="145"/>
                  </a:moveTo>
                  <a:cubicBezTo>
                    <a:pt x="61" y="145"/>
                    <a:pt x="59" y="144"/>
                    <a:pt x="56" y="142"/>
                  </a:cubicBezTo>
                  <a:cubicBezTo>
                    <a:pt x="55" y="142"/>
                    <a:pt x="55" y="141"/>
                    <a:pt x="54" y="140"/>
                  </a:cubicBezTo>
                  <a:cubicBezTo>
                    <a:pt x="53" y="139"/>
                    <a:pt x="53" y="138"/>
                    <a:pt x="52" y="138"/>
                  </a:cubicBezTo>
                  <a:cubicBezTo>
                    <a:pt x="52" y="138"/>
                    <a:pt x="52" y="138"/>
                    <a:pt x="51" y="138"/>
                  </a:cubicBezTo>
                  <a:cubicBezTo>
                    <a:pt x="50" y="138"/>
                    <a:pt x="49" y="139"/>
                    <a:pt x="48" y="139"/>
                  </a:cubicBezTo>
                  <a:cubicBezTo>
                    <a:pt x="46" y="140"/>
                    <a:pt x="44" y="141"/>
                    <a:pt x="42" y="141"/>
                  </a:cubicBezTo>
                  <a:cubicBezTo>
                    <a:pt x="41" y="141"/>
                    <a:pt x="40" y="141"/>
                    <a:pt x="39" y="141"/>
                  </a:cubicBezTo>
                  <a:cubicBezTo>
                    <a:pt x="36" y="140"/>
                    <a:pt x="33" y="138"/>
                    <a:pt x="33" y="135"/>
                  </a:cubicBezTo>
                  <a:cubicBezTo>
                    <a:pt x="32" y="134"/>
                    <a:pt x="32" y="131"/>
                    <a:pt x="34" y="129"/>
                  </a:cubicBezTo>
                  <a:cubicBezTo>
                    <a:pt x="35" y="127"/>
                    <a:pt x="37" y="127"/>
                    <a:pt x="39" y="127"/>
                  </a:cubicBezTo>
                  <a:cubicBezTo>
                    <a:pt x="40" y="127"/>
                    <a:pt x="40" y="127"/>
                    <a:pt x="40" y="127"/>
                  </a:cubicBezTo>
                  <a:cubicBezTo>
                    <a:pt x="39" y="126"/>
                    <a:pt x="38" y="126"/>
                    <a:pt x="36" y="125"/>
                  </a:cubicBezTo>
                  <a:cubicBezTo>
                    <a:pt x="35" y="125"/>
                    <a:pt x="33" y="124"/>
                    <a:pt x="31" y="124"/>
                  </a:cubicBezTo>
                  <a:cubicBezTo>
                    <a:pt x="26" y="121"/>
                    <a:pt x="21" y="114"/>
                    <a:pt x="17" y="105"/>
                  </a:cubicBezTo>
                  <a:cubicBezTo>
                    <a:pt x="16" y="101"/>
                    <a:pt x="15" y="97"/>
                    <a:pt x="15" y="93"/>
                  </a:cubicBezTo>
                  <a:cubicBezTo>
                    <a:pt x="15" y="91"/>
                    <a:pt x="15" y="89"/>
                    <a:pt x="14" y="87"/>
                  </a:cubicBezTo>
                  <a:cubicBezTo>
                    <a:pt x="14" y="86"/>
                    <a:pt x="14" y="86"/>
                    <a:pt x="14" y="86"/>
                  </a:cubicBezTo>
                  <a:cubicBezTo>
                    <a:pt x="13" y="81"/>
                    <a:pt x="12" y="77"/>
                    <a:pt x="14" y="74"/>
                  </a:cubicBezTo>
                  <a:cubicBezTo>
                    <a:pt x="15" y="73"/>
                    <a:pt x="16" y="73"/>
                    <a:pt x="18" y="73"/>
                  </a:cubicBezTo>
                  <a:cubicBezTo>
                    <a:pt x="18" y="73"/>
                    <a:pt x="18" y="73"/>
                    <a:pt x="18" y="73"/>
                  </a:cubicBezTo>
                  <a:cubicBezTo>
                    <a:pt x="17" y="68"/>
                    <a:pt x="14" y="63"/>
                    <a:pt x="12" y="59"/>
                  </a:cubicBezTo>
                  <a:cubicBezTo>
                    <a:pt x="10" y="55"/>
                    <a:pt x="8" y="52"/>
                    <a:pt x="6" y="48"/>
                  </a:cubicBezTo>
                  <a:cubicBezTo>
                    <a:pt x="2" y="38"/>
                    <a:pt x="1" y="27"/>
                    <a:pt x="0" y="18"/>
                  </a:cubicBezTo>
                  <a:cubicBezTo>
                    <a:pt x="0" y="14"/>
                    <a:pt x="1" y="6"/>
                    <a:pt x="5" y="3"/>
                  </a:cubicBezTo>
                  <a:cubicBezTo>
                    <a:pt x="6" y="1"/>
                    <a:pt x="8" y="0"/>
                    <a:pt x="10" y="0"/>
                  </a:cubicBezTo>
                  <a:cubicBezTo>
                    <a:pt x="12" y="0"/>
                    <a:pt x="13" y="0"/>
                    <a:pt x="14" y="1"/>
                  </a:cubicBezTo>
                  <a:cubicBezTo>
                    <a:pt x="17" y="3"/>
                    <a:pt x="20" y="6"/>
                    <a:pt x="22" y="8"/>
                  </a:cubicBezTo>
                  <a:cubicBezTo>
                    <a:pt x="23" y="10"/>
                    <a:pt x="24" y="11"/>
                    <a:pt x="25" y="12"/>
                  </a:cubicBezTo>
                  <a:cubicBezTo>
                    <a:pt x="28" y="14"/>
                    <a:pt x="32" y="17"/>
                    <a:pt x="36" y="19"/>
                  </a:cubicBezTo>
                  <a:cubicBezTo>
                    <a:pt x="38" y="21"/>
                    <a:pt x="41" y="22"/>
                    <a:pt x="44" y="22"/>
                  </a:cubicBezTo>
                  <a:cubicBezTo>
                    <a:pt x="47" y="24"/>
                    <a:pt x="51" y="25"/>
                    <a:pt x="55" y="27"/>
                  </a:cubicBezTo>
                  <a:cubicBezTo>
                    <a:pt x="57" y="28"/>
                    <a:pt x="58" y="29"/>
                    <a:pt x="60" y="29"/>
                  </a:cubicBezTo>
                  <a:cubicBezTo>
                    <a:pt x="60" y="29"/>
                    <a:pt x="60" y="29"/>
                    <a:pt x="60" y="29"/>
                  </a:cubicBezTo>
                  <a:cubicBezTo>
                    <a:pt x="61" y="29"/>
                    <a:pt x="63" y="28"/>
                    <a:pt x="64" y="28"/>
                  </a:cubicBezTo>
                  <a:cubicBezTo>
                    <a:pt x="65" y="28"/>
                    <a:pt x="66" y="28"/>
                    <a:pt x="68" y="27"/>
                  </a:cubicBezTo>
                  <a:cubicBezTo>
                    <a:pt x="69" y="27"/>
                    <a:pt x="70" y="27"/>
                    <a:pt x="70" y="27"/>
                  </a:cubicBezTo>
                  <a:cubicBezTo>
                    <a:pt x="72" y="27"/>
                    <a:pt x="73" y="27"/>
                    <a:pt x="75" y="26"/>
                  </a:cubicBezTo>
                  <a:cubicBezTo>
                    <a:pt x="76" y="26"/>
                    <a:pt x="77" y="25"/>
                    <a:pt x="77" y="25"/>
                  </a:cubicBezTo>
                  <a:cubicBezTo>
                    <a:pt x="80" y="24"/>
                    <a:pt x="82" y="23"/>
                    <a:pt x="85" y="23"/>
                  </a:cubicBezTo>
                  <a:cubicBezTo>
                    <a:pt x="86" y="23"/>
                    <a:pt x="86" y="23"/>
                    <a:pt x="87" y="23"/>
                  </a:cubicBezTo>
                  <a:cubicBezTo>
                    <a:pt x="89" y="23"/>
                    <a:pt x="90" y="23"/>
                    <a:pt x="91" y="23"/>
                  </a:cubicBezTo>
                  <a:cubicBezTo>
                    <a:pt x="92" y="23"/>
                    <a:pt x="93" y="23"/>
                    <a:pt x="94" y="23"/>
                  </a:cubicBezTo>
                  <a:cubicBezTo>
                    <a:pt x="96" y="23"/>
                    <a:pt x="97" y="23"/>
                    <a:pt x="99" y="22"/>
                  </a:cubicBezTo>
                  <a:cubicBezTo>
                    <a:pt x="101" y="20"/>
                    <a:pt x="104" y="20"/>
                    <a:pt x="106" y="20"/>
                  </a:cubicBezTo>
                  <a:cubicBezTo>
                    <a:pt x="108" y="20"/>
                    <a:pt x="108" y="20"/>
                    <a:pt x="108" y="20"/>
                  </a:cubicBezTo>
                  <a:cubicBezTo>
                    <a:pt x="110" y="20"/>
                    <a:pt x="111" y="20"/>
                    <a:pt x="111" y="19"/>
                  </a:cubicBezTo>
                  <a:cubicBezTo>
                    <a:pt x="112" y="18"/>
                    <a:pt x="112" y="18"/>
                    <a:pt x="112" y="18"/>
                  </a:cubicBezTo>
                  <a:cubicBezTo>
                    <a:pt x="113" y="18"/>
                    <a:pt x="113" y="18"/>
                    <a:pt x="113" y="18"/>
                  </a:cubicBezTo>
                  <a:cubicBezTo>
                    <a:pt x="114" y="17"/>
                    <a:pt x="115" y="17"/>
                    <a:pt x="116" y="17"/>
                  </a:cubicBezTo>
                  <a:cubicBezTo>
                    <a:pt x="122" y="17"/>
                    <a:pt x="127" y="21"/>
                    <a:pt x="128" y="25"/>
                  </a:cubicBezTo>
                  <a:cubicBezTo>
                    <a:pt x="131" y="31"/>
                    <a:pt x="129" y="36"/>
                    <a:pt x="128" y="40"/>
                  </a:cubicBezTo>
                  <a:cubicBezTo>
                    <a:pt x="127" y="42"/>
                    <a:pt x="126" y="44"/>
                    <a:pt x="126" y="45"/>
                  </a:cubicBezTo>
                  <a:cubicBezTo>
                    <a:pt x="126" y="48"/>
                    <a:pt x="126" y="50"/>
                    <a:pt x="126" y="52"/>
                  </a:cubicBezTo>
                  <a:cubicBezTo>
                    <a:pt x="126" y="55"/>
                    <a:pt x="127" y="57"/>
                    <a:pt x="126" y="60"/>
                  </a:cubicBezTo>
                  <a:cubicBezTo>
                    <a:pt x="126" y="63"/>
                    <a:pt x="126" y="66"/>
                    <a:pt x="126" y="69"/>
                  </a:cubicBezTo>
                  <a:cubicBezTo>
                    <a:pt x="126" y="71"/>
                    <a:pt x="126" y="73"/>
                    <a:pt x="126" y="75"/>
                  </a:cubicBezTo>
                  <a:cubicBezTo>
                    <a:pt x="126" y="77"/>
                    <a:pt x="125" y="86"/>
                    <a:pt x="119" y="86"/>
                  </a:cubicBezTo>
                  <a:cubicBezTo>
                    <a:pt x="119" y="86"/>
                    <a:pt x="118" y="86"/>
                    <a:pt x="118" y="86"/>
                  </a:cubicBezTo>
                  <a:cubicBezTo>
                    <a:pt x="116" y="85"/>
                    <a:pt x="115" y="84"/>
                    <a:pt x="115" y="82"/>
                  </a:cubicBezTo>
                  <a:cubicBezTo>
                    <a:pt x="110" y="88"/>
                    <a:pt x="109" y="94"/>
                    <a:pt x="111" y="100"/>
                  </a:cubicBezTo>
                  <a:cubicBezTo>
                    <a:pt x="112" y="105"/>
                    <a:pt x="111" y="108"/>
                    <a:pt x="108" y="110"/>
                  </a:cubicBezTo>
                  <a:cubicBezTo>
                    <a:pt x="106" y="111"/>
                    <a:pt x="106" y="111"/>
                    <a:pt x="105" y="113"/>
                  </a:cubicBezTo>
                  <a:cubicBezTo>
                    <a:pt x="105" y="113"/>
                    <a:pt x="105" y="114"/>
                    <a:pt x="106" y="115"/>
                  </a:cubicBezTo>
                  <a:cubicBezTo>
                    <a:pt x="106" y="116"/>
                    <a:pt x="107" y="117"/>
                    <a:pt x="107" y="118"/>
                  </a:cubicBezTo>
                  <a:cubicBezTo>
                    <a:pt x="107" y="120"/>
                    <a:pt x="108" y="128"/>
                    <a:pt x="104" y="132"/>
                  </a:cubicBezTo>
                  <a:cubicBezTo>
                    <a:pt x="103" y="133"/>
                    <a:pt x="102" y="134"/>
                    <a:pt x="100" y="134"/>
                  </a:cubicBezTo>
                  <a:cubicBezTo>
                    <a:pt x="99" y="134"/>
                    <a:pt x="98" y="134"/>
                    <a:pt x="98" y="134"/>
                  </a:cubicBezTo>
                  <a:cubicBezTo>
                    <a:pt x="92" y="132"/>
                    <a:pt x="92" y="121"/>
                    <a:pt x="92" y="119"/>
                  </a:cubicBezTo>
                  <a:cubicBezTo>
                    <a:pt x="92" y="117"/>
                    <a:pt x="89" y="111"/>
                    <a:pt x="87" y="110"/>
                  </a:cubicBezTo>
                  <a:cubicBezTo>
                    <a:pt x="87" y="111"/>
                    <a:pt x="87" y="111"/>
                    <a:pt x="86" y="112"/>
                  </a:cubicBezTo>
                  <a:cubicBezTo>
                    <a:pt x="86" y="113"/>
                    <a:pt x="86" y="115"/>
                    <a:pt x="86" y="117"/>
                  </a:cubicBezTo>
                  <a:cubicBezTo>
                    <a:pt x="86" y="121"/>
                    <a:pt x="87" y="127"/>
                    <a:pt x="83" y="130"/>
                  </a:cubicBezTo>
                  <a:cubicBezTo>
                    <a:pt x="82" y="132"/>
                    <a:pt x="80" y="132"/>
                    <a:pt x="78" y="132"/>
                  </a:cubicBezTo>
                  <a:cubicBezTo>
                    <a:pt x="76" y="132"/>
                    <a:pt x="75" y="132"/>
                    <a:pt x="74" y="131"/>
                  </a:cubicBezTo>
                  <a:cubicBezTo>
                    <a:pt x="74" y="131"/>
                    <a:pt x="74" y="131"/>
                    <a:pt x="74" y="131"/>
                  </a:cubicBezTo>
                  <a:cubicBezTo>
                    <a:pt x="74" y="136"/>
                    <a:pt x="73" y="140"/>
                    <a:pt x="71" y="143"/>
                  </a:cubicBezTo>
                  <a:cubicBezTo>
                    <a:pt x="69" y="144"/>
                    <a:pt x="66" y="145"/>
                    <a:pt x="64" y="145"/>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2" name="Freeform 13"/>
            <p:cNvSpPr>
              <a:spLocks/>
            </p:cNvSpPr>
            <p:nvPr/>
          </p:nvSpPr>
          <p:spPr bwMode="auto">
            <a:xfrm>
              <a:off x="4013" y="3899"/>
              <a:ext cx="360" cy="421"/>
            </a:xfrm>
            <a:custGeom>
              <a:avLst/>
              <a:gdLst>
                <a:gd name="T0" fmla="*/ 31 w 125"/>
                <a:gd name="T1" fmla="*/ 22 h 146"/>
                <a:gd name="T2" fmla="*/ 50 w 125"/>
                <a:gd name="T3" fmla="*/ 30 h 146"/>
                <a:gd name="T4" fmla="*/ 65 w 125"/>
                <a:gd name="T5" fmla="*/ 30 h 146"/>
                <a:gd name="T6" fmla="*/ 73 w 125"/>
                <a:gd name="T7" fmla="*/ 29 h 146"/>
                <a:gd name="T8" fmla="*/ 82 w 125"/>
                <a:gd name="T9" fmla="*/ 26 h 146"/>
                <a:gd name="T10" fmla="*/ 97 w 125"/>
                <a:gd name="T11" fmla="*/ 24 h 146"/>
                <a:gd name="T12" fmla="*/ 111 w 125"/>
                <a:gd name="T13" fmla="*/ 21 h 146"/>
                <a:gd name="T14" fmla="*/ 122 w 125"/>
                <a:gd name="T15" fmla="*/ 26 h 146"/>
                <a:gd name="T16" fmla="*/ 120 w 125"/>
                <a:gd name="T17" fmla="*/ 45 h 146"/>
                <a:gd name="T18" fmla="*/ 120 w 125"/>
                <a:gd name="T19" fmla="*/ 60 h 146"/>
                <a:gd name="T20" fmla="*/ 120 w 125"/>
                <a:gd name="T21" fmla="*/ 74 h 146"/>
                <a:gd name="T22" fmla="*/ 116 w 125"/>
                <a:gd name="T23" fmla="*/ 83 h 146"/>
                <a:gd name="T24" fmla="*/ 114 w 125"/>
                <a:gd name="T25" fmla="*/ 76 h 146"/>
                <a:gd name="T26" fmla="*/ 105 w 125"/>
                <a:gd name="T27" fmla="*/ 101 h 146"/>
                <a:gd name="T28" fmla="*/ 99 w 125"/>
                <a:gd name="T29" fmla="*/ 111 h 146"/>
                <a:gd name="T30" fmla="*/ 101 w 125"/>
                <a:gd name="T31" fmla="*/ 119 h 146"/>
                <a:gd name="T32" fmla="*/ 96 w 125"/>
                <a:gd name="T33" fmla="*/ 131 h 146"/>
                <a:gd name="T34" fmla="*/ 92 w 125"/>
                <a:gd name="T35" fmla="*/ 119 h 146"/>
                <a:gd name="T36" fmla="*/ 81 w 125"/>
                <a:gd name="T37" fmla="*/ 111 h 146"/>
                <a:gd name="T38" fmla="*/ 78 w 125"/>
                <a:gd name="T39" fmla="*/ 128 h 146"/>
                <a:gd name="T40" fmla="*/ 68 w 125"/>
                <a:gd name="T41" fmla="*/ 120 h 146"/>
                <a:gd name="T42" fmla="*/ 68 w 125"/>
                <a:gd name="T43" fmla="*/ 132 h 146"/>
                <a:gd name="T44" fmla="*/ 55 w 125"/>
                <a:gd name="T45" fmla="*/ 140 h 146"/>
                <a:gd name="T46" fmla="*/ 50 w 125"/>
                <a:gd name="T47" fmla="*/ 135 h 146"/>
                <a:gd name="T48" fmla="*/ 37 w 125"/>
                <a:gd name="T49" fmla="*/ 138 h 146"/>
                <a:gd name="T50" fmla="*/ 33 w 125"/>
                <a:gd name="T51" fmla="*/ 131 h 146"/>
                <a:gd name="T52" fmla="*/ 43 w 125"/>
                <a:gd name="T53" fmla="*/ 130 h 146"/>
                <a:gd name="T54" fmla="*/ 30 w 125"/>
                <a:gd name="T55" fmla="*/ 121 h 146"/>
                <a:gd name="T56" fmla="*/ 17 w 125"/>
                <a:gd name="T57" fmla="*/ 103 h 146"/>
                <a:gd name="T58" fmla="*/ 14 w 125"/>
                <a:gd name="T59" fmla="*/ 87 h 146"/>
                <a:gd name="T60" fmla="*/ 19 w 125"/>
                <a:gd name="T61" fmla="*/ 78 h 146"/>
                <a:gd name="T62" fmla="*/ 6 w 125"/>
                <a:gd name="T63" fmla="*/ 47 h 146"/>
                <a:gd name="T64" fmla="*/ 0 w 125"/>
                <a:gd name="T65" fmla="*/ 17 h 146"/>
                <a:gd name="T66" fmla="*/ 10 w 125"/>
                <a:gd name="T67" fmla="*/ 4 h 146"/>
                <a:gd name="T68" fmla="*/ 20 w 125"/>
                <a:gd name="T69" fmla="*/ 14 h 146"/>
                <a:gd name="T70" fmla="*/ 31 w 125"/>
                <a:gd name="T71" fmla="*/ 22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25" h="146">
                  <a:moveTo>
                    <a:pt x="31" y="22"/>
                  </a:moveTo>
                  <a:cubicBezTo>
                    <a:pt x="37" y="25"/>
                    <a:pt x="44" y="26"/>
                    <a:pt x="50" y="30"/>
                  </a:cubicBezTo>
                  <a:cubicBezTo>
                    <a:pt x="56" y="33"/>
                    <a:pt x="59" y="31"/>
                    <a:pt x="65" y="30"/>
                  </a:cubicBezTo>
                  <a:cubicBezTo>
                    <a:pt x="68" y="30"/>
                    <a:pt x="70" y="30"/>
                    <a:pt x="73" y="29"/>
                  </a:cubicBezTo>
                  <a:cubicBezTo>
                    <a:pt x="76" y="28"/>
                    <a:pt x="79" y="26"/>
                    <a:pt x="82" y="26"/>
                  </a:cubicBezTo>
                  <a:cubicBezTo>
                    <a:pt x="89" y="25"/>
                    <a:pt x="92" y="28"/>
                    <a:pt x="97" y="24"/>
                  </a:cubicBezTo>
                  <a:cubicBezTo>
                    <a:pt x="102" y="21"/>
                    <a:pt x="108" y="25"/>
                    <a:pt x="111" y="21"/>
                  </a:cubicBezTo>
                  <a:cubicBezTo>
                    <a:pt x="115" y="19"/>
                    <a:pt x="121" y="23"/>
                    <a:pt x="122" y="26"/>
                  </a:cubicBezTo>
                  <a:cubicBezTo>
                    <a:pt x="125" y="33"/>
                    <a:pt x="121" y="38"/>
                    <a:pt x="120" y="45"/>
                  </a:cubicBezTo>
                  <a:cubicBezTo>
                    <a:pt x="119" y="50"/>
                    <a:pt x="121" y="55"/>
                    <a:pt x="120" y="60"/>
                  </a:cubicBezTo>
                  <a:cubicBezTo>
                    <a:pt x="119" y="65"/>
                    <a:pt x="120" y="69"/>
                    <a:pt x="120" y="74"/>
                  </a:cubicBezTo>
                  <a:cubicBezTo>
                    <a:pt x="120" y="76"/>
                    <a:pt x="120" y="84"/>
                    <a:pt x="116" y="83"/>
                  </a:cubicBezTo>
                  <a:cubicBezTo>
                    <a:pt x="115" y="82"/>
                    <a:pt x="113" y="77"/>
                    <a:pt x="114" y="76"/>
                  </a:cubicBezTo>
                  <a:cubicBezTo>
                    <a:pt x="106" y="82"/>
                    <a:pt x="102" y="91"/>
                    <a:pt x="105" y="101"/>
                  </a:cubicBezTo>
                  <a:cubicBezTo>
                    <a:pt x="107" y="109"/>
                    <a:pt x="102" y="106"/>
                    <a:pt x="99" y="111"/>
                  </a:cubicBezTo>
                  <a:cubicBezTo>
                    <a:pt x="98" y="114"/>
                    <a:pt x="100" y="116"/>
                    <a:pt x="101" y="119"/>
                  </a:cubicBezTo>
                  <a:cubicBezTo>
                    <a:pt x="101" y="122"/>
                    <a:pt x="101" y="133"/>
                    <a:pt x="96" y="131"/>
                  </a:cubicBezTo>
                  <a:cubicBezTo>
                    <a:pt x="93" y="130"/>
                    <a:pt x="92" y="122"/>
                    <a:pt x="92" y="119"/>
                  </a:cubicBezTo>
                  <a:cubicBezTo>
                    <a:pt x="92" y="114"/>
                    <a:pt x="84" y="101"/>
                    <a:pt x="81" y="111"/>
                  </a:cubicBezTo>
                  <a:cubicBezTo>
                    <a:pt x="79" y="116"/>
                    <a:pt x="82" y="124"/>
                    <a:pt x="78" y="128"/>
                  </a:cubicBezTo>
                  <a:cubicBezTo>
                    <a:pt x="72" y="133"/>
                    <a:pt x="71" y="123"/>
                    <a:pt x="68" y="120"/>
                  </a:cubicBezTo>
                  <a:cubicBezTo>
                    <a:pt x="65" y="124"/>
                    <a:pt x="68" y="128"/>
                    <a:pt x="68" y="132"/>
                  </a:cubicBezTo>
                  <a:cubicBezTo>
                    <a:pt x="69" y="140"/>
                    <a:pt x="63" y="146"/>
                    <a:pt x="55" y="140"/>
                  </a:cubicBezTo>
                  <a:cubicBezTo>
                    <a:pt x="53" y="139"/>
                    <a:pt x="53" y="136"/>
                    <a:pt x="50" y="135"/>
                  </a:cubicBezTo>
                  <a:cubicBezTo>
                    <a:pt x="45" y="134"/>
                    <a:pt x="42" y="139"/>
                    <a:pt x="37" y="138"/>
                  </a:cubicBezTo>
                  <a:cubicBezTo>
                    <a:pt x="34" y="137"/>
                    <a:pt x="30" y="134"/>
                    <a:pt x="33" y="131"/>
                  </a:cubicBezTo>
                  <a:cubicBezTo>
                    <a:pt x="35" y="128"/>
                    <a:pt x="40" y="130"/>
                    <a:pt x="43" y="130"/>
                  </a:cubicBezTo>
                  <a:cubicBezTo>
                    <a:pt x="44" y="123"/>
                    <a:pt x="34" y="123"/>
                    <a:pt x="30" y="121"/>
                  </a:cubicBezTo>
                  <a:cubicBezTo>
                    <a:pt x="23" y="118"/>
                    <a:pt x="19" y="110"/>
                    <a:pt x="17" y="103"/>
                  </a:cubicBezTo>
                  <a:cubicBezTo>
                    <a:pt x="15" y="98"/>
                    <a:pt x="15" y="92"/>
                    <a:pt x="14" y="87"/>
                  </a:cubicBezTo>
                  <a:cubicBezTo>
                    <a:pt x="13" y="83"/>
                    <a:pt x="10" y="71"/>
                    <a:pt x="19" y="78"/>
                  </a:cubicBezTo>
                  <a:cubicBezTo>
                    <a:pt x="19" y="67"/>
                    <a:pt x="10" y="57"/>
                    <a:pt x="6" y="47"/>
                  </a:cubicBezTo>
                  <a:cubicBezTo>
                    <a:pt x="2" y="38"/>
                    <a:pt x="1" y="27"/>
                    <a:pt x="0" y="17"/>
                  </a:cubicBezTo>
                  <a:cubicBezTo>
                    <a:pt x="0" y="12"/>
                    <a:pt x="3" y="0"/>
                    <a:pt x="10" y="4"/>
                  </a:cubicBezTo>
                  <a:cubicBezTo>
                    <a:pt x="14" y="6"/>
                    <a:pt x="17" y="11"/>
                    <a:pt x="20" y="14"/>
                  </a:cubicBezTo>
                  <a:cubicBezTo>
                    <a:pt x="23" y="17"/>
                    <a:pt x="27" y="20"/>
                    <a:pt x="31" y="22"/>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3" name="Freeform 14"/>
            <p:cNvSpPr>
              <a:spLocks noEditPoints="1"/>
            </p:cNvSpPr>
            <p:nvPr/>
          </p:nvSpPr>
          <p:spPr bwMode="auto">
            <a:xfrm>
              <a:off x="2405" y="2000"/>
              <a:ext cx="1371" cy="1553"/>
            </a:xfrm>
            <a:custGeom>
              <a:avLst/>
              <a:gdLst>
                <a:gd name="T0" fmla="*/ 9 w 475"/>
                <a:gd name="T1" fmla="*/ 253 h 538"/>
                <a:gd name="T2" fmla="*/ 54 w 475"/>
                <a:gd name="T3" fmla="*/ 251 h 538"/>
                <a:gd name="T4" fmla="*/ 93 w 475"/>
                <a:gd name="T5" fmla="*/ 241 h 538"/>
                <a:gd name="T6" fmla="*/ 141 w 475"/>
                <a:gd name="T7" fmla="*/ 263 h 538"/>
                <a:gd name="T8" fmla="*/ 168 w 475"/>
                <a:gd name="T9" fmla="*/ 272 h 538"/>
                <a:gd name="T10" fmla="*/ 191 w 475"/>
                <a:gd name="T11" fmla="*/ 279 h 538"/>
                <a:gd name="T12" fmla="*/ 203 w 475"/>
                <a:gd name="T13" fmla="*/ 287 h 538"/>
                <a:gd name="T14" fmla="*/ 206 w 475"/>
                <a:gd name="T15" fmla="*/ 314 h 538"/>
                <a:gd name="T16" fmla="*/ 223 w 475"/>
                <a:gd name="T17" fmla="*/ 321 h 538"/>
                <a:gd name="T18" fmla="*/ 243 w 475"/>
                <a:gd name="T19" fmla="*/ 368 h 538"/>
                <a:gd name="T20" fmla="*/ 284 w 475"/>
                <a:gd name="T21" fmla="*/ 360 h 538"/>
                <a:gd name="T22" fmla="*/ 329 w 475"/>
                <a:gd name="T23" fmla="*/ 314 h 538"/>
                <a:gd name="T24" fmla="*/ 334 w 475"/>
                <a:gd name="T25" fmla="*/ 316 h 538"/>
                <a:gd name="T26" fmla="*/ 321 w 475"/>
                <a:gd name="T27" fmla="*/ 372 h 538"/>
                <a:gd name="T28" fmla="*/ 311 w 475"/>
                <a:gd name="T29" fmla="*/ 387 h 538"/>
                <a:gd name="T30" fmla="*/ 321 w 475"/>
                <a:gd name="T31" fmla="*/ 406 h 538"/>
                <a:gd name="T32" fmla="*/ 349 w 475"/>
                <a:gd name="T33" fmla="*/ 361 h 538"/>
                <a:gd name="T34" fmla="*/ 355 w 475"/>
                <a:gd name="T35" fmla="*/ 394 h 538"/>
                <a:gd name="T36" fmla="*/ 340 w 475"/>
                <a:gd name="T37" fmla="*/ 418 h 538"/>
                <a:gd name="T38" fmla="*/ 326 w 475"/>
                <a:gd name="T39" fmla="*/ 422 h 538"/>
                <a:gd name="T40" fmla="*/ 286 w 475"/>
                <a:gd name="T41" fmla="*/ 430 h 538"/>
                <a:gd name="T42" fmla="*/ 310 w 475"/>
                <a:gd name="T43" fmla="*/ 441 h 538"/>
                <a:gd name="T44" fmla="*/ 332 w 475"/>
                <a:gd name="T45" fmla="*/ 436 h 538"/>
                <a:gd name="T46" fmla="*/ 346 w 475"/>
                <a:gd name="T47" fmla="*/ 436 h 538"/>
                <a:gd name="T48" fmla="*/ 370 w 475"/>
                <a:gd name="T49" fmla="*/ 421 h 538"/>
                <a:gd name="T50" fmla="*/ 385 w 475"/>
                <a:gd name="T51" fmla="*/ 427 h 538"/>
                <a:gd name="T52" fmla="*/ 397 w 475"/>
                <a:gd name="T53" fmla="*/ 491 h 538"/>
                <a:gd name="T54" fmla="*/ 415 w 475"/>
                <a:gd name="T55" fmla="*/ 526 h 538"/>
                <a:gd name="T56" fmla="*/ 431 w 475"/>
                <a:gd name="T57" fmla="*/ 537 h 538"/>
                <a:gd name="T58" fmla="*/ 441 w 475"/>
                <a:gd name="T59" fmla="*/ 538 h 538"/>
                <a:gd name="T60" fmla="*/ 406 w 475"/>
                <a:gd name="T61" fmla="*/ 218 h 538"/>
                <a:gd name="T62" fmla="*/ 420 w 475"/>
                <a:gd name="T63" fmla="*/ 211 h 538"/>
                <a:gd name="T64" fmla="*/ 340 w 475"/>
                <a:gd name="T65" fmla="*/ 246 h 538"/>
                <a:gd name="T66" fmla="*/ 332 w 475"/>
                <a:gd name="T67" fmla="*/ 225 h 538"/>
                <a:gd name="T68" fmla="*/ 326 w 475"/>
                <a:gd name="T69" fmla="*/ 197 h 538"/>
                <a:gd name="T70" fmla="*/ 339 w 475"/>
                <a:gd name="T71" fmla="*/ 201 h 538"/>
                <a:gd name="T72" fmla="*/ 349 w 475"/>
                <a:gd name="T73" fmla="*/ 226 h 538"/>
                <a:gd name="T74" fmla="*/ 312 w 475"/>
                <a:gd name="T75" fmla="*/ 108 h 538"/>
                <a:gd name="T76" fmla="*/ 322 w 475"/>
                <a:gd name="T77" fmla="*/ 88 h 538"/>
                <a:gd name="T78" fmla="*/ 338 w 475"/>
                <a:gd name="T79" fmla="*/ 123 h 538"/>
                <a:gd name="T80" fmla="*/ 319 w 475"/>
                <a:gd name="T81" fmla="*/ 125 h 538"/>
                <a:gd name="T82" fmla="*/ 310 w 475"/>
                <a:gd name="T83" fmla="*/ 113 h 538"/>
                <a:gd name="T84" fmla="*/ 336 w 475"/>
                <a:gd name="T85" fmla="*/ 148 h 538"/>
                <a:gd name="T86" fmla="*/ 328 w 475"/>
                <a:gd name="T87" fmla="*/ 150 h 538"/>
                <a:gd name="T88" fmla="*/ 320 w 475"/>
                <a:gd name="T89" fmla="*/ 146 h 538"/>
                <a:gd name="T90" fmla="*/ 272 w 475"/>
                <a:gd name="T91" fmla="*/ 262 h 538"/>
                <a:gd name="T92" fmla="*/ 260 w 475"/>
                <a:gd name="T93" fmla="*/ 237 h 538"/>
                <a:gd name="T94" fmla="*/ 270 w 475"/>
                <a:gd name="T95" fmla="*/ 230 h 538"/>
                <a:gd name="T96" fmla="*/ 280 w 475"/>
                <a:gd name="T97" fmla="*/ 257 h 538"/>
                <a:gd name="T98" fmla="*/ 233 w 475"/>
                <a:gd name="T99" fmla="*/ 243 h 538"/>
                <a:gd name="T100" fmla="*/ 245 w 475"/>
                <a:gd name="T101" fmla="*/ 223 h 538"/>
                <a:gd name="T102" fmla="*/ 252 w 475"/>
                <a:gd name="T103" fmla="*/ 225 h 5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475" h="538">
                  <a:moveTo>
                    <a:pt x="472" y="9"/>
                  </a:moveTo>
                  <a:cubicBezTo>
                    <a:pt x="427" y="2"/>
                    <a:pt x="295" y="0"/>
                    <a:pt x="192" y="0"/>
                  </a:cubicBezTo>
                  <a:cubicBezTo>
                    <a:pt x="97" y="0"/>
                    <a:pt x="13" y="2"/>
                    <a:pt x="3" y="2"/>
                  </a:cubicBezTo>
                  <a:cubicBezTo>
                    <a:pt x="0" y="2"/>
                    <a:pt x="0" y="2"/>
                    <a:pt x="0" y="2"/>
                  </a:cubicBezTo>
                  <a:cubicBezTo>
                    <a:pt x="9" y="253"/>
                    <a:pt x="9" y="253"/>
                    <a:pt x="9" y="253"/>
                  </a:cubicBezTo>
                  <a:cubicBezTo>
                    <a:pt x="13" y="252"/>
                    <a:pt x="13" y="252"/>
                    <a:pt x="13" y="252"/>
                  </a:cubicBezTo>
                  <a:cubicBezTo>
                    <a:pt x="17" y="250"/>
                    <a:pt x="21" y="249"/>
                    <a:pt x="24" y="249"/>
                  </a:cubicBezTo>
                  <a:cubicBezTo>
                    <a:pt x="26" y="249"/>
                    <a:pt x="27" y="249"/>
                    <a:pt x="29" y="249"/>
                  </a:cubicBezTo>
                  <a:cubicBezTo>
                    <a:pt x="33" y="249"/>
                    <a:pt x="37" y="249"/>
                    <a:pt x="42" y="250"/>
                  </a:cubicBezTo>
                  <a:cubicBezTo>
                    <a:pt x="46" y="250"/>
                    <a:pt x="50" y="251"/>
                    <a:pt x="54" y="251"/>
                  </a:cubicBezTo>
                  <a:cubicBezTo>
                    <a:pt x="55" y="251"/>
                    <a:pt x="55" y="251"/>
                    <a:pt x="55" y="251"/>
                  </a:cubicBezTo>
                  <a:cubicBezTo>
                    <a:pt x="65" y="251"/>
                    <a:pt x="76" y="248"/>
                    <a:pt x="84" y="245"/>
                  </a:cubicBezTo>
                  <a:cubicBezTo>
                    <a:pt x="85" y="244"/>
                    <a:pt x="87" y="243"/>
                    <a:pt x="88" y="243"/>
                  </a:cubicBezTo>
                  <a:cubicBezTo>
                    <a:pt x="89" y="241"/>
                    <a:pt x="91" y="241"/>
                    <a:pt x="93" y="241"/>
                  </a:cubicBezTo>
                  <a:cubicBezTo>
                    <a:pt x="93" y="241"/>
                    <a:pt x="93" y="241"/>
                    <a:pt x="93" y="241"/>
                  </a:cubicBezTo>
                  <a:cubicBezTo>
                    <a:pt x="96" y="241"/>
                    <a:pt x="99" y="242"/>
                    <a:pt x="103" y="245"/>
                  </a:cubicBezTo>
                  <a:cubicBezTo>
                    <a:pt x="108" y="248"/>
                    <a:pt x="112" y="251"/>
                    <a:pt x="116" y="255"/>
                  </a:cubicBezTo>
                  <a:cubicBezTo>
                    <a:pt x="119" y="257"/>
                    <a:pt x="122" y="260"/>
                    <a:pt x="125" y="262"/>
                  </a:cubicBezTo>
                  <a:cubicBezTo>
                    <a:pt x="128" y="264"/>
                    <a:pt x="130" y="265"/>
                    <a:pt x="133" y="265"/>
                  </a:cubicBezTo>
                  <a:cubicBezTo>
                    <a:pt x="135" y="265"/>
                    <a:pt x="138" y="264"/>
                    <a:pt x="141" y="263"/>
                  </a:cubicBezTo>
                  <a:cubicBezTo>
                    <a:pt x="143" y="262"/>
                    <a:pt x="145" y="261"/>
                    <a:pt x="148" y="261"/>
                  </a:cubicBezTo>
                  <a:cubicBezTo>
                    <a:pt x="148" y="261"/>
                    <a:pt x="149" y="261"/>
                    <a:pt x="149" y="261"/>
                  </a:cubicBezTo>
                  <a:cubicBezTo>
                    <a:pt x="152" y="262"/>
                    <a:pt x="154" y="264"/>
                    <a:pt x="156" y="266"/>
                  </a:cubicBezTo>
                  <a:cubicBezTo>
                    <a:pt x="159" y="268"/>
                    <a:pt x="163" y="271"/>
                    <a:pt x="168" y="272"/>
                  </a:cubicBezTo>
                  <a:cubicBezTo>
                    <a:pt x="168" y="272"/>
                    <a:pt x="168" y="272"/>
                    <a:pt x="168" y="272"/>
                  </a:cubicBezTo>
                  <a:cubicBezTo>
                    <a:pt x="171" y="272"/>
                    <a:pt x="173" y="271"/>
                    <a:pt x="176" y="270"/>
                  </a:cubicBezTo>
                  <a:cubicBezTo>
                    <a:pt x="177" y="270"/>
                    <a:pt x="179" y="269"/>
                    <a:pt x="181" y="269"/>
                  </a:cubicBezTo>
                  <a:cubicBezTo>
                    <a:pt x="183" y="269"/>
                    <a:pt x="184" y="270"/>
                    <a:pt x="185" y="271"/>
                  </a:cubicBezTo>
                  <a:cubicBezTo>
                    <a:pt x="186" y="271"/>
                    <a:pt x="186" y="272"/>
                    <a:pt x="187" y="274"/>
                  </a:cubicBezTo>
                  <a:cubicBezTo>
                    <a:pt x="187" y="275"/>
                    <a:pt x="188" y="278"/>
                    <a:pt x="191" y="279"/>
                  </a:cubicBezTo>
                  <a:cubicBezTo>
                    <a:pt x="192" y="280"/>
                    <a:pt x="194" y="280"/>
                    <a:pt x="195" y="280"/>
                  </a:cubicBezTo>
                  <a:cubicBezTo>
                    <a:pt x="196" y="280"/>
                    <a:pt x="197" y="280"/>
                    <a:pt x="198" y="280"/>
                  </a:cubicBezTo>
                  <a:cubicBezTo>
                    <a:pt x="199" y="280"/>
                    <a:pt x="200" y="279"/>
                    <a:pt x="200" y="279"/>
                  </a:cubicBezTo>
                  <a:cubicBezTo>
                    <a:pt x="201" y="279"/>
                    <a:pt x="202" y="280"/>
                    <a:pt x="203" y="280"/>
                  </a:cubicBezTo>
                  <a:cubicBezTo>
                    <a:pt x="204" y="282"/>
                    <a:pt x="204" y="283"/>
                    <a:pt x="203" y="287"/>
                  </a:cubicBezTo>
                  <a:cubicBezTo>
                    <a:pt x="203" y="288"/>
                    <a:pt x="203" y="289"/>
                    <a:pt x="203" y="289"/>
                  </a:cubicBezTo>
                  <a:cubicBezTo>
                    <a:pt x="203" y="290"/>
                    <a:pt x="203" y="290"/>
                    <a:pt x="203" y="290"/>
                  </a:cubicBezTo>
                  <a:cubicBezTo>
                    <a:pt x="199" y="289"/>
                    <a:pt x="199" y="289"/>
                    <a:pt x="199" y="289"/>
                  </a:cubicBezTo>
                  <a:cubicBezTo>
                    <a:pt x="199" y="293"/>
                    <a:pt x="199" y="293"/>
                    <a:pt x="199" y="293"/>
                  </a:cubicBezTo>
                  <a:cubicBezTo>
                    <a:pt x="199" y="300"/>
                    <a:pt x="198" y="310"/>
                    <a:pt x="206" y="314"/>
                  </a:cubicBezTo>
                  <a:cubicBezTo>
                    <a:pt x="207" y="315"/>
                    <a:pt x="208" y="315"/>
                    <a:pt x="210" y="315"/>
                  </a:cubicBezTo>
                  <a:cubicBezTo>
                    <a:pt x="211" y="315"/>
                    <a:pt x="212" y="315"/>
                    <a:pt x="213" y="315"/>
                  </a:cubicBezTo>
                  <a:cubicBezTo>
                    <a:pt x="213" y="315"/>
                    <a:pt x="214" y="315"/>
                    <a:pt x="214" y="315"/>
                  </a:cubicBezTo>
                  <a:cubicBezTo>
                    <a:pt x="215" y="315"/>
                    <a:pt x="216" y="315"/>
                    <a:pt x="216" y="315"/>
                  </a:cubicBezTo>
                  <a:cubicBezTo>
                    <a:pt x="219" y="316"/>
                    <a:pt x="221" y="319"/>
                    <a:pt x="223" y="321"/>
                  </a:cubicBezTo>
                  <a:cubicBezTo>
                    <a:pt x="227" y="326"/>
                    <a:pt x="230" y="333"/>
                    <a:pt x="232" y="339"/>
                  </a:cubicBezTo>
                  <a:cubicBezTo>
                    <a:pt x="233" y="342"/>
                    <a:pt x="233" y="342"/>
                    <a:pt x="233" y="342"/>
                  </a:cubicBezTo>
                  <a:cubicBezTo>
                    <a:pt x="235" y="345"/>
                    <a:pt x="236" y="347"/>
                    <a:pt x="238" y="350"/>
                  </a:cubicBezTo>
                  <a:cubicBezTo>
                    <a:pt x="240" y="353"/>
                    <a:pt x="242" y="357"/>
                    <a:pt x="243" y="360"/>
                  </a:cubicBezTo>
                  <a:cubicBezTo>
                    <a:pt x="243" y="362"/>
                    <a:pt x="243" y="364"/>
                    <a:pt x="243" y="368"/>
                  </a:cubicBezTo>
                  <a:cubicBezTo>
                    <a:pt x="244" y="376"/>
                    <a:pt x="244" y="388"/>
                    <a:pt x="255" y="389"/>
                  </a:cubicBezTo>
                  <a:cubicBezTo>
                    <a:pt x="256" y="389"/>
                    <a:pt x="256" y="390"/>
                    <a:pt x="256" y="390"/>
                  </a:cubicBezTo>
                  <a:cubicBezTo>
                    <a:pt x="263" y="390"/>
                    <a:pt x="267" y="382"/>
                    <a:pt x="270" y="376"/>
                  </a:cubicBezTo>
                  <a:cubicBezTo>
                    <a:pt x="272" y="373"/>
                    <a:pt x="274" y="370"/>
                    <a:pt x="275" y="368"/>
                  </a:cubicBezTo>
                  <a:cubicBezTo>
                    <a:pt x="278" y="365"/>
                    <a:pt x="281" y="362"/>
                    <a:pt x="284" y="360"/>
                  </a:cubicBezTo>
                  <a:cubicBezTo>
                    <a:pt x="290" y="353"/>
                    <a:pt x="296" y="347"/>
                    <a:pt x="304" y="343"/>
                  </a:cubicBezTo>
                  <a:cubicBezTo>
                    <a:pt x="309" y="341"/>
                    <a:pt x="314" y="339"/>
                    <a:pt x="318" y="332"/>
                  </a:cubicBezTo>
                  <a:cubicBezTo>
                    <a:pt x="319" y="331"/>
                    <a:pt x="319" y="329"/>
                    <a:pt x="320" y="327"/>
                  </a:cubicBezTo>
                  <a:cubicBezTo>
                    <a:pt x="321" y="324"/>
                    <a:pt x="323" y="321"/>
                    <a:pt x="325" y="318"/>
                  </a:cubicBezTo>
                  <a:cubicBezTo>
                    <a:pt x="326" y="317"/>
                    <a:pt x="328" y="316"/>
                    <a:pt x="329" y="314"/>
                  </a:cubicBezTo>
                  <a:cubicBezTo>
                    <a:pt x="332" y="312"/>
                    <a:pt x="335" y="309"/>
                    <a:pt x="337" y="306"/>
                  </a:cubicBezTo>
                  <a:cubicBezTo>
                    <a:pt x="339" y="302"/>
                    <a:pt x="339" y="298"/>
                    <a:pt x="340" y="293"/>
                  </a:cubicBezTo>
                  <a:cubicBezTo>
                    <a:pt x="342" y="297"/>
                    <a:pt x="344" y="303"/>
                    <a:pt x="343" y="307"/>
                  </a:cubicBezTo>
                  <a:cubicBezTo>
                    <a:pt x="343" y="309"/>
                    <a:pt x="341" y="310"/>
                    <a:pt x="339" y="311"/>
                  </a:cubicBezTo>
                  <a:cubicBezTo>
                    <a:pt x="337" y="312"/>
                    <a:pt x="335" y="313"/>
                    <a:pt x="334" y="316"/>
                  </a:cubicBezTo>
                  <a:cubicBezTo>
                    <a:pt x="331" y="320"/>
                    <a:pt x="333" y="324"/>
                    <a:pt x="335" y="327"/>
                  </a:cubicBezTo>
                  <a:cubicBezTo>
                    <a:pt x="335" y="328"/>
                    <a:pt x="336" y="330"/>
                    <a:pt x="336" y="331"/>
                  </a:cubicBezTo>
                  <a:cubicBezTo>
                    <a:pt x="337" y="333"/>
                    <a:pt x="336" y="334"/>
                    <a:pt x="333" y="337"/>
                  </a:cubicBezTo>
                  <a:cubicBezTo>
                    <a:pt x="332" y="338"/>
                    <a:pt x="330" y="339"/>
                    <a:pt x="329" y="340"/>
                  </a:cubicBezTo>
                  <a:cubicBezTo>
                    <a:pt x="320" y="350"/>
                    <a:pt x="321" y="361"/>
                    <a:pt x="321" y="372"/>
                  </a:cubicBezTo>
                  <a:cubicBezTo>
                    <a:pt x="321" y="372"/>
                    <a:pt x="322" y="377"/>
                    <a:pt x="322" y="378"/>
                  </a:cubicBezTo>
                  <a:cubicBezTo>
                    <a:pt x="322" y="383"/>
                    <a:pt x="322" y="386"/>
                    <a:pt x="319" y="387"/>
                  </a:cubicBezTo>
                  <a:cubicBezTo>
                    <a:pt x="319" y="388"/>
                    <a:pt x="318" y="388"/>
                    <a:pt x="316" y="388"/>
                  </a:cubicBezTo>
                  <a:cubicBezTo>
                    <a:pt x="315" y="388"/>
                    <a:pt x="315" y="388"/>
                    <a:pt x="314" y="388"/>
                  </a:cubicBezTo>
                  <a:cubicBezTo>
                    <a:pt x="313" y="388"/>
                    <a:pt x="312" y="387"/>
                    <a:pt x="311" y="387"/>
                  </a:cubicBezTo>
                  <a:cubicBezTo>
                    <a:pt x="309" y="387"/>
                    <a:pt x="305" y="388"/>
                    <a:pt x="303" y="390"/>
                  </a:cubicBezTo>
                  <a:cubicBezTo>
                    <a:pt x="300" y="393"/>
                    <a:pt x="299" y="396"/>
                    <a:pt x="300" y="399"/>
                  </a:cubicBezTo>
                  <a:cubicBezTo>
                    <a:pt x="300" y="403"/>
                    <a:pt x="303" y="406"/>
                    <a:pt x="306" y="407"/>
                  </a:cubicBezTo>
                  <a:cubicBezTo>
                    <a:pt x="308" y="408"/>
                    <a:pt x="310" y="408"/>
                    <a:pt x="312" y="408"/>
                  </a:cubicBezTo>
                  <a:cubicBezTo>
                    <a:pt x="315" y="408"/>
                    <a:pt x="318" y="407"/>
                    <a:pt x="321" y="406"/>
                  </a:cubicBezTo>
                  <a:cubicBezTo>
                    <a:pt x="323" y="406"/>
                    <a:pt x="323" y="406"/>
                    <a:pt x="323" y="406"/>
                  </a:cubicBezTo>
                  <a:cubicBezTo>
                    <a:pt x="336" y="402"/>
                    <a:pt x="337" y="393"/>
                    <a:pt x="338" y="384"/>
                  </a:cubicBezTo>
                  <a:cubicBezTo>
                    <a:pt x="339" y="381"/>
                    <a:pt x="339" y="381"/>
                    <a:pt x="339" y="381"/>
                  </a:cubicBezTo>
                  <a:cubicBezTo>
                    <a:pt x="340" y="376"/>
                    <a:pt x="341" y="369"/>
                    <a:pt x="343" y="365"/>
                  </a:cubicBezTo>
                  <a:cubicBezTo>
                    <a:pt x="345" y="363"/>
                    <a:pt x="347" y="361"/>
                    <a:pt x="349" y="361"/>
                  </a:cubicBezTo>
                  <a:cubicBezTo>
                    <a:pt x="350" y="361"/>
                    <a:pt x="350" y="362"/>
                    <a:pt x="351" y="363"/>
                  </a:cubicBezTo>
                  <a:cubicBezTo>
                    <a:pt x="351" y="363"/>
                    <a:pt x="351" y="365"/>
                    <a:pt x="352" y="367"/>
                  </a:cubicBezTo>
                  <a:cubicBezTo>
                    <a:pt x="352" y="368"/>
                    <a:pt x="352" y="370"/>
                    <a:pt x="352" y="372"/>
                  </a:cubicBezTo>
                  <a:cubicBezTo>
                    <a:pt x="353" y="374"/>
                    <a:pt x="354" y="376"/>
                    <a:pt x="355" y="378"/>
                  </a:cubicBezTo>
                  <a:cubicBezTo>
                    <a:pt x="358" y="384"/>
                    <a:pt x="359" y="386"/>
                    <a:pt x="355" y="394"/>
                  </a:cubicBezTo>
                  <a:cubicBezTo>
                    <a:pt x="354" y="397"/>
                    <a:pt x="354" y="401"/>
                    <a:pt x="354" y="404"/>
                  </a:cubicBezTo>
                  <a:cubicBezTo>
                    <a:pt x="354" y="410"/>
                    <a:pt x="354" y="413"/>
                    <a:pt x="351" y="415"/>
                  </a:cubicBezTo>
                  <a:cubicBezTo>
                    <a:pt x="351" y="415"/>
                    <a:pt x="351" y="415"/>
                    <a:pt x="349" y="415"/>
                  </a:cubicBezTo>
                  <a:cubicBezTo>
                    <a:pt x="347" y="415"/>
                    <a:pt x="347" y="415"/>
                    <a:pt x="347" y="415"/>
                  </a:cubicBezTo>
                  <a:cubicBezTo>
                    <a:pt x="345" y="415"/>
                    <a:pt x="342" y="415"/>
                    <a:pt x="340" y="418"/>
                  </a:cubicBezTo>
                  <a:cubicBezTo>
                    <a:pt x="338" y="421"/>
                    <a:pt x="339" y="423"/>
                    <a:pt x="339" y="425"/>
                  </a:cubicBezTo>
                  <a:cubicBezTo>
                    <a:pt x="340" y="425"/>
                    <a:pt x="340" y="426"/>
                    <a:pt x="340" y="426"/>
                  </a:cubicBezTo>
                  <a:cubicBezTo>
                    <a:pt x="339" y="426"/>
                    <a:pt x="338" y="426"/>
                    <a:pt x="337" y="425"/>
                  </a:cubicBezTo>
                  <a:cubicBezTo>
                    <a:pt x="336" y="425"/>
                    <a:pt x="336" y="425"/>
                    <a:pt x="336" y="425"/>
                  </a:cubicBezTo>
                  <a:cubicBezTo>
                    <a:pt x="331" y="425"/>
                    <a:pt x="329" y="425"/>
                    <a:pt x="326" y="422"/>
                  </a:cubicBezTo>
                  <a:cubicBezTo>
                    <a:pt x="324" y="419"/>
                    <a:pt x="321" y="418"/>
                    <a:pt x="317" y="418"/>
                  </a:cubicBezTo>
                  <a:cubicBezTo>
                    <a:pt x="314" y="418"/>
                    <a:pt x="311" y="419"/>
                    <a:pt x="307" y="420"/>
                  </a:cubicBezTo>
                  <a:cubicBezTo>
                    <a:pt x="305" y="421"/>
                    <a:pt x="302" y="422"/>
                    <a:pt x="299" y="422"/>
                  </a:cubicBezTo>
                  <a:cubicBezTo>
                    <a:pt x="298" y="422"/>
                    <a:pt x="298" y="422"/>
                    <a:pt x="298" y="422"/>
                  </a:cubicBezTo>
                  <a:cubicBezTo>
                    <a:pt x="294" y="423"/>
                    <a:pt x="287" y="423"/>
                    <a:pt x="286" y="430"/>
                  </a:cubicBezTo>
                  <a:cubicBezTo>
                    <a:pt x="285" y="435"/>
                    <a:pt x="290" y="445"/>
                    <a:pt x="296" y="446"/>
                  </a:cubicBezTo>
                  <a:cubicBezTo>
                    <a:pt x="296" y="446"/>
                    <a:pt x="297" y="446"/>
                    <a:pt x="297" y="446"/>
                  </a:cubicBezTo>
                  <a:cubicBezTo>
                    <a:pt x="300" y="446"/>
                    <a:pt x="303" y="444"/>
                    <a:pt x="305" y="443"/>
                  </a:cubicBezTo>
                  <a:cubicBezTo>
                    <a:pt x="306" y="442"/>
                    <a:pt x="308" y="441"/>
                    <a:pt x="310" y="441"/>
                  </a:cubicBezTo>
                  <a:cubicBezTo>
                    <a:pt x="310" y="441"/>
                    <a:pt x="310" y="441"/>
                    <a:pt x="310" y="441"/>
                  </a:cubicBezTo>
                  <a:cubicBezTo>
                    <a:pt x="311" y="441"/>
                    <a:pt x="313" y="442"/>
                    <a:pt x="314" y="443"/>
                  </a:cubicBezTo>
                  <a:cubicBezTo>
                    <a:pt x="317" y="444"/>
                    <a:pt x="319" y="446"/>
                    <a:pt x="322" y="446"/>
                  </a:cubicBezTo>
                  <a:cubicBezTo>
                    <a:pt x="322" y="446"/>
                    <a:pt x="323" y="446"/>
                    <a:pt x="323" y="446"/>
                  </a:cubicBezTo>
                  <a:cubicBezTo>
                    <a:pt x="327" y="445"/>
                    <a:pt x="329" y="441"/>
                    <a:pt x="330" y="439"/>
                  </a:cubicBezTo>
                  <a:cubicBezTo>
                    <a:pt x="330" y="437"/>
                    <a:pt x="331" y="436"/>
                    <a:pt x="332" y="436"/>
                  </a:cubicBezTo>
                  <a:cubicBezTo>
                    <a:pt x="332" y="435"/>
                    <a:pt x="332" y="435"/>
                    <a:pt x="332" y="435"/>
                  </a:cubicBezTo>
                  <a:cubicBezTo>
                    <a:pt x="333" y="435"/>
                    <a:pt x="335" y="436"/>
                    <a:pt x="336" y="437"/>
                  </a:cubicBezTo>
                  <a:cubicBezTo>
                    <a:pt x="338" y="438"/>
                    <a:pt x="339" y="439"/>
                    <a:pt x="341" y="439"/>
                  </a:cubicBezTo>
                  <a:cubicBezTo>
                    <a:pt x="341" y="439"/>
                    <a:pt x="341" y="439"/>
                    <a:pt x="341" y="439"/>
                  </a:cubicBezTo>
                  <a:cubicBezTo>
                    <a:pt x="342" y="439"/>
                    <a:pt x="344" y="439"/>
                    <a:pt x="346" y="436"/>
                  </a:cubicBezTo>
                  <a:cubicBezTo>
                    <a:pt x="347" y="433"/>
                    <a:pt x="346" y="430"/>
                    <a:pt x="345" y="429"/>
                  </a:cubicBezTo>
                  <a:cubicBezTo>
                    <a:pt x="345" y="429"/>
                    <a:pt x="345" y="429"/>
                    <a:pt x="345" y="428"/>
                  </a:cubicBezTo>
                  <a:cubicBezTo>
                    <a:pt x="348" y="429"/>
                    <a:pt x="351" y="429"/>
                    <a:pt x="353" y="429"/>
                  </a:cubicBezTo>
                  <a:cubicBezTo>
                    <a:pt x="354" y="429"/>
                    <a:pt x="354" y="429"/>
                    <a:pt x="355" y="429"/>
                  </a:cubicBezTo>
                  <a:cubicBezTo>
                    <a:pt x="361" y="429"/>
                    <a:pt x="366" y="425"/>
                    <a:pt x="370" y="421"/>
                  </a:cubicBezTo>
                  <a:cubicBezTo>
                    <a:pt x="373" y="418"/>
                    <a:pt x="376" y="416"/>
                    <a:pt x="379" y="415"/>
                  </a:cubicBezTo>
                  <a:cubicBezTo>
                    <a:pt x="380" y="414"/>
                    <a:pt x="381" y="414"/>
                    <a:pt x="382" y="414"/>
                  </a:cubicBezTo>
                  <a:cubicBezTo>
                    <a:pt x="383" y="414"/>
                    <a:pt x="387" y="415"/>
                    <a:pt x="387" y="419"/>
                  </a:cubicBezTo>
                  <a:cubicBezTo>
                    <a:pt x="387" y="420"/>
                    <a:pt x="387" y="421"/>
                    <a:pt x="386" y="423"/>
                  </a:cubicBezTo>
                  <a:cubicBezTo>
                    <a:pt x="386" y="424"/>
                    <a:pt x="385" y="426"/>
                    <a:pt x="385" y="427"/>
                  </a:cubicBezTo>
                  <a:cubicBezTo>
                    <a:pt x="384" y="432"/>
                    <a:pt x="386" y="436"/>
                    <a:pt x="388" y="441"/>
                  </a:cubicBezTo>
                  <a:cubicBezTo>
                    <a:pt x="389" y="443"/>
                    <a:pt x="391" y="445"/>
                    <a:pt x="392" y="448"/>
                  </a:cubicBezTo>
                  <a:cubicBezTo>
                    <a:pt x="397" y="457"/>
                    <a:pt x="403" y="466"/>
                    <a:pt x="399" y="476"/>
                  </a:cubicBezTo>
                  <a:cubicBezTo>
                    <a:pt x="399" y="477"/>
                    <a:pt x="398" y="477"/>
                    <a:pt x="398" y="478"/>
                  </a:cubicBezTo>
                  <a:cubicBezTo>
                    <a:pt x="396" y="482"/>
                    <a:pt x="395" y="486"/>
                    <a:pt x="397" y="491"/>
                  </a:cubicBezTo>
                  <a:cubicBezTo>
                    <a:pt x="398" y="494"/>
                    <a:pt x="400" y="496"/>
                    <a:pt x="402" y="498"/>
                  </a:cubicBezTo>
                  <a:cubicBezTo>
                    <a:pt x="403" y="500"/>
                    <a:pt x="404" y="502"/>
                    <a:pt x="405" y="504"/>
                  </a:cubicBezTo>
                  <a:cubicBezTo>
                    <a:pt x="407" y="507"/>
                    <a:pt x="408" y="510"/>
                    <a:pt x="409" y="513"/>
                  </a:cubicBezTo>
                  <a:cubicBezTo>
                    <a:pt x="410" y="516"/>
                    <a:pt x="412" y="519"/>
                    <a:pt x="413" y="521"/>
                  </a:cubicBezTo>
                  <a:cubicBezTo>
                    <a:pt x="413" y="523"/>
                    <a:pt x="414" y="524"/>
                    <a:pt x="415" y="526"/>
                  </a:cubicBezTo>
                  <a:cubicBezTo>
                    <a:pt x="417" y="529"/>
                    <a:pt x="418" y="531"/>
                    <a:pt x="418" y="534"/>
                  </a:cubicBezTo>
                  <a:cubicBezTo>
                    <a:pt x="419" y="538"/>
                    <a:pt x="419" y="538"/>
                    <a:pt x="419" y="538"/>
                  </a:cubicBezTo>
                  <a:cubicBezTo>
                    <a:pt x="422" y="537"/>
                    <a:pt x="422" y="537"/>
                    <a:pt x="422" y="537"/>
                  </a:cubicBezTo>
                  <a:cubicBezTo>
                    <a:pt x="423" y="537"/>
                    <a:pt x="425" y="536"/>
                    <a:pt x="426" y="536"/>
                  </a:cubicBezTo>
                  <a:cubicBezTo>
                    <a:pt x="428" y="536"/>
                    <a:pt x="429" y="537"/>
                    <a:pt x="431" y="537"/>
                  </a:cubicBezTo>
                  <a:cubicBezTo>
                    <a:pt x="433" y="538"/>
                    <a:pt x="434" y="538"/>
                    <a:pt x="436" y="538"/>
                  </a:cubicBezTo>
                  <a:cubicBezTo>
                    <a:pt x="436" y="538"/>
                    <a:pt x="437" y="538"/>
                    <a:pt x="437" y="538"/>
                  </a:cubicBezTo>
                  <a:cubicBezTo>
                    <a:pt x="438" y="535"/>
                    <a:pt x="438" y="535"/>
                    <a:pt x="438" y="535"/>
                  </a:cubicBezTo>
                  <a:cubicBezTo>
                    <a:pt x="438" y="538"/>
                    <a:pt x="438" y="538"/>
                    <a:pt x="438" y="538"/>
                  </a:cubicBezTo>
                  <a:cubicBezTo>
                    <a:pt x="441" y="538"/>
                    <a:pt x="441" y="538"/>
                    <a:pt x="441" y="538"/>
                  </a:cubicBezTo>
                  <a:cubicBezTo>
                    <a:pt x="475" y="10"/>
                    <a:pt x="475" y="10"/>
                    <a:pt x="475" y="10"/>
                  </a:cubicBezTo>
                  <a:lnTo>
                    <a:pt x="472" y="9"/>
                  </a:lnTo>
                  <a:close/>
                  <a:moveTo>
                    <a:pt x="413" y="222"/>
                  </a:moveTo>
                  <a:cubicBezTo>
                    <a:pt x="411" y="220"/>
                    <a:pt x="409" y="219"/>
                    <a:pt x="408" y="219"/>
                  </a:cubicBezTo>
                  <a:cubicBezTo>
                    <a:pt x="407" y="219"/>
                    <a:pt x="406" y="218"/>
                    <a:pt x="406" y="218"/>
                  </a:cubicBezTo>
                  <a:cubicBezTo>
                    <a:pt x="406" y="218"/>
                    <a:pt x="405" y="216"/>
                    <a:pt x="411" y="209"/>
                  </a:cubicBezTo>
                  <a:cubicBezTo>
                    <a:pt x="413" y="207"/>
                    <a:pt x="415" y="206"/>
                    <a:pt x="416" y="204"/>
                  </a:cubicBezTo>
                  <a:cubicBezTo>
                    <a:pt x="418" y="202"/>
                    <a:pt x="421" y="200"/>
                    <a:pt x="423" y="197"/>
                  </a:cubicBezTo>
                  <a:cubicBezTo>
                    <a:pt x="424" y="199"/>
                    <a:pt x="423" y="201"/>
                    <a:pt x="422" y="203"/>
                  </a:cubicBezTo>
                  <a:cubicBezTo>
                    <a:pt x="421" y="206"/>
                    <a:pt x="421" y="209"/>
                    <a:pt x="420" y="211"/>
                  </a:cubicBezTo>
                  <a:cubicBezTo>
                    <a:pt x="419" y="216"/>
                    <a:pt x="418" y="220"/>
                    <a:pt x="415" y="224"/>
                  </a:cubicBezTo>
                  <a:cubicBezTo>
                    <a:pt x="415" y="224"/>
                    <a:pt x="415" y="224"/>
                    <a:pt x="415" y="224"/>
                  </a:cubicBezTo>
                  <a:cubicBezTo>
                    <a:pt x="415" y="224"/>
                    <a:pt x="415" y="224"/>
                    <a:pt x="414" y="223"/>
                  </a:cubicBezTo>
                  <a:cubicBezTo>
                    <a:pt x="414" y="223"/>
                    <a:pt x="413" y="222"/>
                    <a:pt x="413" y="222"/>
                  </a:cubicBezTo>
                  <a:close/>
                  <a:moveTo>
                    <a:pt x="340" y="246"/>
                  </a:moveTo>
                  <a:cubicBezTo>
                    <a:pt x="339" y="247"/>
                    <a:pt x="339" y="248"/>
                    <a:pt x="338" y="248"/>
                  </a:cubicBezTo>
                  <a:cubicBezTo>
                    <a:pt x="339" y="247"/>
                    <a:pt x="339" y="246"/>
                    <a:pt x="339" y="244"/>
                  </a:cubicBezTo>
                  <a:cubicBezTo>
                    <a:pt x="339" y="239"/>
                    <a:pt x="339" y="235"/>
                    <a:pt x="336" y="230"/>
                  </a:cubicBezTo>
                  <a:cubicBezTo>
                    <a:pt x="336" y="230"/>
                    <a:pt x="335" y="229"/>
                    <a:pt x="334" y="228"/>
                  </a:cubicBezTo>
                  <a:cubicBezTo>
                    <a:pt x="334" y="228"/>
                    <a:pt x="332" y="226"/>
                    <a:pt x="332" y="225"/>
                  </a:cubicBezTo>
                  <a:cubicBezTo>
                    <a:pt x="333" y="225"/>
                    <a:pt x="333" y="224"/>
                    <a:pt x="334" y="224"/>
                  </a:cubicBezTo>
                  <a:cubicBezTo>
                    <a:pt x="336" y="223"/>
                    <a:pt x="338" y="221"/>
                    <a:pt x="338" y="218"/>
                  </a:cubicBezTo>
                  <a:cubicBezTo>
                    <a:pt x="338" y="215"/>
                    <a:pt x="336" y="212"/>
                    <a:pt x="334" y="208"/>
                  </a:cubicBezTo>
                  <a:cubicBezTo>
                    <a:pt x="333" y="207"/>
                    <a:pt x="333" y="206"/>
                    <a:pt x="333" y="206"/>
                  </a:cubicBezTo>
                  <a:cubicBezTo>
                    <a:pt x="331" y="203"/>
                    <a:pt x="329" y="200"/>
                    <a:pt x="326" y="197"/>
                  </a:cubicBezTo>
                  <a:cubicBezTo>
                    <a:pt x="324" y="194"/>
                    <a:pt x="322" y="190"/>
                    <a:pt x="323" y="188"/>
                  </a:cubicBezTo>
                  <a:cubicBezTo>
                    <a:pt x="324" y="189"/>
                    <a:pt x="327" y="193"/>
                    <a:pt x="329" y="194"/>
                  </a:cubicBezTo>
                  <a:cubicBezTo>
                    <a:pt x="330" y="195"/>
                    <a:pt x="331" y="196"/>
                    <a:pt x="331" y="197"/>
                  </a:cubicBezTo>
                  <a:cubicBezTo>
                    <a:pt x="333" y="198"/>
                    <a:pt x="334" y="199"/>
                    <a:pt x="336" y="200"/>
                  </a:cubicBezTo>
                  <a:cubicBezTo>
                    <a:pt x="337" y="201"/>
                    <a:pt x="338" y="201"/>
                    <a:pt x="339" y="201"/>
                  </a:cubicBezTo>
                  <a:cubicBezTo>
                    <a:pt x="339" y="201"/>
                    <a:pt x="340" y="202"/>
                    <a:pt x="341" y="202"/>
                  </a:cubicBezTo>
                  <a:cubicBezTo>
                    <a:pt x="341" y="202"/>
                    <a:pt x="342" y="205"/>
                    <a:pt x="342" y="206"/>
                  </a:cubicBezTo>
                  <a:cubicBezTo>
                    <a:pt x="343" y="207"/>
                    <a:pt x="343" y="208"/>
                    <a:pt x="343" y="208"/>
                  </a:cubicBezTo>
                  <a:cubicBezTo>
                    <a:pt x="344" y="210"/>
                    <a:pt x="344" y="212"/>
                    <a:pt x="345" y="214"/>
                  </a:cubicBezTo>
                  <a:cubicBezTo>
                    <a:pt x="347" y="218"/>
                    <a:pt x="348" y="222"/>
                    <a:pt x="349" y="226"/>
                  </a:cubicBezTo>
                  <a:cubicBezTo>
                    <a:pt x="350" y="234"/>
                    <a:pt x="348" y="239"/>
                    <a:pt x="340" y="246"/>
                  </a:cubicBezTo>
                  <a:close/>
                  <a:moveTo>
                    <a:pt x="310" y="113"/>
                  </a:moveTo>
                  <a:cubicBezTo>
                    <a:pt x="309" y="111"/>
                    <a:pt x="309" y="110"/>
                    <a:pt x="309" y="110"/>
                  </a:cubicBezTo>
                  <a:cubicBezTo>
                    <a:pt x="309" y="110"/>
                    <a:pt x="309" y="109"/>
                    <a:pt x="311" y="108"/>
                  </a:cubicBezTo>
                  <a:cubicBezTo>
                    <a:pt x="312" y="108"/>
                    <a:pt x="312" y="108"/>
                    <a:pt x="312" y="108"/>
                  </a:cubicBezTo>
                  <a:cubicBezTo>
                    <a:pt x="316" y="106"/>
                    <a:pt x="318" y="104"/>
                    <a:pt x="317" y="98"/>
                  </a:cubicBezTo>
                  <a:cubicBezTo>
                    <a:pt x="316" y="95"/>
                    <a:pt x="315" y="94"/>
                    <a:pt x="313" y="92"/>
                  </a:cubicBezTo>
                  <a:cubicBezTo>
                    <a:pt x="312" y="90"/>
                    <a:pt x="311" y="89"/>
                    <a:pt x="311" y="88"/>
                  </a:cubicBezTo>
                  <a:cubicBezTo>
                    <a:pt x="311" y="88"/>
                    <a:pt x="312" y="86"/>
                    <a:pt x="315" y="86"/>
                  </a:cubicBezTo>
                  <a:cubicBezTo>
                    <a:pt x="318" y="86"/>
                    <a:pt x="321" y="87"/>
                    <a:pt x="322" y="88"/>
                  </a:cubicBezTo>
                  <a:cubicBezTo>
                    <a:pt x="326" y="91"/>
                    <a:pt x="329" y="94"/>
                    <a:pt x="332" y="98"/>
                  </a:cubicBezTo>
                  <a:cubicBezTo>
                    <a:pt x="333" y="99"/>
                    <a:pt x="334" y="100"/>
                    <a:pt x="335" y="102"/>
                  </a:cubicBezTo>
                  <a:cubicBezTo>
                    <a:pt x="338" y="104"/>
                    <a:pt x="338" y="106"/>
                    <a:pt x="337" y="110"/>
                  </a:cubicBezTo>
                  <a:cubicBezTo>
                    <a:pt x="337" y="112"/>
                    <a:pt x="336" y="115"/>
                    <a:pt x="337" y="118"/>
                  </a:cubicBezTo>
                  <a:cubicBezTo>
                    <a:pt x="337" y="119"/>
                    <a:pt x="338" y="121"/>
                    <a:pt x="338" y="123"/>
                  </a:cubicBezTo>
                  <a:cubicBezTo>
                    <a:pt x="339" y="125"/>
                    <a:pt x="340" y="128"/>
                    <a:pt x="339" y="129"/>
                  </a:cubicBezTo>
                  <a:cubicBezTo>
                    <a:pt x="339" y="130"/>
                    <a:pt x="338" y="130"/>
                    <a:pt x="337" y="131"/>
                  </a:cubicBezTo>
                  <a:cubicBezTo>
                    <a:pt x="336" y="131"/>
                    <a:pt x="335" y="131"/>
                    <a:pt x="334" y="131"/>
                  </a:cubicBezTo>
                  <a:cubicBezTo>
                    <a:pt x="330" y="131"/>
                    <a:pt x="326" y="129"/>
                    <a:pt x="322" y="126"/>
                  </a:cubicBezTo>
                  <a:cubicBezTo>
                    <a:pt x="319" y="125"/>
                    <a:pt x="319" y="125"/>
                    <a:pt x="319" y="125"/>
                  </a:cubicBezTo>
                  <a:cubicBezTo>
                    <a:pt x="318" y="127"/>
                    <a:pt x="318" y="127"/>
                    <a:pt x="318" y="127"/>
                  </a:cubicBezTo>
                  <a:cubicBezTo>
                    <a:pt x="316" y="130"/>
                    <a:pt x="314" y="131"/>
                    <a:pt x="314" y="131"/>
                  </a:cubicBezTo>
                  <a:cubicBezTo>
                    <a:pt x="313" y="131"/>
                    <a:pt x="312" y="130"/>
                    <a:pt x="312" y="128"/>
                  </a:cubicBezTo>
                  <a:cubicBezTo>
                    <a:pt x="312" y="127"/>
                    <a:pt x="312" y="125"/>
                    <a:pt x="312" y="123"/>
                  </a:cubicBezTo>
                  <a:cubicBezTo>
                    <a:pt x="313" y="120"/>
                    <a:pt x="313" y="116"/>
                    <a:pt x="310" y="113"/>
                  </a:cubicBezTo>
                  <a:close/>
                  <a:moveTo>
                    <a:pt x="332" y="146"/>
                  </a:moveTo>
                  <a:cubicBezTo>
                    <a:pt x="333" y="146"/>
                    <a:pt x="333" y="146"/>
                    <a:pt x="333" y="146"/>
                  </a:cubicBezTo>
                  <a:cubicBezTo>
                    <a:pt x="334" y="145"/>
                    <a:pt x="335" y="145"/>
                    <a:pt x="336" y="144"/>
                  </a:cubicBezTo>
                  <a:cubicBezTo>
                    <a:pt x="336" y="144"/>
                    <a:pt x="336" y="144"/>
                    <a:pt x="336" y="144"/>
                  </a:cubicBezTo>
                  <a:cubicBezTo>
                    <a:pt x="336" y="146"/>
                    <a:pt x="336" y="147"/>
                    <a:pt x="336" y="148"/>
                  </a:cubicBezTo>
                  <a:cubicBezTo>
                    <a:pt x="336" y="148"/>
                    <a:pt x="336" y="148"/>
                    <a:pt x="336" y="148"/>
                  </a:cubicBezTo>
                  <a:cubicBezTo>
                    <a:pt x="335" y="147"/>
                    <a:pt x="334" y="146"/>
                    <a:pt x="332" y="146"/>
                  </a:cubicBezTo>
                  <a:close/>
                  <a:moveTo>
                    <a:pt x="329" y="146"/>
                  </a:moveTo>
                  <a:cubicBezTo>
                    <a:pt x="330" y="146"/>
                    <a:pt x="330" y="146"/>
                    <a:pt x="331" y="146"/>
                  </a:cubicBezTo>
                  <a:cubicBezTo>
                    <a:pt x="329" y="147"/>
                    <a:pt x="328" y="149"/>
                    <a:pt x="328" y="150"/>
                  </a:cubicBezTo>
                  <a:cubicBezTo>
                    <a:pt x="327" y="150"/>
                    <a:pt x="327" y="151"/>
                    <a:pt x="327" y="151"/>
                  </a:cubicBezTo>
                  <a:cubicBezTo>
                    <a:pt x="326" y="152"/>
                    <a:pt x="325" y="152"/>
                    <a:pt x="324" y="152"/>
                  </a:cubicBezTo>
                  <a:cubicBezTo>
                    <a:pt x="322" y="152"/>
                    <a:pt x="320" y="151"/>
                    <a:pt x="319" y="151"/>
                  </a:cubicBezTo>
                  <a:cubicBezTo>
                    <a:pt x="319" y="150"/>
                    <a:pt x="318" y="150"/>
                    <a:pt x="318" y="149"/>
                  </a:cubicBezTo>
                  <a:cubicBezTo>
                    <a:pt x="318" y="148"/>
                    <a:pt x="319" y="147"/>
                    <a:pt x="320" y="146"/>
                  </a:cubicBezTo>
                  <a:cubicBezTo>
                    <a:pt x="321" y="146"/>
                    <a:pt x="321" y="146"/>
                    <a:pt x="323" y="146"/>
                  </a:cubicBezTo>
                  <a:cubicBezTo>
                    <a:pt x="324" y="146"/>
                    <a:pt x="325" y="146"/>
                    <a:pt x="326" y="146"/>
                  </a:cubicBezTo>
                  <a:cubicBezTo>
                    <a:pt x="327" y="146"/>
                    <a:pt x="328" y="146"/>
                    <a:pt x="329" y="146"/>
                  </a:cubicBezTo>
                  <a:close/>
                  <a:moveTo>
                    <a:pt x="272" y="268"/>
                  </a:moveTo>
                  <a:cubicBezTo>
                    <a:pt x="271" y="267"/>
                    <a:pt x="272" y="263"/>
                    <a:pt x="272" y="262"/>
                  </a:cubicBezTo>
                  <a:cubicBezTo>
                    <a:pt x="272" y="261"/>
                    <a:pt x="272" y="261"/>
                    <a:pt x="272" y="261"/>
                  </a:cubicBezTo>
                  <a:cubicBezTo>
                    <a:pt x="274" y="255"/>
                    <a:pt x="272" y="250"/>
                    <a:pt x="267" y="246"/>
                  </a:cubicBezTo>
                  <a:cubicBezTo>
                    <a:pt x="267" y="245"/>
                    <a:pt x="266" y="245"/>
                    <a:pt x="265" y="244"/>
                  </a:cubicBezTo>
                  <a:cubicBezTo>
                    <a:pt x="263" y="243"/>
                    <a:pt x="262" y="242"/>
                    <a:pt x="261" y="241"/>
                  </a:cubicBezTo>
                  <a:cubicBezTo>
                    <a:pt x="261" y="240"/>
                    <a:pt x="261" y="239"/>
                    <a:pt x="260" y="237"/>
                  </a:cubicBezTo>
                  <a:cubicBezTo>
                    <a:pt x="260" y="235"/>
                    <a:pt x="259" y="233"/>
                    <a:pt x="258" y="231"/>
                  </a:cubicBezTo>
                  <a:cubicBezTo>
                    <a:pt x="258" y="231"/>
                    <a:pt x="258" y="231"/>
                    <a:pt x="258" y="231"/>
                  </a:cubicBezTo>
                  <a:cubicBezTo>
                    <a:pt x="259" y="231"/>
                    <a:pt x="260" y="232"/>
                    <a:pt x="262" y="232"/>
                  </a:cubicBezTo>
                  <a:cubicBezTo>
                    <a:pt x="264" y="232"/>
                    <a:pt x="266" y="231"/>
                    <a:pt x="267" y="231"/>
                  </a:cubicBezTo>
                  <a:cubicBezTo>
                    <a:pt x="268" y="230"/>
                    <a:pt x="270" y="230"/>
                    <a:pt x="270" y="230"/>
                  </a:cubicBezTo>
                  <a:cubicBezTo>
                    <a:pt x="271" y="230"/>
                    <a:pt x="271" y="230"/>
                    <a:pt x="272" y="231"/>
                  </a:cubicBezTo>
                  <a:cubicBezTo>
                    <a:pt x="273" y="233"/>
                    <a:pt x="273" y="235"/>
                    <a:pt x="273" y="238"/>
                  </a:cubicBezTo>
                  <a:cubicBezTo>
                    <a:pt x="274" y="240"/>
                    <a:pt x="274" y="242"/>
                    <a:pt x="275" y="245"/>
                  </a:cubicBezTo>
                  <a:cubicBezTo>
                    <a:pt x="275" y="246"/>
                    <a:pt x="276" y="247"/>
                    <a:pt x="277" y="249"/>
                  </a:cubicBezTo>
                  <a:cubicBezTo>
                    <a:pt x="278" y="252"/>
                    <a:pt x="279" y="254"/>
                    <a:pt x="280" y="257"/>
                  </a:cubicBezTo>
                  <a:cubicBezTo>
                    <a:pt x="281" y="264"/>
                    <a:pt x="279" y="266"/>
                    <a:pt x="274" y="267"/>
                  </a:cubicBezTo>
                  <a:cubicBezTo>
                    <a:pt x="273" y="268"/>
                    <a:pt x="273" y="268"/>
                    <a:pt x="272" y="268"/>
                  </a:cubicBezTo>
                  <a:cubicBezTo>
                    <a:pt x="272" y="268"/>
                    <a:pt x="272" y="268"/>
                    <a:pt x="272" y="268"/>
                  </a:cubicBezTo>
                  <a:cubicBezTo>
                    <a:pt x="272" y="268"/>
                    <a:pt x="272" y="268"/>
                    <a:pt x="272" y="268"/>
                  </a:cubicBezTo>
                  <a:close/>
                  <a:moveTo>
                    <a:pt x="233" y="243"/>
                  </a:moveTo>
                  <a:cubicBezTo>
                    <a:pt x="233" y="242"/>
                    <a:pt x="234" y="241"/>
                    <a:pt x="234" y="240"/>
                  </a:cubicBezTo>
                  <a:cubicBezTo>
                    <a:pt x="235" y="238"/>
                    <a:pt x="236" y="236"/>
                    <a:pt x="237" y="235"/>
                  </a:cubicBezTo>
                  <a:cubicBezTo>
                    <a:pt x="237" y="236"/>
                    <a:pt x="238" y="237"/>
                    <a:pt x="239" y="238"/>
                  </a:cubicBezTo>
                  <a:cubicBezTo>
                    <a:pt x="236" y="238"/>
                    <a:pt x="234" y="241"/>
                    <a:pt x="233" y="243"/>
                  </a:cubicBezTo>
                  <a:close/>
                  <a:moveTo>
                    <a:pt x="245" y="223"/>
                  </a:moveTo>
                  <a:cubicBezTo>
                    <a:pt x="244" y="223"/>
                    <a:pt x="243" y="223"/>
                    <a:pt x="241" y="224"/>
                  </a:cubicBezTo>
                  <a:cubicBezTo>
                    <a:pt x="243" y="220"/>
                    <a:pt x="244" y="220"/>
                    <a:pt x="245" y="220"/>
                  </a:cubicBezTo>
                  <a:cubicBezTo>
                    <a:pt x="246" y="220"/>
                    <a:pt x="246" y="220"/>
                    <a:pt x="246" y="220"/>
                  </a:cubicBezTo>
                  <a:cubicBezTo>
                    <a:pt x="248" y="220"/>
                    <a:pt x="250" y="222"/>
                    <a:pt x="252" y="225"/>
                  </a:cubicBezTo>
                  <a:cubicBezTo>
                    <a:pt x="252" y="225"/>
                    <a:pt x="252" y="225"/>
                    <a:pt x="252" y="225"/>
                  </a:cubicBezTo>
                  <a:cubicBezTo>
                    <a:pt x="250" y="224"/>
                    <a:pt x="248" y="223"/>
                    <a:pt x="245" y="223"/>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4" name="Freeform 15"/>
            <p:cNvSpPr>
              <a:spLocks/>
            </p:cNvSpPr>
            <p:nvPr/>
          </p:nvSpPr>
          <p:spPr bwMode="auto">
            <a:xfrm>
              <a:off x="749" y="1478"/>
              <a:ext cx="40" cy="46"/>
            </a:xfrm>
            <a:custGeom>
              <a:avLst/>
              <a:gdLst>
                <a:gd name="T0" fmla="*/ 3 w 14"/>
                <a:gd name="T1" fmla="*/ 15 h 16"/>
                <a:gd name="T2" fmla="*/ 7 w 14"/>
                <a:gd name="T3" fmla="*/ 16 h 16"/>
                <a:gd name="T4" fmla="*/ 11 w 14"/>
                <a:gd name="T5" fmla="*/ 15 h 16"/>
                <a:gd name="T6" fmla="*/ 14 w 14"/>
                <a:gd name="T7" fmla="*/ 5 h 16"/>
                <a:gd name="T8" fmla="*/ 10 w 14"/>
                <a:gd name="T9" fmla="*/ 0 h 16"/>
                <a:gd name="T10" fmla="*/ 9 w 14"/>
                <a:gd name="T11" fmla="*/ 0 h 16"/>
                <a:gd name="T12" fmla="*/ 4 w 14"/>
                <a:gd name="T13" fmla="*/ 4 h 16"/>
                <a:gd name="T14" fmla="*/ 2 w 14"/>
                <a:gd name="T15" fmla="*/ 7 h 16"/>
                <a:gd name="T16" fmla="*/ 1 w 14"/>
                <a:gd name="T17" fmla="*/ 13 h 16"/>
                <a:gd name="T18" fmla="*/ 3 w 14"/>
                <a:gd name="T19" fmla="*/ 15 h 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4" h="16">
                  <a:moveTo>
                    <a:pt x="3" y="15"/>
                  </a:moveTo>
                  <a:cubicBezTo>
                    <a:pt x="4" y="16"/>
                    <a:pt x="5" y="16"/>
                    <a:pt x="7" y="16"/>
                  </a:cubicBezTo>
                  <a:cubicBezTo>
                    <a:pt x="8" y="16"/>
                    <a:pt x="10" y="16"/>
                    <a:pt x="11" y="15"/>
                  </a:cubicBezTo>
                  <a:cubicBezTo>
                    <a:pt x="13" y="12"/>
                    <a:pt x="14" y="8"/>
                    <a:pt x="14" y="5"/>
                  </a:cubicBezTo>
                  <a:cubicBezTo>
                    <a:pt x="13" y="1"/>
                    <a:pt x="12" y="0"/>
                    <a:pt x="10" y="0"/>
                  </a:cubicBezTo>
                  <a:cubicBezTo>
                    <a:pt x="9" y="0"/>
                    <a:pt x="9" y="0"/>
                    <a:pt x="9" y="0"/>
                  </a:cubicBezTo>
                  <a:cubicBezTo>
                    <a:pt x="7" y="0"/>
                    <a:pt x="5" y="2"/>
                    <a:pt x="4" y="4"/>
                  </a:cubicBezTo>
                  <a:cubicBezTo>
                    <a:pt x="3" y="5"/>
                    <a:pt x="3" y="6"/>
                    <a:pt x="2" y="7"/>
                  </a:cubicBezTo>
                  <a:cubicBezTo>
                    <a:pt x="1" y="8"/>
                    <a:pt x="0" y="10"/>
                    <a:pt x="1" y="13"/>
                  </a:cubicBezTo>
                  <a:cubicBezTo>
                    <a:pt x="1" y="14"/>
                    <a:pt x="2" y="15"/>
                    <a:pt x="3" y="15"/>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5" name="Freeform 16"/>
            <p:cNvSpPr>
              <a:spLocks/>
            </p:cNvSpPr>
            <p:nvPr/>
          </p:nvSpPr>
          <p:spPr bwMode="auto">
            <a:xfrm>
              <a:off x="1609" y="699"/>
              <a:ext cx="58" cy="49"/>
            </a:xfrm>
            <a:custGeom>
              <a:avLst/>
              <a:gdLst>
                <a:gd name="T0" fmla="*/ 4 w 20"/>
                <a:gd name="T1" fmla="*/ 14 h 17"/>
                <a:gd name="T2" fmla="*/ 6 w 20"/>
                <a:gd name="T3" fmla="*/ 16 h 17"/>
                <a:gd name="T4" fmla="*/ 6 w 20"/>
                <a:gd name="T5" fmla="*/ 14 h 17"/>
                <a:gd name="T6" fmla="*/ 9 w 20"/>
                <a:gd name="T7" fmla="*/ 15 h 17"/>
                <a:gd name="T8" fmla="*/ 11 w 20"/>
                <a:gd name="T9" fmla="*/ 17 h 17"/>
                <a:gd name="T10" fmla="*/ 20 w 20"/>
                <a:gd name="T11" fmla="*/ 7 h 17"/>
                <a:gd name="T12" fmla="*/ 18 w 20"/>
                <a:gd name="T13" fmla="*/ 2 h 17"/>
                <a:gd name="T14" fmla="*/ 12 w 20"/>
                <a:gd name="T15" fmla="*/ 0 h 17"/>
                <a:gd name="T16" fmla="*/ 2 w 20"/>
                <a:gd name="T17" fmla="*/ 4 h 17"/>
                <a:gd name="T18" fmla="*/ 0 w 20"/>
                <a:gd name="T19" fmla="*/ 8 h 17"/>
                <a:gd name="T20" fmla="*/ 4 w 20"/>
                <a:gd name="T21" fmla="*/ 14 h 1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0" h="17">
                  <a:moveTo>
                    <a:pt x="4" y="14"/>
                  </a:moveTo>
                  <a:cubicBezTo>
                    <a:pt x="5" y="14"/>
                    <a:pt x="6" y="15"/>
                    <a:pt x="6" y="16"/>
                  </a:cubicBezTo>
                  <a:cubicBezTo>
                    <a:pt x="6" y="16"/>
                    <a:pt x="6" y="15"/>
                    <a:pt x="6" y="14"/>
                  </a:cubicBezTo>
                  <a:cubicBezTo>
                    <a:pt x="9" y="15"/>
                    <a:pt x="9" y="15"/>
                    <a:pt x="9" y="15"/>
                  </a:cubicBezTo>
                  <a:cubicBezTo>
                    <a:pt x="11" y="17"/>
                    <a:pt x="11" y="17"/>
                    <a:pt x="11" y="17"/>
                  </a:cubicBezTo>
                  <a:cubicBezTo>
                    <a:pt x="17" y="14"/>
                    <a:pt x="20" y="10"/>
                    <a:pt x="20" y="7"/>
                  </a:cubicBezTo>
                  <a:cubicBezTo>
                    <a:pt x="20" y="5"/>
                    <a:pt x="20" y="3"/>
                    <a:pt x="18" y="2"/>
                  </a:cubicBezTo>
                  <a:cubicBezTo>
                    <a:pt x="16" y="0"/>
                    <a:pt x="14" y="0"/>
                    <a:pt x="12" y="0"/>
                  </a:cubicBezTo>
                  <a:cubicBezTo>
                    <a:pt x="9" y="0"/>
                    <a:pt x="4" y="1"/>
                    <a:pt x="2" y="4"/>
                  </a:cubicBezTo>
                  <a:cubicBezTo>
                    <a:pt x="0" y="5"/>
                    <a:pt x="0" y="6"/>
                    <a:pt x="0" y="8"/>
                  </a:cubicBezTo>
                  <a:cubicBezTo>
                    <a:pt x="0" y="10"/>
                    <a:pt x="1" y="11"/>
                    <a:pt x="4" y="1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6" name="Freeform 17"/>
            <p:cNvSpPr>
              <a:spLocks/>
            </p:cNvSpPr>
            <p:nvPr/>
          </p:nvSpPr>
          <p:spPr bwMode="auto">
            <a:xfrm>
              <a:off x="579" y="456"/>
              <a:ext cx="1855" cy="2802"/>
            </a:xfrm>
            <a:custGeom>
              <a:avLst/>
              <a:gdLst>
                <a:gd name="T0" fmla="*/ 605 w 643"/>
                <a:gd name="T1" fmla="*/ 44 h 971"/>
                <a:gd name="T2" fmla="*/ 587 w 643"/>
                <a:gd name="T3" fmla="*/ 47 h 971"/>
                <a:gd name="T4" fmla="*/ 579 w 643"/>
                <a:gd name="T5" fmla="*/ 54 h 971"/>
                <a:gd name="T6" fmla="*/ 551 w 643"/>
                <a:gd name="T7" fmla="*/ 11 h 971"/>
                <a:gd name="T8" fmla="*/ 526 w 643"/>
                <a:gd name="T9" fmla="*/ 1 h 971"/>
                <a:gd name="T10" fmla="*/ 508 w 643"/>
                <a:gd name="T11" fmla="*/ 20 h 971"/>
                <a:gd name="T12" fmla="*/ 492 w 643"/>
                <a:gd name="T13" fmla="*/ 23 h 971"/>
                <a:gd name="T14" fmla="*/ 480 w 643"/>
                <a:gd name="T15" fmla="*/ 38 h 971"/>
                <a:gd name="T16" fmla="*/ 458 w 643"/>
                <a:gd name="T17" fmla="*/ 40 h 971"/>
                <a:gd name="T18" fmla="*/ 457 w 643"/>
                <a:gd name="T19" fmla="*/ 66 h 971"/>
                <a:gd name="T20" fmla="*/ 442 w 643"/>
                <a:gd name="T21" fmla="*/ 66 h 971"/>
                <a:gd name="T22" fmla="*/ 446 w 643"/>
                <a:gd name="T23" fmla="*/ 78 h 971"/>
                <a:gd name="T24" fmla="*/ 425 w 643"/>
                <a:gd name="T25" fmla="*/ 84 h 971"/>
                <a:gd name="T26" fmla="*/ 423 w 643"/>
                <a:gd name="T27" fmla="*/ 113 h 971"/>
                <a:gd name="T28" fmla="*/ 401 w 643"/>
                <a:gd name="T29" fmla="*/ 123 h 971"/>
                <a:gd name="T30" fmla="*/ 387 w 643"/>
                <a:gd name="T31" fmla="*/ 131 h 971"/>
                <a:gd name="T32" fmla="*/ 397 w 643"/>
                <a:gd name="T33" fmla="*/ 152 h 971"/>
                <a:gd name="T34" fmla="*/ 397 w 643"/>
                <a:gd name="T35" fmla="*/ 156 h 971"/>
                <a:gd name="T36" fmla="*/ 388 w 643"/>
                <a:gd name="T37" fmla="*/ 176 h 971"/>
                <a:gd name="T38" fmla="*/ 357 w 643"/>
                <a:gd name="T39" fmla="*/ 137 h 971"/>
                <a:gd name="T40" fmla="*/ 345 w 643"/>
                <a:gd name="T41" fmla="*/ 149 h 971"/>
                <a:gd name="T42" fmla="*/ 330 w 643"/>
                <a:gd name="T43" fmla="*/ 168 h 971"/>
                <a:gd name="T44" fmla="*/ 326 w 643"/>
                <a:gd name="T45" fmla="*/ 221 h 971"/>
                <a:gd name="T46" fmla="*/ 310 w 643"/>
                <a:gd name="T47" fmla="*/ 255 h 971"/>
                <a:gd name="T48" fmla="*/ 232 w 643"/>
                <a:gd name="T49" fmla="*/ 302 h 971"/>
                <a:gd name="T50" fmla="*/ 194 w 643"/>
                <a:gd name="T51" fmla="*/ 320 h 971"/>
                <a:gd name="T52" fmla="*/ 153 w 643"/>
                <a:gd name="T53" fmla="*/ 343 h 971"/>
                <a:gd name="T54" fmla="*/ 131 w 643"/>
                <a:gd name="T55" fmla="*/ 344 h 971"/>
                <a:gd name="T56" fmla="*/ 115 w 643"/>
                <a:gd name="T57" fmla="*/ 350 h 971"/>
                <a:gd name="T58" fmla="*/ 87 w 643"/>
                <a:gd name="T59" fmla="*/ 371 h 971"/>
                <a:gd name="T60" fmla="*/ 52 w 643"/>
                <a:gd name="T61" fmla="*/ 401 h 971"/>
                <a:gd name="T62" fmla="*/ 30 w 643"/>
                <a:gd name="T63" fmla="*/ 440 h 971"/>
                <a:gd name="T64" fmla="*/ 21 w 643"/>
                <a:gd name="T65" fmla="*/ 409 h 971"/>
                <a:gd name="T66" fmla="*/ 7 w 643"/>
                <a:gd name="T67" fmla="*/ 455 h 971"/>
                <a:gd name="T68" fmla="*/ 16 w 643"/>
                <a:gd name="T69" fmla="*/ 490 h 971"/>
                <a:gd name="T70" fmla="*/ 28 w 643"/>
                <a:gd name="T71" fmla="*/ 561 h 971"/>
                <a:gd name="T72" fmla="*/ 53 w 643"/>
                <a:gd name="T73" fmla="*/ 601 h 971"/>
                <a:gd name="T74" fmla="*/ 43 w 643"/>
                <a:gd name="T75" fmla="*/ 598 h 971"/>
                <a:gd name="T76" fmla="*/ 27 w 643"/>
                <a:gd name="T77" fmla="*/ 577 h 971"/>
                <a:gd name="T78" fmla="*/ 34 w 643"/>
                <a:gd name="T79" fmla="*/ 602 h 971"/>
                <a:gd name="T80" fmla="*/ 40 w 643"/>
                <a:gd name="T81" fmla="*/ 613 h 971"/>
                <a:gd name="T82" fmla="*/ 29 w 643"/>
                <a:gd name="T83" fmla="*/ 604 h 971"/>
                <a:gd name="T84" fmla="*/ 29 w 643"/>
                <a:gd name="T85" fmla="*/ 627 h 971"/>
                <a:gd name="T86" fmla="*/ 59 w 643"/>
                <a:gd name="T87" fmla="*/ 667 h 971"/>
                <a:gd name="T88" fmla="*/ 103 w 643"/>
                <a:gd name="T89" fmla="*/ 729 h 971"/>
                <a:gd name="T90" fmla="*/ 128 w 643"/>
                <a:gd name="T91" fmla="*/ 809 h 971"/>
                <a:gd name="T92" fmla="*/ 149 w 643"/>
                <a:gd name="T93" fmla="*/ 866 h 971"/>
                <a:gd name="T94" fmla="*/ 141 w 643"/>
                <a:gd name="T95" fmla="*/ 913 h 971"/>
                <a:gd name="T96" fmla="*/ 133 w 643"/>
                <a:gd name="T97" fmla="*/ 931 h 971"/>
                <a:gd name="T98" fmla="*/ 156 w 643"/>
                <a:gd name="T99" fmla="*/ 950 h 971"/>
                <a:gd name="T100" fmla="*/ 208 w 643"/>
                <a:gd name="T101" fmla="*/ 971 h 971"/>
                <a:gd name="T102" fmla="*/ 284 w 643"/>
                <a:gd name="T103" fmla="*/ 937 h 971"/>
                <a:gd name="T104" fmla="*/ 306 w 643"/>
                <a:gd name="T105" fmla="*/ 926 h 971"/>
                <a:gd name="T106" fmla="*/ 336 w 643"/>
                <a:gd name="T107" fmla="*/ 912 h 971"/>
                <a:gd name="T108" fmla="*/ 385 w 643"/>
                <a:gd name="T109" fmla="*/ 902 h 971"/>
                <a:gd name="T110" fmla="*/ 426 w 643"/>
                <a:gd name="T111" fmla="*/ 897 h 971"/>
                <a:gd name="T112" fmla="*/ 448 w 643"/>
                <a:gd name="T113" fmla="*/ 896 h 971"/>
                <a:gd name="T114" fmla="*/ 477 w 643"/>
                <a:gd name="T115" fmla="*/ 853 h 971"/>
                <a:gd name="T116" fmla="*/ 507 w 643"/>
                <a:gd name="T117" fmla="*/ 837 h 971"/>
                <a:gd name="T118" fmla="*/ 570 w 643"/>
                <a:gd name="T119" fmla="*/ 819 h 971"/>
                <a:gd name="T120" fmla="*/ 624 w 643"/>
                <a:gd name="T121" fmla="*/ 797 h 9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643" h="971">
                  <a:moveTo>
                    <a:pt x="616" y="45"/>
                  </a:moveTo>
                  <a:cubicBezTo>
                    <a:pt x="614" y="44"/>
                    <a:pt x="614" y="44"/>
                    <a:pt x="614" y="44"/>
                  </a:cubicBezTo>
                  <a:cubicBezTo>
                    <a:pt x="613" y="44"/>
                    <a:pt x="612" y="44"/>
                    <a:pt x="611" y="44"/>
                  </a:cubicBezTo>
                  <a:cubicBezTo>
                    <a:pt x="610" y="44"/>
                    <a:pt x="609" y="44"/>
                    <a:pt x="608" y="44"/>
                  </a:cubicBezTo>
                  <a:cubicBezTo>
                    <a:pt x="608" y="44"/>
                    <a:pt x="605" y="44"/>
                    <a:pt x="605" y="44"/>
                  </a:cubicBezTo>
                  <a:cubicBezTo>
                    <a:pt x="604" y="44"/>
                    <a:pt x="603" y="44"/>
                    <a:pt x="602" y="44"/>
                  </a:cubicBezTo>
                  <a:cubicBezTo>
                    <a:pt x="602" y="44"/>
                    <a:pt x="601" y="43"/>
                    <a:pt x="600" y="43"/>
                  </a:cubicBezTo>
                  <a:cubicBezTo>
                    <a:pt x="599" y="42"/>
                    <a:pt x="597" y="41"/>
                    <a:pt x="595" y="41"/>
                  </a:cubicBezTo>
                  <a:cubicBezTo>
                    <a:pt x="594" y="41"/>
                    <a:pt x="593" y="42"/>
                    <a:pt x="593" y="42"/>
                  </a:cubicBezTo>
                  <a:cubicBezTo>
                    <a:pt x="590" y="43"/>
                    <a:pt x="589" y="45"/>
                    <a:pt x="587" y="47"/>
                  </a:cubicBezTo>
                  <a:cubicBezTo>
                    <a:pt x="587" y="48"/>
                    <a:pt x="586" y="49"/>
                    <a:pt x="586" y="49"/>
                  </a:cubicBezTo>
                  <a:cubicBezTo>
                    <a:pt x="585" y="50"/>
                    <a:pt x="585" y="50"/>
                    <a:pt x="584" y="50"/>
                  </a:cubicBezTo>
                  <a:cubicBezTo>
                    <a:pt x="583" y="52"/>
                    <a:pt x="581" y="53"/>
                    <a:pt x="580" y="56"/>
                  </a:cubicBezTo>
                  <a:cubicBezTo>
                    <a:pt x="580" y="57"/>
                    <a:pt x="580" y="58"/>
                    <a:pt x="580" y="59"/>
                  </a:cubicBezTo>
                  <a:cubicBezTo>
                    <a:pt x="579" y="57"/>
                    <a:pt x="579" y="55"/>
                    <a:pt x="579" y="54"/>
                  </a:cubicBezTo>
                  <a:cubicBezTo>
                    <a:pt x="580" y="53"/>
                    <a:pt x="581" y="51"/>
                    <a:pt x="581" y="50"/>
                  </a:cubicBezTo>
                  <a:cubicBezTo>
                    <a:pt x="583" y="48"/>
                    <a:pt x="584" y="46"/>
                    <a:pt x="583" y="43"/>
                  </a:cubicBezTo>
                  <a:cubicBezTo>
                    <a:pt x="583" y="40"/>
                    <a:pt x="580" y="39"/>
                    <a:pt x="577" y="38"/>
                  </a:cubicBezTo>
                  <a:cubicBezTo>
                    <a:pt x="571" y="36"/>
                    <a:pt x="567" y="30"/>
                    <a:pt x="563" y="24"/>
                  </a:cubicBezTo>
                  <a:cubicBezTo>
                    <a:pt x="560" y="20"/>
                    <a:pt x="556" y="15"/>
                    <a:pt x="551" y="11"/>
                  </a:cubicBezTo>
                  <a:cubicBezTo>
                    <a:pt x="547" y="9"/>
                    <a:pt x="543" y="8"/>
                    <a:pt x="540" y="7"/>
                  </a:cubicBezTo>
                  <a:cubicBezTo>
                    <a:pt x="539" y="7"/>
                    <a:pt x="538" y="7"/>
                    <a:pt x="537" y="7"/>
                  </a:cubicBezTo>
                  <a:cubicBezTo>
                    <a:pt x="535" y="7"/>
                    <a:pt x="534" y="7"/>
                    <a:pt x="533" y="6"/>
                  </a:cubicBezTo>
                  <a:cubicBezTo>
                    <a:pt x="533" y="6"/>
                    <a:pt x="532" y="5"/>
                    <a:pt x="532" y="5"/>
                  </a:cubicBezTo>
                  <a:cubicBezTo>
                    <a:pt x="531" y="3"/>
                    <a:pt x="529" y="1"/>
                    <a:pt x="526" y="1"/>
                  </a:cubicBezTo>
                  <a:cubicBezTo>
                    <a:pt x="526" y="1"/>
                    <a:pt x="525" y="0"/>
                    <a:pt x="524" y="0"/>
                  </a:cubicBezTo>
                  <a:cubicBezTo>
                    <a:pt x="517" y="0"/>
                    <a:pt x="517" y="8"/>
                    <a:pt x="517" y="11"/>
                  </a:cubicBezTo>
                  <a:cubicBezTo>
                    <a:pt x="517" y="12"/>
                    <a:pt x="517" y="13"/>
                    <a:pt x="517" y="14"/>
                  </a:cubicBezTo>
                  <a:cubicBezTo>
                    <a:pt x="516" y="16"/>
                    <a:pt x="513" y="21"/>
                    <a:pt x="511" y="22"/>
                  </a:cubicBezTo>
                  <a:cubicBezTo>
                    <a:pt x="510" y="21"/>
                    <a:pt x="509" y="20"/>
                    <a:pt x="508" y="20"/>
                  </a:cubicBezTo>
                  <a:cubicBezTo>
                    <a:pt x="504" y="16"/>
                    <a:pt x="502" y="15"/>
                    <a:pt x="500" y="15"/>
                  </a:cubicBezTo>
                  <a:cubicBezTo>
                    <a:pt x="499" y="15"/>
                    <a:pt x="498" y="16"/>
                    <a:pt x="497" y="17"/>
                  </a:cubicBezTo>
                  <a:cubicBezTo>
                    <a:pt x="497" y="18"/>
                    <a:pt x="497" y="19"/>
                    <a:pt x="496" y="20"/>
                  </a:cubicBezTo>
                  <a:cubicBezTo>
                    <a:pt x="496" y="22"/>
                    <a:pt x="496" y="22"/>
                    <a:pt x="495" y="23"/>
                  </a:cubicBezTo>
                  <a:cubicBezTo>
                    <a:pt x="494" y="23"/>
                    <a:pt x="493" y="23"/>
                    <a:pt x="492" y="23"/>
                  </a:cubicBezTo>
                  <a:cubicBezTo>
                    <a:pt x="490" y="24"/>
                    <a:pt x="487" y="24"/>
                    <a:pt x="485" y="29"/>
                  </a:cubicBezTo>
                  <a:cubicBezTo>
                    <a:pt x="485" y="31"/>
                    <a:pt x="485" y="33"/>
                    <a:pt x="485" y="35"/>
                  </a:cubicBezTo>
                  <a:cubicBezTo>
                    <a:pt x="485" y="36"/>
                    <a:pt x="484" y="40"/>
                    <a:pt x="484" y="41"/>
                  </a:cubicBezTo>
                  <a:cubicBezTo>
                    <a:pt x="484" y="41"/>
                    <a:pt x="483" y="41"/>
                    <a:pt x="483" y="40"/>
                  </a:cubicBezTo>
                  <a:cubicBezTo>
                    <a:pt x="482" y="40"/>
                    <a:pt x="481" y="39"/>
                    <a:pt x="480" y="38"/>
                  </a:cubicBezTo>
                  <a:cubicBezTo>
                    <a:pt x="478" y="36"/>
                    <a:pt x="474" y="33"/>
                    <a:pt x="470" y="33"/>
                  </a:cubicBezTo>
                  <a:cubicBezTo>
                    <a:pt x="469" y="33"/>
                    <a:pt x="468" y="34"/>
                    <a:pt x="466" y="34"/>
                  </a:cubicBezTo>
                  <a:cubicBezTo>
                    <a:pt x="465" y="35"/>
                    <a:pt x="464" y="36"/>
                    <a:pt x="463" y="37"/>
                  </a:cubicBezTo>
                  <a:cubicBezTo>
                    <a:pt x="462" y="38"/>
                    <a:pt x="462" y="39"/>
                    <a:pt x="461" y="39"/>
                  </a:cubicBezTo>
                  <a:cubicBezTo>
                    <a:pt x="460" y="39"/>
                    <a:pt x="459" y="40"/>
                    <a:pt x="458" y="40"/>
                  </a:cubicBezTo>
                  <a:cubicBezTo>
                    <a:pt x="457" y="40"/>
                    <a:pt x="454" y="41"/>
                    <a:pt x="452" y="42"/>
                  </a:cubicBezTo>
                  <a:cubicBezTo>
                    <a:pt x="444" y="49"/>
                    <a:pt x="448" y="55"/>
                    <a:pt x="451" y="60"/>
                  </a:cubicBezTo>
                  <a:cubicBezTo>
                    <a:pt x="452" y="61"/>
                    <a:pt x="452" y="61"/>
                    <a:pt x="452" y="61"/>
                  </a:cubicBezTo>
                  <a:cubicBezTo>
                    <a:pt x="452" y="61"/>
                    <a:pt x="453" y="62"/>
                    <a:pt x="454" y="63"/>
                  </a:cubicBezTo>
                  <a:cubicBezTo>
                    <a:pt x="455" y="64"/>
                    <a:pt x="456" y="66"/>
                    <a:pt x="457" y="66"/>
                  </a:cubicBezTo>
                  <a:cubicBezTo>
                    <a:pt x="456" y="66"/>
                    <a:pt x="456" y="66"/>
                    <a:pt x="456" y="66"/>
                  </a:cubicBezTo>
                  <a:cubicBezTo>
                    <a:pt x="455" y="66"/>
                    <a:pt x="455" y="65"/>
                    <a:pt x="454" y="65"/>
                  </a:cubicBezTo>
                  <a:cubicBezTo>
                    <a:pt x="453" y="64"/>
                    <a:pt x="451" y="62"/>
                    <a:pt x="448" y="62"/>
                  </a:cubicBezTo>
                  <a:cubicBezTo>
                    <a:pt x="448" y="62"/>
                    <a:pt x="447" y="62"/>
                    <a:pt x="447" y="62"/>
                  </a:cubicBezTo>
                  <a:cubicBezTo>
                    <a:pt x="444" y="63"/>
                    <a:pt x="442" y="64"/>
                    <a:pt x="442" y="66"/>
                  </a:cubicBezTo>
                  <a:cubicBezTo>
                    <a:pt x="441" y="68"/>
                    <a:pt x="442" y="71"/>
                    <a:pt x="444" y="74"/>
                  </a:cubicBezTo>
                  <a:cubicBezTo>
                    <a:pt x="444" y="75"/>
                    <a:pt x="445" y="76"/>
                    <a:pt x="446" y="76"/>
                  </a:cubicBezTo>
                  <a:cubicBezTo>
                    <a:pt x="447" y="77"/>
                    <a:pt x="448" y="78"/>
                    <a:pt x="448" y="80"/>
                  </a:cubicBezTo>
                  <a:cubicBezTo>
                    <a:pt x="449" y="80"/>
                    <a:pt x="448" y="82"/>
                    <a:pt x="448" y="82"/>
                  </a:cubicBezTo>
                  <a:cubicBezTo>
                    <a:pt x="447" y="82"/>
                    <a:pt x="446" y="80"/>
                    <a:pt x="446" y="78"/>
                  </a:cubicBezTo>
                  <a:cubicBezTo>
                    <a:pt x="444" y="75"/>
                    <a:pt x="442" y="71"/>
                    <a:pt x="437" y="71"/>
                  </a:cubicBezTo>
                  <a:cubicBezTo>
                    <a:pt x="436" y="71"/>
                    <a:pt x="436" y="71"/>
                    <a:pt x="435" y="71"/>
                  </a:cubicBezTo>
                  <a:cubicBezTo>
                    <a:pt x="430" y="72"/>
                    <a:pt x="429" y="76"/>
                    <a:pt x="428" y="79"/>
                  </a:cubicBezTo>
                  <a:cubicBezTo>
                    <a:pt x="428" y="81"/>
                    <a:pt x="428" y="82"/>
                    <a:pt x="427" y="83"/>
                  </a:cubicBezTo>
                  <a:cubicBezTo>
                    <a:pt x="426" y="83"/>
                    <a:pt x="426" y="84"/>
                    <a:pt x="425" y="84"/>
                  </a:cubicBezTo>
                  <a:cubicBezTo>
                    <a:pt x="423" y="84"/>
                    <a:pt x="422" y="85"/>
                    <a:pt x="420" y="87"/>
                  </a:cubicBezTo>
                  <a:cubicBezTo>
                    <a:pt x="418" y="90"/>
                    <a:pt x="416" y="97"/>
                    <a:pt x="417" y="101"/>
                  </a:cubicBezTo>
                  <a:cubicBezTo>
                    <a:pt x="418" y="104"/>
                    <a:pt x="420" y="106"/>
                    <a:pt x="422" y="107"/>
                  </a:cubicBezTo>
                  <a:cubicBezTo>
                    <a:pt x="424" y="108"/>
                    <a:pt x="424" y="109"/>
                    <a:pt x="425" y="110"/>
                  </a:cubicBezTo>
                  <a:cubicBezTo>
                    <a:pt x="425" y="112"/>
                    <a:pt x="425" y="112"/>
                    <a:pt x="423" y="113"/>
                  </a:cubicBezTo>
                  <a:cubicBezTo>
                    <a:pt x="422" y="114"/>
                    <a:pt x="419" y="115"/>
                    <a:pt x="418" y="118"/>
                  </a:cubicBezTo>
                  <a:cubicBezTo>
                    <a:pt x="417" y="119"/>
                    <a:pt x="417" y="121"/>
                    <a:pt x="417" y="122"/>
                  </a:cubicBezTo>
                  <a:cubicBezTo>
                    <a:pt x="416" y="121"/>
                    <a:pt x="413" y="119"/>
                    <a:pt x="410" y="119"/>
                  </a:cubicBezTo>
                  <a:cubicBezTo>
                    <a:pt x="409" y="119"/>
                    <a:pt x="408" y="119"/>
                    <a:pt x="408" y="120"/>
                  </a:cubicBezTo>
                  <a:cubicBezTo>
                    <a:pt x="405" y="120"/>
                    <a:pt x="403" y="122"/>
                    <a:pt x="401" y="123"/>
                  </a:cubicBezTo>
                  <a:cubicBezTo>
                    <a:pt x="401" y="124"/>
                    <a:pt x="400" y="124"/>
                    <a:pt x="400" y="124"/>
                  </a:cubicBezTo>
                  <a:cubicBezTo>
                    <a:pt x="398" y="120"/>
                    <a:pt x="394" y="115"/>
                    <a:pt x="390" y="115"/>
                  </a:cubicBezTo>
                  <a:cubicBezTo>
                    <a:pt x="388" y="115"/>
                    <a:pt x="386" y="116"/>
                    <a:pt x="384" y="118"/>
                  </a:cubicBezTo>
                  <a:cubicBezTo>
                    <a:pt x="379" y="124"/>
                    <a:pt x="384" y="129"/>
                    <a:pt x="387" y="131"/>
                  </a:cubicBezTo>
                  <a:cubicBezTo>
                    <a:pt x="387" y="131"/>
                    <a:pt x="387" y="131"/>
                    <a:pt x="387" y="131"/>
                  </a:cubicBezTo>
                  <a:cubicBezTo>
                    <a:pt x="385" y="133"/>
                    <a:pt x="383" y="136"/>
                    <a:pt x="384" y="139"/>
                  </a:cubicBezTo>
                  <a:cubicBezTo>
                    <a:pt x="385" y="141"/>
                    <a:pt x="387" y="142"/>
                    <a:pt x="389" y="143"/>
                  </a:cubicBezTo>
                  <a:cubicBezTo>
                    <a:pt x="389" y="144"/>
                    <a:pt x="391" y="144"/>
                    <a:pt x="391" y="145"/>
                  </a:cubicBezTo>
                  <a:cubicBezTo>
                    <a:pt x="391" y="145"/>
                    <a:pt x="391" y="145"/>
                    <a:pt x="391" y="145"/>
                  </a:cubicBezTo>
                  <a:cubicBezTo>
                    <a:pt x="393" y="148"/>
                    <a:pt x="395" y="150"/>
                    <a:pt x="397" y="152"/>
                  </a:cubicBezTo>
                  <a:cubicBezTo>
                    <a:pt x="398" y="152"/>
                    <a:pt x="398" y="152"/>
                    <a:pt x="398" y="152"/>
                  </a:cubicBezTo>
                  <a:cubicBezTo>
                    <a:pt x="399" y="153"/>
                    <a:pt x="399" y="153"/>
                    <a:pt x="399" y="155"/>
                  </a:cubicBezTo>
                  <a:cubicBezTo>
                    <a:pt x="399" y="157"/>
                    <a:pt x="399" y="158"/>
                    <a:pt x="399" y="159"/>
                  </a:cubicBezTo>
                  <a:cubicBezTo>
                    <a:pt x="399" y="159"/>
                    <a:pt x="399" y="159"/>
                    <a:pt x="399" y="158"/>
                  </a:cubicBezTo>
                  <a:cubicBezTo>
                    <a:pt x="398" y="158"/>
                    <a:pt x="398" y="157"/>
                    <a:pt x="397" y="156"/>
                  </a:cubicBezTo>
                  <a:cubicBezTo>
                    <a:pt x="395" y="153"/>
                    <a:pt x="394" y="152"/>
                    <a:pt x="392" y="152"/>
                  </a:cubicBezTo>
                  <a:cubicBezTo>
                    <a:pt x="390" y="152"/>
                    <a:pt x="389" y="153"/>
                    <a:pt x="388" y="154"/>
                  </a:cubicBezTo>
                  <a:cubicBezTo>
                    <a:pt x="386" y="156"/>
                    <a:pt x="386" y="159"/>
                    <a:pt x="386" y="162"/>
                  </a:cubicBezTo>
                  <a:cubicBezTo>
                    <a:pt x="386" y="163"/>
                    <a:pt x="387" y="164"/>
                    <a:pt x="387" y="165"/>
                  </a:cubicBezTo>
                  <a:cubicBezTo>
                    <a:pt x="387" y="167"/>
                    <a:pt x="389" y="174"/>
                    <a:pt x="388" y="176"/>
                  </a:cubicBezTo>
                  <a:cubicBezTo>
                    <a:pt x="388" y="175"/>
                    <a:pt x="386" y="174"/>
                    <a:pt x="383" y="169"/>
                  </a:cubicBezTo>
                  <a:cubicBezTo>
                    <a:pt x="383" y="169"/>
                    <a:pt x="382" y="168"/>
                    <a:pt x="382" y="168"/>
                  </a:cubicBezTo>
                  <a:cubicBezTo>
                    <a:pt x="380" y="165"/>
                    <a:pt x="379" y="162"/>
                    <a:pt x="377" y="158"/>
                  </a:cubicBezTo>
                  <a:cubicBezTo>
                    <a:pt x="374" y="151"/>
                    <a:pt x="371" y="144"/>
                    <a:pt x="366" y="140"/>
                  </a:cubicBezTo>
                  <a:cubicBezTo>
                    <a:pt x="365" y="139"/>
                    <a:pt x="361" y="137"/>
                    <a:pt x="357" y="137"/>
                  </a:cubicBezTo>
                  <a:cubicBezTo>
                    <a:pt x="356" y="137"/>
                    <a:pt x="355" y="137"/>
                    <a:pt x="354" y="137"/>
                  </a:cubicBezTo>
                  <a:cubicBezTo>
                    <a:pt x="352" y="139"/>
                    <a:pt x="351" y="141"/>
                    <a:pt x="351" y="143"/>
                  </a:cubicBezTo>
                  <a:cubicBezTo>
                    <a:pt x="350" y="143"/>
                    <a:pt x="350" y="144"/>
                    <a:pt x="350" y="145"/>
                  </a:cubicBezTo>
                  <a:cubicBezTo>
                    <a:pt x="349" y="145"/>
                    <a:pt x="349" y="145"/>
                    <a:pt x="348" y="146"/>
                  </a:cubicBezTo>
                  <a:cubicBezTo>
                    <a:pt x="347" y="147"/>
                    <a:pt x="346" y="147"/>
                    <a:pt x="345" y="149"/>
                  </a:cubicBezTo>
                  <a:cubicBezTo>
                    <a:pt x="344" y="150"/>
                    <a:pt x="344" y="152"/>
                    <a:pt x="344" y="154"/>
                  </a:cubicBezTo>
                  <a:cubicBezTo>
                    <a:pt x="343" y="155"/>
                    <a:pt x="343" y="155"/>
                    <a:pt x="343" y="156"/>
                  </a:cubicBezTo>
                  <a:cubicBezTo>
                    <a:pt x="343" y="156"/>
                    <a:pt x="342" y="157"/>
                    <a:pt x="341" y="157"/>
                  </a:cubicBezTo>
                  <a:cubicBezTo>
                    <a:pt x="340" y="157"/>
                    <a:pt x="338" y="158"/>
                    <a:pt x="337" y="159"/>
                  </a:cubicBezTo>
                  <a:cubicBezTo>
                    <a:pt x="334" y="161"/>
                    <a:pt x="332" y="164"/>
                    <a:pt x="330" y="168"/>
                  </a:cubicBezTo>
                  <a:cubicBezTo>
                    <a:pt x="329" y="174"/>
                    <a:pt x="330" y="180"/>
                    <a:pt x="331" y="185"/>
                  </a:cubicBezTo>
                  <a:cubicBezTo>
                    <a:pt x="331" y="187"/>
                    <a:pt x="331" y="188"/>
                    <a:pt x="331" y="189"/>
                  </a:cubicBezTo>
                  <a:cubicBezTo>
                    <a:pt x="332" y="193"/>
                    <a:pt x="334" y="197"/>
                    <a:pt x="336" y="200"/>
                  </a:cubicBezTo>
                  <a:cubicBezTo>
                    <a:pt x="337" y="201"/>
                    <a:pt x="338" y="203"/>
                    <a:pt x="338" y="205"/>
                  </a:cubicBezTo>
                  <a:cubicBezTo>
                    <a:pt x="341" y="210"/>
                    <a:pt x="332" y="218"/>
                    <a:pt x="326" y="221"/>
                  </a:cubicBezTo>
                  <a:cubicBezTo>
                    <a:pt x="320" y="225"/>
                    <a:pt x="319" y="226"/>
                    <a:pt x="317" y="232"/>
                  </a:cubicBezTo>
                  <a:cubicBezTo>
                    <a:pt x="317" y="233"/>
                    <a:pt x="317" y="233"/>
                    <a:pt x="317" y="233"/>
                  </a:cubicBezTo>
                  <a:cubicBezTo>
                    <a:pt x="317" y="234"/>
                    <a:pt x="316" y="235"/>
                    <a:pt x="315" y="237"/>
                  </a:cubicBezTo>
                  <a:cubicBezTo>
                    <a:pt x="314" y="239"/>
                    <a:pt x="312" y="241"/>
                    <a:pt x="312" y="245"/>
                  </a:cubicBezTo>
                  <a:cubicBezTo>
                    <a:pt x="312" y="249"/>
                    <a:pt x="311" y="251"/>
                    <a:pt x="310" y="255"/>
                  </a:cubicBezTo>
                  <a:cubicBezTo>
                    <a:pt x="307" y="263"/>
                    <a:pt x="302" y="269"/>
                    <a:pt x="294" y="275"/>
                  </a:cubicBezTo>
                  <a:cubicBezTo>
                    <a:pt x="283" y="284"/>
                    <a:pt x="269" y="290"/>
                    <a:pt x="256" y="297"/>
                  </a:cubicBezTo>
                  <a:cubicBezTo>
                    <a:pt x="252" y="298"/>
                    <a:pt x="248" y="300"/>
                    <a:pt x="244" y="302"/>
                  </a:cubicBezTo>
                  <a:cubicBezTo>
                    <a:pt x="242" y="303"/>
                    <a:pt x="241" y="303"/>
                    <a:pt x="239" y="303"/>
                  </a:cubicBezTo>
                  <a:cubicBezTo>
                    <a:pt x="237" y="303"/>
                    <a:pt x="235" y="303"/>
                    <a:pt x="232" y="302"/>
                  </a:cubicBezTo>
                  <a:cubicBezTo>
                    <a:pt x="230" y="302"/>
                    <a:pt x="227" y="301"/>
                    <a:pt x="224" y="301"/>
                  </a:cubicBezTo>
                  <a:cubicBezTo>
                    <a:pt x="222" y="301"/>
                    <a:pt x="220" y="301"/>
                    <a:pt x="218" y="302"/>
                  </a:cubicBezTo>
                  <a:cubicBezTo>
                    <a:pt x="213" y="304"/>
                    <a:pt x="210" y="308"/>
                    <a:pt x="207" y="312"/>
                  </a:cubicBezTo>
                  <a:cubicBezTo>
                    <a:pt x="204" y="314"/>
                    <a:pt x="202" y="317"/>
                    <a:pt x="199" y="319"/>
                  </a:cubicBezTo>
                  <a:cubicBezTo>
                    <a:pt x="198" y="319"/>
                    <a:pt x="196" y="320"/>
                    <a:pt x="194" y="320"/>
                  </a:cubicBezTo>
                  <a:cubicBezTo>
                    <a:pt x="192" y="320"/>
                    <a:pt x="190" y="320"/>
                    <a:pt x="187" y="321"/>
                  </a:cubicBezTo>
                  <a:cubicBezTo>
                    <a:pt x="182" y="323"/>
                    <a:pt x="177" y="326"/>
                    <a:pt x="173" y="330"/>
                  </a:cubicBezTo>
                  <a:cubicBezTo>
                    <a:pt x="172" y="331"/>
                    <a:pt x="171" y="332"/>
                    <a:pt x="170" y="333"/>
                  </a:cubicBezTo>
                  <a:cubicBezTo>
                    <a:pt x="166" y="337"/>
                    <a:pt x="162" y="340"/>
                    <a:pt x="157" y="342"/>
                  </a:cubicBezTo>
                  <a:cubicBezTo>
                    <a:pt x="156" y="343"/>
                    <a:pt x="154" y="343"/>
                    <a:pt x="153" y="343"/>
                  </a:cubicBezTo>
                  <a:cubicBezTo>
                    <a:pt x="151" y="343"/>
                    <a:pt x="149" y="343"/>
                    <a:pt x="147" y="342"/>
                  </a:cubicBezTo>
                  <a:cubicBezTo>
                    <a:pt x="145" y="342"/>
                    <a:pt x="143" y="341"/>
                    <a:pt x="140" y="341"/>
                  </a:cubicBezTo>
                  <a:cubicBezTo>
                    <a:pt x="140" y="341"/>
                    <a:pt x="140" y="341"/>
                    <a:pt x="139" y="341"/>
                  </a:cubicBezTo>
                  <a:cubicBezTo>
                    <a:pt x="137" y="341"/>
                    <a:pt x="135" y="342"/>
                    <a:pt x="133" y="343"/>
                  </a:cubicBezTo>
                  <a:cubicBezTo>
                    <a:pt x="132" y="343"/>
                    <a:pt x="132" y="344"/>
                    <a:pt x="131" y="344"/>
                  </a:cubicBezTo>
                  <a:cubicBezTo>
                    <a:pt x="130" y="344"/>
                    <a:pt x="129" y="345"/>
                    <a:pt x="128" y="345"/>
                  </a:cubicBezTo>
                  <a:cubicBezTo>
                    <a:pt x="125" y="345"/>
                    <a:pt x="122" y="346"/>
                    <a:pt x="120" y="348"/>
                  </a:cubicBezTo>
                  <a:cubicBezTo>
                    <a:pt x="119" y="348"/>
                    <a:pt x="118" y="349"/>
                    <a:pt x="118" y="349"/>
                  </a:cubicBezTo>
                  <a:cubicBezTo>
                    <a:pt x="117" y="350"/>
                    <a:pt x="117" y="350"/>
                    <a:pt x="116" y="350"/>
                  </a:cubicBezTo>
                  <a:cubicBezTo>
                    <a:pt x="116" y="350"/>
                    <a:pt x="116" y="350"/>
                    <a:pt x="115" y="350"/>
                  </a:cubicBezTo>
                  <a:cubicBezTo>
                    <a:pt x="114" y="350"/>
                    <a:pt x="114" y="350"/>
                    <a:pt x="114" y="350"/>
                  </a:cubicBezTo>
                  <a:cubicBezTo>
                    <a:pt x="113" y="350"/>
                    <a:pt x="112" y="350"/>
                    <a:pt x="112" y="351"/>
                  </a:cubicBezTo>
                  <a:cubicBezTo>
                    <a:pt x="108" y="352"/>
                    <a:pt x="104" y="354"/>
                    <a:pt x="101" y="357"/>
                  </a:cubicBezTo>
                  <a:cubicBezTo>
                    <a:pt x="100" y="358"/>
                    <a:pt x="99" y="358"/>
                    <a:pt x="99" y="359"/>
                  </a:cubicBezTo>
                  <a:cubicBezTo>
                    <a:pt x="94" y="362"/>
                    <a:pt x="91" y="366"/>
                    <a:pt x="87" y="371"/>
                  </a:cubicBezTo>
                  <a:cubicBezTo>
                    <a:pt x="85" y="374"/>
                    <a:pt x="83" y="377"/>
                    <a:pt x="80" y="380"/>
                  </a:cubicBezTo>
                  <a:cubicBezTo>
                    <a:pt x="78" y="382"/>
                    <a:pt x="76" y="384"/>
                    <a:pt x="74" y="387"/>
                  </a:cubicBezTo>
                  <a:cubicBezTo>
                    <a:pt x="70" y="392"/>
                    <a:pt x="66" y="396"/>
                    <a:pt x="61" y="399"/>
                  </a:cubicBezTo>
                  <a:cubicBezTo>
                    <a:pt x="60" y="399"/>
                    <a:pt x="58" y="399"/>
                    <a:pt x="57" y="400"/>
                  </a:cubicBezTo>
                  <a:cubicBezTo>
                    <a:pt x="55" y="400"/>
                    <a:pt x="54" y="400"/>
                    <a:pt x="52" y="401"/>
                  </a:cubicBezTo>
                  <a:cubicBezTo>
                    <a:pt x="47" y="403"/>
                    <a:pt x="44" y="407"/>
                    <a:pt x="42" y="411"/>
                  </a:cubicBezTo>
                  <a:cubicBezTo>
                    <a:pt x="40" y="414"/>
                    <a:pt x="39" y="417"/>
                    <a:pt x="39" y="420"/>
                  </a:cubicBezTo>
                  <a:cubicBezTo>
                    <a:pt x="39" y="421"/>
                    <a:pt x="39" y="423"/>
                    <a:pt x="39" y="424"/>
                  </a:cubicBezTo>
                  <a:cubicBezTo>
                    <a:pt x="38" y="428"/>
                    <a:pt x="36" y="436"/>
                    <a:pt x="32" y="439"/>
                  </a:cubicBezTo>
                  <a:cubicBezTo>
                    <a:pt x="31" y="440"/>
                    <a:pt x="30" y="440"/>
                    <a:pt x="30" y="440"/>
                  </a:cubicBezTo>
                  <a:cubicBezTo>
                    <a:pt x="30" y="440"/>
                    <a:pt x="29" y="440"/>
                    <a:pt x="29" y="438"/>
                  </a:cubicBezTo>
                  <a:cubicBezTo>
                    <a:pt x="27" y="433"/>
                    <a:pt x="26" y="427"/>
                    <a:pt x="27" y="422"/>
                  </a:cubicBezTo>
                  <a:cubicBezTo>
                    <a:pt x="27" y="422"/>
                    <a:pt x="27" y="421"/>
                    <a:pt x="27" y="420"/>
                  </a:cubicBezTo>
                  <a:cubicBezTo>
                    <a:pt x="28" y="417"/>
                    <a:pt x="29" y="412"/>
                    <a:pt x="23" y="410"/>
                  </a:cubicBezTo>
                  <a:cubicBezTo>
                    <a:pt x="23" y="409"/>
                    <a:pt x="22" y="409"/>
                    <a:pt x="21" y="409"/>
                  </a:cubicBezTo>
                  <a:cubicBezTo>
                    <a:pt x="15" y="409"/>
                    <a:pt x="12" y="418"/>
                    <a:pt x="12" y="423"/>
                  </a:cubicBezTo>
                  <a:cubicBezTo>
                    <a:pt x="12" y="424"/>
                    <a:pt x="12" y="426"/>
                    <a:pt x="12" y="427"/>
                  </a:cubicBezTo>
                  <a:cubicBezTo>
                    <a:pt x="12" y="431"/>
                    <a:pt x="12" y="435"/>
                    <a:pt x="10" y="438"/>
                  </a:cubicBezTo>
                  <a:cubicBezTo>
                    <a:pt x="10" y="439"/>
                    <a:pt x="10" y="440"/>
                    <a:pt x="9" y="441"/>
                  </a:cubicBezTo>
                  <a:cubicBezTo>
                    <a:pt x="7" y="445"/>
                    <a:pt x="4" y="451"/>
                    <a:pt x="7" y="455"/>
                  </a:cubicBezTo>
                  <a:cubicBezTo>
                    <a:pt x="8" y="457"/>
                    <a:pt x="9" y="459"/>
                    <a:pt x="11" y="460"/>
                  </a:cubicBezTo>
                  <a:cubicBezTo>
                    <a:pt x="13" y="462"/>
                    <a:pt x="14" y="462"/>
                    <a:pt x="14" y="464"/>
                  </a:cubicBezTo>
                  <a:cubicBezTo>
                    <a:pt x="15" y="466"/>
                    <a:pt x="15" y="469"/>
                    <a:pt x="15" y="471"/>
                  </a:cubicBezTo>
                  <a:cubicBezTo>
                    <a:pt x="16" y="474"/>
                    <a:pt x="16" y="476"/>
                    <a:pt x="16" y="478"/>
                  </a:cubicBezTo>
                  <a:cubicBezTo>
                    <a:pt x="17" y="483"/>
                    <a:pt x="18" y="487"/>
                    <a:pt x="16" y="490"/>
                  </a:cubicBezTo>
                  <a:cubicBezTo>
                    <a:pt x="12" y="499"/>
                    <a:pt x="0" y="523"/>
                    <a:pt x="11" y="534"/>
                  </a:cubicBezTo>
                  <a:cubicBezTo>
                    <a:pt x="13" y="535"/>
                    <a:pt x="14" y="536"/>
                    <a:pt x="16" y="537"/>
                  </a:cubicBezTo>
                  <a:cubicBezTo>
                    <a:pt x="18" y="539"/>
                    <a:pt x="19" y="540"/>
                    <a:pt x="20" y="542"/>
                  </a:cubicBezTo>
                  <a:cubicBezTo>
                    <a:pt x="22" y="544"/>
                    <a:pt x="23" y="547"/>
                    <a:pt x="23" y="550"/>
                  </a:cubicBezTo>
                  <a:cubicBezTo>
                    <a:pt x="24" y="553"/>
                    <a:pt x="25" y="557"/>
                    <a:pt x="28" y="561"/>
                  </a:cubicBezTo>
                  <a:cubicBezTo>
                    <a:pt x="30" y="563"/>
                    <a:pt x="32" y="566"/>
                    <a:pt x="34" y="568"/>
                  </a:cubicBezTo>
                  <a:cubicBezTo>
                    <a:pt x="37" y="571"/>
                    <a:pt x="39" y="573"/>
                    <a:pt x="41" y="576"/>
                  </a:cubicBezTo>
                  <a:cubicBezTo>
                    <a:pt x="42" y="578"/>
                    <a:pt x="44" y="580"/>
                    <a:pt x="46" y="582"/>
                  </a:cubicBezTo>
                  <a:cubicBezTo>
                    <a:pt x="48" y="583"/>
                    <a:pt x="50" y="585"/>
                    <a:pt x="51" y="588"/>
                  </a:cubicBezTo>
                  <a:cubicBezTo>
                    <a:pt x="53" y="591"/>
                    <a:pt x="53" y="597"/>
                    <a:pt x="53" y="601"/>
                  </a:cubicBezTo>
                  <a:cubicBezTo>
                    <a:pt x="53" y="603"/>
                    <a:pt x="53" y="603"/>
                    <a:pt x="53" y="603"/>
                  </a:cubicBezTo>
                  <a:cubicBezTo>
                    <a:pt x="53" y="606"/>
                    <a:pt x="52" y="607"/>
                    <a:pt x="52" y="607"/>
                  </a:cubicBezTo>
                  <a:cubicBezTo>
                    <a:pt x="52" y="607"/>
                    <a:pt x="52" y="607"/>
                    <a:pt x="50" y="605"/>
                  </a:cubicBezTo>
                  <a:cubicBezTo>
                    <a:pt x="50" y="605"/>
                    <a:pt x="49" y="604"/>
                    <a:pt x="49" y="604"/>
                  </a:cubicBezTo>
                  <a:cubicBezTo>
                    <a:pt x="48" y="602"/>
                    <a:pt x="46" y="599"/>
                    <a:pt x="43" y="598"/>
                  </a:cubicBezTo>
                  <a:cubicBezTo>
                    <a:pt x="43" y="598"/>
                    <a:pt x="42" y="598"/>
                    <a:pt x="41" y="598"/>
                  </a:cubicBezTo>
                  <a:cubicBezTo>
                    <a:pt x="40" y="598"/>
                    <a:pt x="38" y="598"/>
                    <a:pt x="37" y="599"/>
                  </a:cubicBezTo>
                  <a:cubicBezTo>
                    <a:pt x="37" y="599"/>
                    <a:pt x="37" y="598"/>
                    <a:pt x="37" y="598"/>
                  </a:cubicBezTo>
                  <a:cubicBezTo>
                    <a:pt x="37" y="595"/>
                    <a:pt x="37" y="590"/>
                    <a:pt x="36" y="586"/>
                  </a:cubicBezTo>
                  <a:cubicBezTo>
                    <a:pt x="34" y="579"/>
                    <a:pt x="30" y="577"/>
                    <a:pt x="27" y="577"/>
                  </a:cubicBezTo>
                  <a:cubicBezTo>
                    <a:pt x="27" y="580"/>
                    <a:pt x="27" y="580"/>
                    <a:pt x="27" y="580"/>
                  </a:cubicBezTo>
                  <a:cubicBezTo>
                    <a:pt x="26" y="580"/>
                    <a:pt x="26" y="580"/>
                    <a:pt x="25" y="580"/>
                  </a:cubicBezTo>
                  <a:cubicBezTo>
                    <a:pt x="18" y="583"/>
                    <a:pt x="25" y="597"/>
                    <a:pt x="31" y="601"/>
                  </a:cubicBezTo>
                  <a:cubicBezTo>
                    <a:pt x="31" y="602"/>
                    <a:pt x="31" y="602"/>
                    <a:pt x="31" y="602"/>
                  </a:cubicBezTo>
                  <a:cubicBezTo>
                    <a:pt x="34" y="602"/>
                    <a:pt x="34" y="602"/>
                    <a:pt x="34" y="602"/>
                  </a:cubicBezTo>
                  <a:cubicBezTo>
                    <a:pt x="34" y="605"/>
                    <a:pt x="34" y="605"/>
                    <a:pt x="34" y="605"/>
                  </a:cubicBezTo>
                  <a:cubicBezTo>
                    <a:pt x="35" y="605"/>
                    <a:pt x="35" y="605"/>
                    <a:pt x="35" y="605"/>
                  </a:cubicBezTo>
                  <a:cubicBezTo>
                    <a:pt x="35" y="605"/>
                    <a:pt x="35" y="606"/>
                    <a:pt x="36" y="606"/>
                  </a:cubicBezTo>
                  <a:cubicBezTo>
                    <a:pt x="36" y="608"/>
                    <a:pt x="37" y="609"/>
                    <a:pt x="38" y="610"/>
                  </a:cubicBezTo>
                  <a:cubicBezTo>
                    <a:pt x="39" y="611"/>
                    <a:pt x="40" y="612"/>
                    <a:pt x="40" y="613"/>
                  </a:cubicBezTo>
                  <a:cubicBezTo>
                    <a:pt x="40" y="616"/>
                    <a:pt x="40" y="618"/>
                    <a:pt x="39" y="619"/>
                  </a:cubicBezTo>
                  <a:cubicBezTo>
                    <a:pt x="39" y="619"/>
                    <a:pt x="38" y="619"/>
                    <a:pt x="38" y="619"/>
                  </a:cubicBezTo>
                  <a:cubicBezTo>
                    <a:pt x="36" y="618"/>
                    <a:pt x="33" y="612"/>
                    <a:pt x="32" y="610"/>
                  </a:cubicBezTo>
                  <a:cubicBezTo>
                    <a:pt x="31" y="608"/>
                    <a:pt x="30" y="607"/>
                    <a:pt x="29" y="606"/>
                  </a:cubicBezTo>
                  <a:cubicBezTo>
                    <a:pt x="29" y="605"/>
                    <a:pt x="29" y="605"/>
                    <a:pt x="29" y="604"/>
                  </a:cubicBezTo>
                  <a:cubicBezTo>
                    <a:pt x="27" y="601"/>
                    <a:pt x="25" y="597"/>
                    <a:pt x="22" y="597"/>
                  </a:cubicBezTo>
                  <a:cubicBezTo>
                    <a:pt x="21" y="597"/>
                    <a:pt x="21" y="597"/>
                    <a:pt x="21" y="597"/>
                  </a:cubicBezTo>
                  <a:cubicBezTo>
                    <a:pt x="20" y="597"/>
                    <a:pt x="18" y="598"/>
                    <a:pt x="17" y="599"/>
                  </a:cubicBezTo>
                  <a:cubicBezTo>
                    <a:pt x="15" y="601"/>
                    <a:pt x="14" y="605"/>
                    <a:pt x="14" y="607"/>
                  </a:cubicBezTo>
                  <a:cubicBezTo>
                    <a:pt x="15" y="616"/>
                    <a:pt x="23" y="622"/>
                    <a:pt x="29" y="627"/>
                  </a:cubicBezTo>
                  <a:cubicBezTo>
                    <a:pt x="29" y="627"/>
                    <a:pt x="32" y="629"/>
                    <a:pt x="33" y="630"/>
                  </a:cubicBezTo>
                  <a:cubicBezTo>
                    <a:pt x="38" y="633"/>
                    <a:pt x="41" y="636"/>
                    <a:pt x="45" y="640"/>
                  </a:cubicBezTo>
                  <a:cubicBezTo>
                    <a:pt x="46" y="642"/>
                    <a:pt x="48" y="644"/>
                    <a:pt x="49" y="645"/>
                  </a:cubicBezTo>
                  <a:cubicBezTo>
                    <a:pt x="53" y="650"/>
                    <a:pt x="57" y="654"/>
                    <a:pt x="58" y="659"/>
                  </a:cubicBezTo>
                  <a:cubicBezTo>
                    <a:pt x="58" y="662"/>
                    <a:pt x="58" y="664"/>
                    <a:pt x="59" y="667"/>
                  </a:cubicBezTo>
                  <a:cubicBezTo>
                    <a:pt x="59" y="675"/>
                    <a:pt x="60" y="682"/>
                    <a:pt x="70" y="690"/>
                  </a:cubicBezTo>
                  <a:cubicBezTo>
                    <a:pt x="74" y="693"/>
                    <a:pt x="77" y="697"/>
                    <a:pt x="80" y="702"/>
                  </a:cubicBezTo>
                  <a:cubicBezTo>
                    <a:pt x="81" y="703"/>
                    <a:pt x="81" y="704"/>
                    <a:pt x="82" y="706"/>
                  </a:cubicBezTo>
                  <a:cubicBezTo>
                    <a:pt x="87" y="712"/>
                    <a:pt x="93" y="715"/>
                    <a:pt x="99" y="718"/>
                  </a:cubicBezTo>
                  <a:cubicBezTo>
                    <a:pt x="102" y="720"/>
                    <a:pt x="103" y="723"/>
                    <a:pt x="103" y="729"/>
                  </a:cubicBezTo>
                  <a:cubicBezTo>
                    <a:pt x="102" y="735"/>
                    <a:pt x="103" y="740"/>
                    <a:pt x="104" y="744"/>
                  </a:cubicBezTo>
                  <a:cubicBezTo>
                    <a:pt x="105" y="747"/>
                    <a:pt x="106" y="749"/>
                    <a:pt x="106" y="752"/>
                  </a:cubicBezTo>
                  <a:cubicBezTo>
                    <a:pt x="106" y="755"/>
                    <a:pt x="106" y="755"/>
                    <a:pt x="106" y="755"/>
                  </a:cubicBezTo>
                  <a:cubicBezTo>
                    <a:pt x="109" y="771"/>
                    <a:pt x="111" y="790"/>
                    <a:pt x="123" y="802"/>
                  </a:cubicBezTo>
                  <a:cubicBezTo>
                    <a:pt x="126" y="804"/>
                    <a:pt x="127" y="806"/>
                    <a:pt x="128" y="809"/>
                  </a:cubicBezTo>
                  <a:cubicBezTo>
                    <a:pt x="130" y="811"/>
                    <a:pt x="131" y="813"/>
                    <a:pt x="132" y="815"/>
                  </a:cubicBezTo>
                  <a:cubicBezTo>
                    <a:pt x="134" y="817"/>
                    <a:pt x="135" y="819"/>
                    <a:pt x="137" y="821"/>
                  </a:cubicBezTo>
                  <a:cubicBezTo>
                    <a:pt x="139" y="824"/>
                    <a:pt x="142" y="827"/>
                    <a:pt x="143" y="830"/>
                  </a:cubicBezTo>
                  <a:cubicBezTo>
                    <a:pt x="148" y="838"/>
                    <a:pt x="150" y="848"/>
                    <a:pt x="150" y="859"/>
                  </a:cubicBezTo>
                  <a:cubicBezTo>
                    <a:pt x="150" y="861"/>
                    <a:pt x="149" y="863"/>
                    <a:pt x="149" y="866"/>
                  </a:cubicBezTo>
                  <a:cubicBezTo>
                    <a:pt x="148" y="873"/>
                    <a:pt x="148" y="879"/>
                    <a:pt x="151" y="887"/>
                  </a:cubicBezTo>
                  <a:cubicBezTo>
                    <a:pt x="155" y="894"/>
                    <a:pt x="156" y="905"/>
                    <a:pt x="151" y="911"/>
                  </a:cubicBezTo>
                  <a:cubicBezTo>
                    <a:pt x="148" y="913"/>
                    <a:pt x="146" y="915"/>
                    <a:pt x="144" y="915"/>
                  </a:cubicBezTo>
                  <a:cubicBezTo>
                    <a:pt x="144" y="915"/>
                    <a:pt x="143" y="915"/>
                    <a:pt x="143" y="915"/>
                  </a:cubicBezTo>
                  <a:cubicBezTo>
                    <a:pt x="142" y="915"/>
                    <a:pt x="141" y="913"/>
                    <a:pt x="141" y="913"/>
                  </a:cubicBezTo>
                  <a:cubicBezTo>
                    <a:pt x="139" y="911"/>
                    <a:pt x="137" y="909"/>
                    <a:pt x="134" y="909"/>
                  </a:cubicBezTo>
                  <a:cubicBezTo>
                    <a:pt x="134" y="909"/>
                    <a:pt x="133" y="910"/>
                    <a:pt x="132" y="910"/>
                  </a:cubicBezTo>
                  <a:cubicBezTo>
                    <a:pt x="128" y="912"/>
                    <a:pt x="130" y="918"/>
                    <a:pt x="131" y="921"/>
                  </a:cubicBezTo>
                  <a:cubicBezTo>
                    <a:pt x="131" y="922"/>
                    <a:pt x="131" y="922"/>
                    <a:pt x="131" y="922"/>
                  </a:cubicBezTo>
                  <a:cubicBezTo>
                    <a:pt x="132" y="925"/>
                    <a:pt x="133" y="928"/>
                    <a:pt x="133" y="931"/>
                  </a:cubicBezTo>
                  <a:cubicBezTo>
                    <a:pt x="134" y="934"/>
                    <a:pt x="135" y="938"/>
                    <a:pt x="136" y="941"/>
                  </a:cubicBezTo>
                  <a:cubicBezTo>
                    <a:pt x="138" y="949"/>
                    <a:pt x="144" y="950"/>
                    <a:pt x="148" y="950"/>
                  </a:cubicBezTo>
                  <a:cubicBezTo>
                    <a:pt x="149" y="950"/>
                    <a:pt x="150" y="950"/>
                    <a:pt x="151" y="950"/>
                  </a:cubicBezTo>
                  <a:cubicBezTo>
                    <a:pt x="151" y="949"/>
                    <a:pt x="152" y="949"/>
                    <a:pt x="153" y="949"/>
                  </a:cubicBezTo>
                  <a:cubicBezTo>
                    <a:pt x="154" y="949"/>
                    <a:pt x="155" y="949"/>
                    <a:pt x="156" y="950"/>
                  </a:cubicBezTo>
                  <a:cubicBezTo>
                    <a:pt x="161" y="950"/>
                    <a:pt x="164" y="954"/>
                    <a:pt x="167" y="958"/>
                  </a:cubicBezTo>
                  <a:cubicBezTo>
                    <a:pt x="169" y="960"/>
                    <a:pt x="171" y="963"/>
                    <a:pt x="174" y="965"/>
                  </a:cubicBezTo>
                  <a:cubicBezTo>
                    <a:pt x="179" y="969"/>
                    <a:pt x="188" y="970"/>
                    <a:pt x="195" y="970"/>
                  </a:cubicBezTo>
                  <a:cubicBezTo>
                    <a:pt x="196" y="970"/>
                    <a:pt x="198" y="971"/>
                    <a:pt x="199" y="971"/>
                  </a:cubicBezTo>
                  <a:cubicBezTo>
                    <a:pt x="202" y="971"/>
                    <a:pt x="205" y="971"/>
                    <a:pt x="208" y="971"/>
                  </a:cubicBezTo>
                  <a:cubicBezTo>
                    <a:pt x="215" y="971"/>
                    <a:pt x="222" y="970"/>
                    <a:pt x="229" y="969"/>
                  </a:cubicBezTo>
                  <a:cubicBezTo>
                    <a:pt x="232" y="969"/>
                    <a:pt x="235" y="969"/>
                    <a:pt x="238" y="969"/>
                  </a:cubicBezTo>
                  <a:cubicBezTo>
                    <a:pt x="245" y="969"/>
                    <a:pt x="253" y="968"/>
                    <a:pt x="260" y="965"/>
                  </a:cubicBezTo>
                  <a:cubicBezTo>
                    <a:pt x="265" y="962"/>
                    <a:pt x="269" y="956"/>
                    <a:pt x="272" y="950"/>
                  </a:cubicBezTo>
                  <a:cubicBezTo>
                    <a:pt x="275" y="945"/>
                    <a:pt x="278" y="939"/>
                    <a:pt x="284" y="937"/>
                  </a:cubicBezTo>
                  <a:cubicBezTo>
                    <a:pt x="284" y="937"/>
                    <a:pt x="285" y="937"/>
                    <a:pt x="285" y="937"/>
                  </a:cubicBezTo>
                  <a:cubicBezTo>
                    <a:pt x="287" y="937"/>
                    <a:pt x="288" y="938"/>
                    <a:pt x="290" y="938"/>
                  </a:cubicBezTo>
                  <a:cubicBezTo>
                    <a:pt x="292" y="939"/>
                    <a:pt x="294" y="940"/>
                    <a:pt x="296" y="940"/>
                  </a:cubicBezTo>
                  <a:cubicBezTo>
                    <a:pt x="299" y="940"/>
                    <a:pt x="301" y="939"/>
                    <a:pt x="303" y="936"/>
                  </a:cubicBezTo>
                  <a:cubicBezTo>
                    <a:pt x="305" y="934"/>
                    <a:pt x="306" y="930"/>
                    <a:pt x="306" y="926"/>
                  </a:cubicBezTo>
                  <a:cubicBezTo>
                    <a:pt x="306" y="924"/>
                    <a:pt x="307" y="922"/>
                    <a:pt x="307" y="921"/>
                  </a:cubicBezTo>
                  <a:cubicBezTo>
                    <a:pt x="309" y="918"/>
                    <a:pt x="313" y="910"/>
                    <a:pt x="319" y="910"/>
                  </a:cubicBezTo>
                  <a:cubicBezTo>
                    <a:pt x="319" y="910"/>
                    <a:pt x="320" y="910"/>
                    <a:pt x="320" y="910"/>
                  </a:cubicBezTo>
                  <a:cubicBezTo>
                    <a:pt x="322" y="910"/>
                    <a:pt x="324" y="911"/>
                    <a:pt x="325" y="911"/>
                  </a:cubicBezTo>
                  <a:cubicBezTo>
                    <a:pt x="329" y="912"/>
                    <a:pt x="332" y="912"/>
                    <a:pt x="336" y="912"/>
                  </a:cubicBezTo>
                  <a:cubicBezTo>
                    <a:pt x="337" y="912"/>
                    <a:pt x="337" y="912"/>
                    <a:pt x="337" y="912"/>
                  </a:cubicBezTo>
                  <a:cubicBezTo>
                    <a:pt x="342" y="912"/>
                    <a:pt x="345" y="910"/>
                    <a:pt x="348" y="908"/>
                  </a:cubicBezTo>
                  <a:cubicBezTo>
                    <a:pt x="349" y="907"/>
                    <a:pt x="350" y="907"/>
                    <a:pt x="351" y="906"/>
                  </a:cubicBezTo>
                  <a:cubicBezTo>
                    <a:pt x="356" y="903"/>
                    <a:pt x="363" y="901"/>
                    <a:pt x="371" y="901"/>
                  </a:cubicBezTo>
                  <a:cubicBezTo>
                    <a:pt x="375" y="901"/>
                    <a:pt x="380" y="901"/>
                    <a:pt x="385" y="902"/>
                  </a:cubicBezTo>
                  <a:cubicBezTo>
                    <a:pt x="387" y="903"/>
                    <a:pt x="389" y="903"/>
                    <a:pt x="390" y="903"/>
                  </a:cubicBezTo>
                  <a:cubicBezTo>
                    <a:pt x="394" y="904"/>
                    <a:pt x="397" y="905"/>
                    <a:pt x="400" y="905"/>
                  </a:cubicBezTo>
                  <a:cubicBezTo>
                    <a:pt x="403" y="905"/>
                    <a:pt x="406" y="904"/>
                    <a:pt x="409" y="903"/>
                  </a:cubicBezTo>
                  <a:cubicBezTo>
                    <a:pt x="414" y="902"/>
                    <a:pt x="418" y="900"/>
                    <a:pt x="423" y="898"/>
                  </a:cubicBezTo>
                  <a:cubicBezTo>
                    <a:pt x="424" y="897"/>
                    <a:pt x="425" y="897"/>
                    <a:pt x="426" y="897"/>
                  </a:cubicBezTo>
                  <a:cubicBezTo>
                    <a:pt x="430" y="900"/>
                    <a:pt x="434" y="903"/>
                    <a:pt x="438" y="903"/>
                  </a:cubicBezTo>
                  <a:cubicBezTo>
                    <a:pt x="438" y="903"/>
                    <a:pt x="439" y="903"/>
                    <a:pt x="439" y="903"/>
                  </a:cubicBezTo>
                  <a:cubicBezTo>
                    <a:pt x="442" y="902"/>
                    <a:pt x="443" y="900"/>
                    <a:pt x="444" y="898"/>
                  </a:cubicBezTo>
                  <a:cubicBezTo>
                    <a:pt x="444" y="898"/>
                    <a:pt x="444" y="898"/>
                    <a:pt x="445" y="897"/>
                  </a:cubicBezTo>
                  <a:cubicBezTo>
                    <a:pt x="445" y="897"/>
                    <a:pt x="447" y="896"/>
                    <a:pt x="448" y="896"/>
                  </a:cubicBezTo>
                  <a:cubicBezTo>
                    <a:pt x="450" y="895"/>
                    <a:pt x="452" y="895"/>
                    <a:pt x="454" y="893"/>
                  </a:cubicBezTo>
                  <a:cubicBezTo>
                    <a:pt x="460" y="887"/>
                    <a:pt x="467" y="877"/>
                    <a:pt x="468" y="867"/>
                  </a:cubicBezTo>
                  <a:cubicBezTo>
                    <a:pt x="468" y="866"/>
                    <a:pt x="468" y="864"/>
                    <a:pt x="468" y="863"/>
                  </a:cubicBezTo>
                  <a:cubicBezTo>
                    <a:pt x="468" y="860"/>
                    <a:pt x="468" y="858"/>
                    <a:pt x="470" y="855"/>
                  </a:cubicBezTo>
                  <a:cubicBezTo>
                    <a:pt x="472" y="853"/>
                    <a:pt x="474" y="853"/>
                    <a:pt x="477" y="853"/>
                  </a:cubicBezTo>
                  <a:cubicBezTo>
                    <a:pt x="480" y="853"/>
                    <a:pt x="480" y="853"/>
                    <a:pt x="480" y="853"/>
                  </a:cubicBezTo>
                  <a:cubicBezTo>
                    <a:pt x="481" y="853"/>
                    <a:pt x="482" y="853"/>
                    <a:pt x="483" y="853"/>
                  </a:cubicBezTo>
                  <a:cubicBezTo>
                    <a:pt x="485" y="853"/>
                    <a:pt x="485" y="853"/>
                    <a:pt x="485" y="853"/>
                  </a:cubicBezTo>
                  <a:cubicBezTo>
                    <a:pt x="489" y="853"/>
                    <a:pt x="494" y="852"/>
                    <a:pt x="498" y="846"/>
                  </a:cubicBezTo>
                  <a:cubicBezTo>
                    <a:pt x="501" y="840"/>
                    <a:pt x="501" y="840"/>
                    <a:pt x="507" y="837"/>
                  </a:cubicBezTo>
                  <a:cubicBezTo>
                    <a:pt x="512" y="835"/>
                    <a:pt x="516" y="831"/>
                    <a:pt x="520" y="828"/>
                  </a:cubicBezTo>
                  <a:cubicBezTo>
                    <a:pt x="527" y="823"/>
                    <a:pt x="533" y="818"/>
                    <a:pt x="540" y="817"/>
                  </a:cubicBezTo>
                  <a:cubicBezTo>
                    <a:pt x="542" y="817"/>
                    <a:pt x="543" y="817"/>
                    <a:pt x="545" y="817"/>
                  </a:cubicBezTo>
                  <a:cubicBezTo>
                    <a:pt x="549" y="817"/>
                    <a:pt x="553" y="818"/>
                    <a:pt x="557" y="818"/>
                  </a:cubicBezTo>
                  <a:cubicBezTo>
                    <a:pt x="561" y="818"/>
                    <a:pt x="566" y="819"/>
                    <a:pt x="570" y="819"/>
                  </a:cubicBezTo>
                  <a:cubicBezTo>
                    <a:pt x="570" y="819"/>
                    <a:pt x="570" y="819"/>
                    <a:pt x="570" y="819"/>
                  </a:cubicBezTo>
                  <a:cubicBezTo>
                    <a:pt x="575" y="819"/>
                    <a:pt x="579" y="818"/>
                    <a:pt x="583" y="817"/>
                  </a:cubicBezTo>
                  <a:cubicBezTo>
                    <a:pt x="588" y="815"/>
                    <a:pt x="591" y="813"/>
                    <a:pt x="595" y="811"/>
                  </a:cubicBezTo>
                  <a:cubicBezTo>
                    <a:pt x="599" y="808"/>
                    <a:pt x="602" y="806"/>
                    <a:pt x="606" y="805"/>
                  </a:cubicBezTo>
                  <a:cubicBezTo>
                    <a:pt x="613" y="803"/>
                    <a:pt x="619" y="800"/>
                    <a:pt x="624" y="797"/>
                  </a:cubicBezTo>
                  <a:cubicBezTo>
                    <a:pt x="626" y="796"/>
                    <a:pt x="627" y="795"/>
                    <a:pt x="629" y="794"/>
                  </a:cubicBezTo>
                  <a:cubicBezTo>
                    <a:pt x="633" y="793"/>
                    <a:pt x="637" y="791"/>
                    <a:pt x="641" y="789"/>
                  </a:cubicBezTo>
                  <a:cubicBezTo>
                    <a:pt x="643" y="788"/>
                    <a:pt x="643" y="788"/>
                    <a:pt x="643" y="788"/>
                  </a:cubicBezTo>
                  <a:lnTo>
                    <a:pt x="616" y="45"/>
                  </a:ln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7" name="Freeform 18"/>
            <p:cNvSpPr>
              <a:spLocks/>
            </p:cNvSpPr>
            <p:nvPr/>
          </p:nvSpPr>
          <p:spPr bwMode="auto">
            <a:xfrm>
              <a:off x="564" y="2121"/>
              <a:ext cx="61" cy="69"/>
            </a:xfrm>
            <a:custGeom>
              <a:avLst/>
              <a:gdLst>
                <a:gd name="T0" fmla="*/ 20 w 21"/>
                <a:gd name="T1" fmla="*/ 16 h 24"/>
                <a:gd name="T2" fmla="*/ 8 w 21"/>
                <a:gd name="T3" fmla="*/ 0 h 24"/>
                <a:gd name="T4" fmla="*/ 4 w 21"/>
                <a:gd name="T5" fmla="*/ 2 h 24"/>
                <a:gd name="T6" fmla="*/ 8 w 21"/>
                <a:gd name="T7" fmla="*/ 19 h 24"/>
                <a:gd name="T8" fmla="*/ 15 w 21"/>
                <a:gd name="T9" fmla="*/ 24 h 24"/>
                <a:gd name="T10" fmla="*/ 19 w 21"/>
                <a:gd name="T11" fmla="*/ 22 h 24"/>
                <a:gd name="T12" fmla="*/ 20 w 21"/>
                <a:gd name="T13" fmla="*/ 16 h 24"/>
              </a:gdLst>
              <a:ahLst/>
              <a:cxnLst>
                <a:cxn ang="0">
                  <a:pos x="T0" y="T1"/>
                </a:cxn>
                <a:cxn ang="0">
                  <a:pos x="T2" y="T3"/>
                </a:cxn>
                <a:cxn ang="0">
                  <a:pos x="T4" y="T5"/>
                </a:cxn>
                <a:cxn ang="0">
                  <a:pos x="T6" y="T7"/>
                </a:cxn>
                <a:cxn ang="0">
                  <a:pos x="T8" y="T9"/>
                </a:cxn>
                <a:cxn ang="0">
                  <a:pos x="T10" y="T11"/>
                </a:cxn>
                <a:cxn ang="0">
                  <a:pos x="T12" y="T13"/>
                </a:cxn>
              </a:cxnLst>
              <a:rect l="0" t="0" r="r" b="b"/>
              <a:pathLst>
                <a:path w="21" h="24">
                  <a:moveTo>
                    <a:pt x="20" y="16"/>
                  </a:moveTo>
                  <a:cubicBezTo>
                    <a:pt x="20" y="15"/>
                    <a:pt x="15" y="0"/>
                    <a:pt x="8" y="0"/>
                  </a:cubicBezTo>
                  <a:cubicBezTo>
                    <a:pt x="7" y="0"/>
                    <a:pt x="5" y="1"/>
                    <a:pt x="4" y="2"/>
                  </a:cubicBezTo>
                  <a:cubicBezTo>
                    <a:pt x="0" y="7"/>
                    <a:pt x="4" y="15"/>
                    <a:pt x="8" y="19"/>
                  </a:cubicBezTo>
                  <a:cubicBezTo>
                    <a:pt x="9" y="21"/>
                    <a:pt x="12" y="24"/>
                    <a:pt x="15" y="24"/>
                  </a:cubicBezTo>
                  <a:cubicBezTo>
                    <a:pt x="17" y="24"/>
                    <a:pt x="18" y="23"/>
                    <a:pt x="19" y="22"/>
                  </a:cubicBezTo>
                  <a:cubicBezTo>
                    <a:pt x="20" y="21"/>
                    <a:pt x="21" y="18"/>
                    <a:pt x="20" y="16"/>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8" name="Freeform 19"/>
            <p:cNvSpPr>
              <a:spLocks/>
            </p:cNvSpPr>
            <p:nvPr/>
          </p:nvSpPr>
          <p:spPr bwMode="auto">
            <a:xfrm>
              <a:off x="726" y="2499"/>
              <a:ext cx="63" cy="70"/>
            </a:xfrm>
            <a:custGeom>
              <a:avLst/>
              <a:gdLst>
                <a:gd name="T0" fmla="*/ 17 w 22"/>
                <a:gd name="T1" fmla="*/ 11 h 24"/>
                <a:gd name="T2" fmla="*/ 14 w 22"/>
                <a:gd name="T3" fmla="*/ 10 h 24"/>
                <a:gd name="T4" fmla="*/ 12 w 22"/>
                <a:gd name="T5" fmla="*/ 11 h 24"/>
                <a:gd name="T6" fmla="*/ 13 w 22"/>
                <a:gd name="T7" fmla="*/ 5 h 24"/>
                <a:gd name="T8" fmla="*/ 8 w 22"/>
                <a:gd name="T9" fmla="*/ 0 h 24"/>
                <a:gd name="T10" fmla="*/ 4 w 22"/>
                <a:gd name="T11" fmla="*/ 1 h 24"/>
                <a:gd name="T12" fmla="*/ 1 w 22"/>
                <a:gd name="T13" fmla="*/ 13 h 24"/>
                <a:gd name="T14" fmla="*/ 5 w 22"/>
                <a:gd name="T15" fmla="*/ 17 h 24"/>
                <a:gd name="T16" fmla="*/ 7 w 22"/>
                <a:gd name="T17" fmla="*/ 16 h 24"/>
                <a:gd name="T18" fmla="*/ 9 w 22"/>
                <a:gd name="T19" fmla="*/ 15 h 24"/>
                <a:gd name="T20" fmla="*/ 9 w 22"/>
                <a:gd name="T21" fmla="*/ 16 h 24"/>
                <a:gd name="T22" fmla="*/ 10 w 22"/>
                <a:gd name="T23" fmla="*/ 18 h 24"/>
                <a:gd name="T24" fmla="*/ 13 w 22"/>
                <a:gd name="T25" fmla="*/ 23 h 24"/>
                <a:gd name="T26" fmla="*/ 18 w 22"/>
                <a:gd name="T27" fmla="*/ 24 h 24"/>
                <a:gd name="T28" fmla="*/ 19 w 22"/>
                <a:gd name="T29" fmla="*/ 24 h 24"/>
                <a:gd name="T30" fmla="*/ 21 w 22"/>
                <a:gd name="T31" fmla="*/ 23 h 24"/>
                <a:gd name="T32" fmla="*/ 22 w 22"/>
                <a:gd name="T33" fmla="*/ 22 h 24"/>
                <a:gd name="T34" fmla="*/ 22 w 22"/>
                <a:gd name="T35" fmla="*/ 17 h 24"/>
                <a:gd name="T36" fmla="*/ 17 w 22"/>
                <a:gd name="T37" fmla="*/ 11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2" h="24">
                  <a:moveTo>
                    <a:pt x="17" y="11"/>
                  </a:moveTo>
                  <a:cubicBezTo>
                    <a:pt x="16" y="11"/>
                    <a:pt x="15" y="10"/>
                    <a:pt x="14" y="10"/>
                  </a:cubicBezTo>
                  <a:cubicBezTo>
                    <a:pt x="13" y="10"/>
                    <a:pt x="13" y="11"/>
                    <a:pt x="12" y="11"/>
                  </a:cubicBezTo>
                  <a:cubicBezTo>
                    <a:pt x="13" y="9"/>
                    <a:pt x="13" y="7"/>
                    <a:pt x="13" y="5"/>
                  </a:cubicBezTo>
                  <a:cubicBezTo>
                    <a:pt x="13" y="2"/>
                    <a:pt x="11" y="0"/>
                    <a:pt x="8" y="0"/>
                  </a:cubicBezTo>
                  <a:cubicBezTo>
                    <a:pt x="7" y="0"/>
                    <a:pt x="5" y="0"/>
                    <a:pt x="4" y="1"/>
                  </a:cubicBezTo>
                  <a:cubicBezTo>
                    <a:pt x="1" y="3"/>
                    <a:pt x="0" y="9"/>
                    <a:pt x="1" y="13"/>
                  </a:cubicBezTo>
                  <a:cubicBezTo>
                    <a:pt x="1" y="15"/>
                    <a:pt x="3" y="17"/>
                    <a:pt x="5" y="17"/>
                  </a:cubicBezTo>
                  <a:cubicBezTo>
                    <a:pt x="6" y="17"/>
                    <a:pt x="6" y="17"/>
                    <a:pt x="7" y="16"/>
                  </a:cubicBezTo>
                  <a:cubicBezTo>
                    <a:pt x="8" y="16"/>
                    <a:pt x="9" y="16"/>
                    <a:pt x="9" y="15"/>
                  </a:cubicBezTo>
                  <a:cubicBezTo>
                    <a:pt x="9" y="15"/>
                    <a:pt x="9" y="16"/>
                    <a:pt x="9" y="16"/>
                  </a:cubicBezTo>
                  <a:cubicBezTo>
                    <a:pt x="9" y="17"/>
                    <a:pt x="10" y="17"/>
                    <a:pt x="10" y="18"/>
                  </a:cubicBezTo>
                  <a:cubicBezTo>
                    <a:pt x="10" y="19"/>
                    <a:pt x="11" y="22"/>
                    <a:pt x="13" y="23"/>
                  </a:cubicBezTo>
                  <a:cubicBezTo>
                    <a:pt x="15" y="23"/>
                    <a:pt x="16" y="24"/>
                    <a:pt x="18" y="24"/>
                  </a:cubicBezTo>
                  <a:cubicBezTo>
                    <a:pt x="18" y="24"/>
                    <a:pt x="19" y="24"/>
                    <a:pt x="19" y="24"/>
                  </a:cubicBezTo>
                  <a:cubicBezTo>
                    <a:pt x="21" y="23"/>
                    <a:pt x="21" y="23"/>
                    <a:pt x="21" y="23"/>
                  </a:cubicBezTo>
                  <a:cubicBezTo>
                    <a:pt x="22" y="22"/>
                    <a:pt x="22" y="22"/>
                    <a:pt x="22" y="22"/>
                  </a:cubicBezTo>
                  <a:cubicBezTo>
                    <a:pt x="22" y="20"/>
                    <a:pt x="22" y="19"/>
                    <a:pt x="22" y="17"/>
                  </a:cubicBezTo>
                  <a:cubicBezTo>
                    <a:pt x="21" y="15"/>
                    <a:pt x="19" y="12"/>
                    <a:pt x="17" y="1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19" name="Freeform 20"/>
            <p:cNvSpPr>
              <a:spLocks/>
            </p:cNvSpPr>
            <p:nvPr/>
          </p:nvSpPr>
          <p:spPr bwMode="auto">
            <a:xfrm>
              <a:off x="4013" y="-3"/>
              <a:ext cx="57" cy="110"/>
            </a:xfrm>
            <a:custGeom>
              <a:avLst/>
              <a:gdLst>
                <a:gd name="T0" fmla="*/ 4 w 20"/>
                <a:gd name="T1" fmla="*/ 27 h 38"/>
                <a:gd name="T2" fmla="*/ 1 w 20"/>
                <a:gd name="T3" fmla="*/ 33 h 38"/>
                <a:gd name="T4" fmla="*/ 7 w 20"/>
                <a:gd name="T5" fmla="*/ 38 h 38"/>
                <a:gd name="T6" fmla="*/ 15 w 20"/>
                <a:gd name="T7" fmla="*/ 34 h 38"/>
                <a:gd name="T8" fmla="*/ 18 w 20"/>
                <a:gd name="T9" fmla="*/ 24 h 38"/>
                <a:gd name="T10" fmla="*/ 15 w 20"/>
                <a:gd name="T11" fmla="*/ 21 h 38"/>
                <a:gd name="T12" fmla="*/ 15 w 20"/>
                <a:gd name="T13" fmla="*/ 13 h 38"/>
                <a:gd name="T14" fmla="*/ 15 w 20"/>
                <a:gd name="T15" fmla="*/ 3 h 38"/>
                <a:gd name="T16" fmla="*/ 15 w 20"/>
                <a:gd name="T17" fmla="*/ 1 h 38"/>
                <a:gd name="T18" fmla="*/ 13 w 20"/>
                <a:gd name="T19" fmla="*/ 0 h 38"/>
                <a:gd name="T20" fmla="*/ 10 w 20"/>
                <a:gd name="T21" fmla="*/ 0 h 38"/>
                <a:gd name="T22" fmla="*/ 7 w 20"/>
                <a:gd name="T23" fmla="*/ 0 h 38"/>
                <a:gd name="T24" fmla="*/ 5 w 20"/>
                <a:gd name="T25" fmla="*/ 1 h 38"/>
                <a:gd name="T26" fmla="*/ 4 w 20"/>
                <a:gd name="T27" fmla="*/ 3 h 38"/>
                <a:gd name="T28" fmla="*/ 5 w 20"/>
                <a:gd name="T29" fmla="*/ 9 h 38"/>
                <a:gd name="T30" fmla="*/ 5 w 20"/>
                <a:gd name="T31" fmla="*/ 17 h 38"/>
                <a:gd name="T32" fmla="*/ 4 w 20"/>
                <a:gd name="T33" fmla="*/ 17 h 38"/>
                <a:gd name="T34" fmla="*/ 1 w 20"/>
                <a:gd name="T35" fmla="*/ 24 h 38"/>
                <a:gd name="T36" fmla="*/ 4 w 20"/>
                <a:gd name="T37" fmla="*/ 27 h 3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Lst>
              <a:rect l="0" t="0" r="r" b="b"/>
              <a:pathLst>
                <a:path w="20" h="38">
                  <a:moveTo>
                    <a:pt x="4" y="27"/>
                  </a:moveTo>
                  <a:cubicBezTo>
                    <a:pt x="2" y="28"/>
                    <a:pt x="1" y="30"/>
                    <a:pt x="1" y="33"/>
                  </a:cubicBezTo>
                  <a:cubicBezTo>
                    <a:pt x="1" y="36"/>
                    <a:pt x="4" y="38"/>
                    <a:pt x="7" y="38"/>
                  </a:cubicBezTo>
                  <a:cubicBezTo>
                    <a:pt x="10" y="38"/>
                    <a:pt x="14" y="36"/>
                    <a:pt x="15" y="34"/>
                  </a:cubicBezTo>
                  <a:cubicBezTo>
                    <a:pt x="16" y="34"/>
                    <a:pt x="20" y="28"/>
                    <a:pt x="18" y="24"/>
                  </a:cubicBezTo>
                  <a:cubicBezTo>
                    <a:pt x="18" y="23"/>
                    <a:pt x="17" y="22"/>
                    <a:pt x="15" y="21"/>
                  </a:cubicBezTo>
                  <a:cubicBezTo>
                    <a:pt x="15" y="18"/>
                    <a:pt x="15" y="16"/>
                    <a:pt x="15" y="13"/>
                  </a:cubicBezTo>
                  <a:cubicBezTo>
                    <a:pt x="15" y="10"/>
                    <a:pt x="16" y="7"/>
                    <a:pt x="15" y="3"/>
                  </a:cubicBezTo>
                  <a:cubicBezTo>
                    <a:pt x="15" y="1"/>
                    <a:pt x="15" y="1"/>
                    <a:pt x="15" y="1"/>
                  </a:cubicBezTo>
                  <a:cubicBezTo>
                    <a:pt x="13" y="0"/>
                    <a:pt x="13" y="0"/>
                    <a:pt x="13" y="0"/>
                  </a:cubicBezTo>
                  <a:cubicBezTo>
                    <a:pt x="12" y="0"/>
                    <a:pt x="11" y="0"/>
                    <a:pt x="10" y="0"/>
                  </a:cubicBezTo>
                  <a:cubicBezTo>
                    <a:pt x="9" y="0"/>
                    <a:pt x="8" y="0"/>
                    <a:pt x="7" y="0"/>
                  </a:cubicBezTo>
                  <a:cubicBezTo>
                    <a:pt x="5" y="1"/>
                    <a:pt x="5" y="1"/>
                    <a:pt x="5" y="1"/>
                  </a:cubicBezTo>
                  <a:cubicBezTo>
                    <a:pt x="4" y="3"/>
                    <a:pt x="4" y="3"/>
                    <a:pt x="4" y="3"/>
                  </a:cubicBezTo>
                  <a:cubicBezTo>
                    <a:pt x="4" y="5"/>
                    <a:pt x="5" y="7"/>
                    <a:pt x="5" y="9"/>
                  </a:cubicBezTo>
                  <a:cubicBezTo>
                    <a:pt x="5" y="12"/>
                    <a:pt x="5" y="15"/>
                    <a:pt x="5" y="17"/>
                  </a:cubicBezTo>
                  <a:cubicBezTo>
                    <a:pt x="4" y="17"/>
                    <a:pt x="4" y="17"/>
                    <a:pt x="4" y="17"/>
                  </a:cubicBezTo>
                  <a:cubicBezTo>
                    <a:pt x="3" y="18"/>
                    <a:pt x="0" y="20"/>
                    <a:pt x="1" y="24"/>
                  </a:cubicBezTo>
                  <a:cubicBezTo>
                    <a:pt x="2" y="25"/>
                    <a:pt x="2" y="26"/>
                    <a:pt x="4" y="27"/>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0" name="Freeform 21"/>
            <p:cNvSpPr>
              <a:spLocks/>
            </p:cNvSpPr>
            <p:nvPr/>
          </p:nvSpPr>
          <p:spPr bwMode="auto">
            <a:xfrm>
              <a:off x="3436" y="78"/>
              <a:ext cx="1754" cy="2467"/>
            </a:xfrm>
            <a:custGeom>
              <a:avLst/>
              <a:gdLst>
                <a:gd name="T0" fmla="*/ 599 w 608"/>
                <a:gd name="T1" fmla="*/ 670 h 855"/>
                <a:gd name="T2" fmla="*/ 590 w 608"/>
                <a:gd name="T3" fmla="*/ 689 h 855"/>
                <a:gd name="T4" fmla="*/ 577 w 608"/>
                <a:gd name="T5" fmla="*/ 684 h 855"/>
                <a:gd name="T6" fmla="*/ 559 w 608"/>
                <a:gd name="T7" fmla="*/ 650 h 855"/>
                <a:gd name="T8" fmla="*/ 535 w 608"/>
                <a:gd name="T9" fmla="*/ 618 h 855"/>
                <a:gd name="T10" fmla="*/ 520 w 608"/>
                <a:gd name="T11" fmla="*/ 606 h 855"/>
                <a:gd name="T12" fmla="*/ 515 w 608"/>
                <a:gd name="T13" fmla="*/ 603 h 855"/>
                <a:gd name="T14" fmla="*/ 521 w 608"/>
                <a:gd name="T15" fmla="*/ 562 h 855"/>
                <a:gd name="T16" fmla="*/ 506 w 608"/>
                <a:gd name="T17" fmla="*/ 561 h 855"/>
                <a:gd name="T18" fmla="*/ 500 w 608"/>
                <a:gd name="T19" fmla="*/ 549 h 855"/>
                <a:gd name="T20" fmla="*/ 484 w 608"/>
                <a:gd name="T21" fmla="*/ 550 h 855"/>
                <a:gd name="T22" fmla="*/ 476 w 608"/>
                <a:gd name="T23" fmla="*/ 549 h 855"/>
                <a:gd name="T24" fmla="*/ 467 w 608"/>
                <a:gd name="T25" fmla="*/ 495 h 855"/>
                <a:gd name="T26" fmla="*/ 454 w 608"/>
                <a:gd name="T27" fmla="*/ 467 h 855"/>
                <a:gd name="T28" fmla="*/ 447 w 608"/>
                <a:gd name="T29" fmla="*/ 448 h 855"/>
                <a:gd name="T30" fmla="*/ 418 w 608"/>
                <a:gd name="T31" fmla="*/ 430 h 855"/>
                <a:gd name="T32" fmla="*/ 399 w 608"/>
                <a:gd name="T33" fmla="*/ 409 h 855"/>
                <a:gd name="T34" fmla="*/ 383 w 608"/>
                <a:gd name="T35" fmla="*/ 401 h 855"/>
                <a:gd name="T36" fmla="*/ 358 w 608"/>
                <a:gd name="T37" fmla="*/ 384 h 855"/>
                <a:gd name="T38" fmla="*/ 350 w 608"/>
                <a:gd name="T39" fmla="*/ 351 h 855"/>
                <a:gd name="T40" fmla="*/ 352 w 608"/>
                <a:gd name="T41" fmla="*/ 312 h 855"/>
                <a:gd name="T42" fmla="*/ 334 w 608"/>
                <a:gd name="T43" fmla="*/ 270 h 855"/>
                <a:gd name="T44" fmla="*/ 330 w 608"/>
                <a:gd name="T45" fmla="*/ 231 h 855"/>
                <a:gd name="T46" fmla="*/ 317 w 608"/>
                <a:gd name="T47" fmla="*/ 188 h 855"/>
                <a:gd name="T48" fmla="*/ 297 w 608"/>
                <a:gd name="T49" fmla="*/ 166 h 855"/>
                <a:gd name="T50" fmla="*/ 262 w 608"/>
                <a:gd name="T51" fmla="*/ 127 h 855"/>
                <a:gd name="T52" fmla="*/ 251 w 608"/>
                <a:gd name="T53" fmla="*/ 74 h 855"/>
                <a:gd name="T54" fmla="*/ 238 w 608"/>
                <a:gd name="T55" fmla="*/ 30 h 855"/>
                <a:gd name="T56" fmla="*/ 226 w 608"/>
                <a:gd name="T57" fmla="*/ 0 h 855"/>
                <a:gd name="T58" fmla="*/ 211 w 608"/>
                <a:gd name="T59" fmla="*/ 13 h 855"/>
                <a:gd name="T60" fmla="*/ 182 w 608"/>
                <a:gd name="T61" fmla="*/ 65 h 855"/>
                <a:gd name="T62" fmla="*/ 178 w 608"/>
                <a:gd name="T63" fmla="*/ 99 h 855"/>
                <a:gd name="T64" fmla="*/ 174 w 608"/>
                <a:gd name="T65" fmla="*/ 119 h 855"/>
                <a:gd name="T66" fmla="*/ 164 w 608"/>
                <a:gd name="T67" fmla="*/ 172 h 855"/>
                <a:gd name="T68" fmla="*/ 165 w 608"/>
                <a:gd name="T69" fmla="*/ 207 h 855"/>
                <a:gd name="T70" fmla="*/ 132 w 608"/>
                <a:gd name="T71" fmla="*/ 296 h 855"/>
                <a:gd name="T72" fmla="*/ 114 w 608"/>
                <a:gd name="T73" fmla="*/ 307 h 855"/>
                <a:gd name="T74" fmla="*/ 68 w 608"/>
                <a:gd name="T75" fmla="*/ 287 h 855"/>
                <a:gd name="T76" fmla="*/ 36 w 608"/>
                <a:gd name="T77" fmla="*/ 264 h 855"/>
                <a:gd name="T78" fmla="*/ 3 w 608"/>
                <a:gd name="T79" fmla="*/ 668 h 855"/>
                <a:gd name="T80" fmla="*/ 184 w 608"/>
                <a:gd name="T81" fmla="*/ 812 h 855"/>
                <a:gd name="T82" fmla="*/ 369 w 608"/>
                <a:gd name="T83" fmla="*/ 830 h 855"/>
                <a:gd name="T84" fmla="*/ 403 w 608"/>
                <a:gd name="T85" fmla="*/ 833 h 855"/>
                <a:gd name="T86" fmla="*/ 462 w 608"/>
                <a:gd name="T87" fmla="*/ 825 h 855"/>
                <a:gd name="T88" fmla="*/ 497 w 608"/>
                <a:gd name="T89" fmla="*/ 848 h 855"/>
                <a:gd name="T90" fmla="*/ 500 w 608"/>
                <a:gd name="T91" fmla="*/ 855 h 855"/>
                <a:gd name="T92" fmla="*/ 515 w 608"/>
                <a:gd name="T93" fmla="*/ 847 h 855"/>
                <a:gd name="T94" fmla="*/ 528 w 608"/>
                <a:gd name="T95" fmla="*/ 841 h 855"/>
                <a:gd name="T96" fmla="*/ 558 w 608"/>
                <a:gd name="T97" fmla="*/ 826 h 855"/>
                <a:gd name="T98" fmla="*/ 589 w 608"/>
                <a:gd name="T99" fmla="*/ 821 h 855"/>
                <a:gd name="T100" fmla="*/ 580 w 608"/>
                <a:gd name="T101" fmla="*/ 784 h 855"/>
                <a:gd name="T102" fmla="*/ 587 w 608"/>
                <a:gd name="T103" fmla="*/ 754 h 855"/>
                <a:gd name="T104" fmla="*/ 593 w 608"/>
                <a:gd name="T105" fmla="*/ 727 h 855"/>
                <a:gd name="T106" fmla="*/ 605 w 608"/>
                <a:gd name="T107" fmla="*/ 695 h 8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608" h="855">
                  <a:moveTo>
                    <a:pt x="606" y="684"/>
                  </a:moveTo>
                  <a:cubicBezTo>
                    <a:pt x="606" y="683"/>
                    <a:pt x="606" y="683"/>
                    <a:pt x="606" y="682"/>
                  </a:cubicBezTo>
                  <a:cubicBezTo>
                    <a:pt x="605" y="681"/>
                    <a:pt x="605" y="680"/>
                    <a:pt x="605" y="680"/>
                  </a:cubicBezTo>
                  <a:cubicBezTo>
                    <a:pt x="605" y="677"/>
                    <a:pt x="605" y="670"/>
                    <a:pt x="599" y="670"/>
                  </a:cubicBezTo>
                  <a:cubicBezTo>
                    <a:pt x="599" y="670"/>
                    <a:pt x="596" y="670"/>
                    <a:pt x="596" y="670"/>
                  </a:cubicBezTo>
                  <a:cubicBezTo>
                    <a:pt x="596" y="674"/>
                    <a:pt x="596" y="674"/>
                    <a:pt x="596" y="674"/>
                  </a:cubicBezTo>
                  <a:cubicBezTo>
                    <a:pt x="595" y="684"/>
                    <a:pt x="594" y="689"/>
                    <a:pt x="591" y="689"/>
                  </a:cubicBezTo>
                  <a:cubicBezTo>
                    <a:pt x="590" y="689"/>
                    <a:pt x="590" y="689"/>
                    <a:pt x="590" y="689"/>
                  </a:cubicBezTo>
                  <a:cubicBezTo>
                    <a:pt x="587" y="689"/>
                    <a:pt x="586" y="694"/>
                    <a:pt x="585" y="698"/>
                  </a:cubicBezTo>
                  <a:cubicBezTo>
                    <a:pt x="584" y="696"/>
                    <a:pt x="582" y="695"/>
                    <a:pt x="581" y="693"/>
                  </a:cubicBezTo>
                  <a:cubicBezTo>
                    <a:pt x="580" y="693"/>
                    <a:pt x="580" y="692"/>
                    <a:pt x="579" y="691"/>
                  </a:cubicBezTo>
                  <a:cubicBezTo>
                    <a:pt x="577" y="689"/>
                    <a:pt x="577" y="687"/>
                    <a:pt x="577" y="684"/>
                  </a:cubicBezTo>
                  <a:cubicBezTo>
                    <a:pt x="577" y="682"/>
                    <a:pt x="576" y="680"/>
                    <a:pt x="576" y="678"/>
                  </a:cubicBezTo>
                  <a:cubicBezTo>
                    <a:pt x="574" y="673"/>
                    <a:pt x="571" y="670"/>
                    <a:pt x="567" y="667"/>
                  </a:cubicBezTo>
                  <a:cubicBezTo>
                    <a:pt x="565" y="665"/>
                    <a:pt x="563" y="664"/>
                    <a:pt x="561" y="661"/>
                  </a:cubicBezTo>
                  <a:cubicBezTo>
                    <a:pt x="559" y="658"/>
                    <a:pt x="559" y="654"/>
                    <a:pt x="559" y="650"/>
                  </a:cubicBezTo>
                  <a:cubicBezTo>
                    <a:pt x="558" y="647"/>
                    <a:pt x="558" y="643"/>
                    <a:pt x="556" y="639"/>
                  </a:cubicBezTo>
                  <a:cubicBezTo>
                    <a:pt x="554" y="634"/>
                    <a:pt x="550" y="632"/>
                    <a:pt x="547" y="631"/>
                  </a:cubicBezTo>
                  <a:cubicBezTo>
                    <a:pt x="545" y="631"/>
                    <a:pt x="543" y="630"/>
                    <a:pt x="542" y="629"/>
                  </a:cubicBezTo>
                  <a:cubicBezTo>
                    <a:pt x="538" y="625"/>
                    <a:pt x="535" y="622"/>
                    <a:pt x="535" y="618"/>
                  </a:cubicBezTo>
                  <a:cubicBezTo>
                    <a:pt x="535" y="616"/>
                    <a:pt x="535" y="616"/>
                    <a:pt x="535" y="616"/>
                  </a:cubicBezTo>
                  <a:cubicBezTo>
                    <a:pt x="534" y="612"/>
                    <a:pt x="534" y="603"/>
                    <a:pt x="526" y="603"/>
                  </a:cubicBezTo>
                  <a:cubicBezTo>
                    <a:pt x="525" y="603"/>
                    <a:pt x="525" y="604"/>
                    <a:pt x="524" y="604"/>
                  </a:cubicBezTo>
                  <a:cubicBezTo>
                    <a:pt x="522" y="604"/>
                    <a:pt x="521" y="605"/>
                    <a:pt x="520" y="606"/>
                  </a:cubicBezTo>
                  <a:cubicBezTo>
                    <a:pt x="519" y="606"/>
                    <a:pt x="519" y="606"/>
                    <a:pt x="519" y="606"/>
                  </a:cubicBezTo>
                  <a:cubicBezTo>
                    <a:pt x="519" y="606"/>
                    <a:pt x="519" y="606"/>
                    <a:pt x="519" y="606"/>
                  </a:cubicBezTo>
                  <a:cubicBezTo>
                    <a:pt x="518" y="606"/>
                    <a:pt x="516" y="604"/>
                    <a:pt x="516" y="604"/>
                  </a:cubicBezTo>
                  <a:cubicBezTo>
                    <a:pt x="515" y="603"/>
                    <a:pt x="515" y="603"/>
                    <a:pt x="515" y="603"/>
                  </a:cubicBezTo>
                  <a:cubicBezTo>
                    <a:pt x="510" y="598"/>
                    <a:pt x="511" y="595"/>
                    <a:pt x="512" y="592"/>
                  </a:cubicBezTo>
                  <a:cubicBezTo>
                    <a:pt x="513" y="590"/>
                    <a:pt x="515" y="589"/>
                    <a:pt x="516" y="588"/>
                  </a:cubicBezTo>
                  <a:cubicBezTo>
                    <a:pt x="519" y="587"/>
                    <a:pt x="522" y="585"/>
                    <a:pt x="523" y="580"/>
                  </a:cubicBezTo>
                  <a:cubicBezTo>
                    <a:pt x="525" y="575"/>
                    <a:pt x="524" y="567"/>
                    <a:pt x="521" y="562"/>
                  </a:cubicBezTo>
                  <a:cubicBezTo>
                    <a:pt x="521" y="562"/>
                    <a:pt x="516" y="554"/>
                    <a:pt x="511" y="554"/>
                  </a:cubicBezTo>
                  <a:cubicBezTo>
                    <a:pt x="511" y="554"/>
                    <a:pt x="511" y="554"/>
                    <a:pt x="511" y="554"/>
                  </a:cubicBezTo>
                  <a:cubicBezTo>
                    <a:pt x="510" y="555"/>
                    <a:pt x="510" y="555"/>
                    <a:pt x="510" y="555"/>
                  </a:cubicBezTo>
                  <a:cubicBezTo>
                    <a:pt x="507" y="555"/>
                    <a:pt x="506" y="557"/>
                    <a:pt x="506" y="561"/>
                  </a:cubicBezTo>
                  <a:cubicBezTo>
                    <a:pt x="506" y="561"/>
                    <a:pt x="506" y="561"/>
                    <a:pt x="506" y="561"/>
                  </a:cubicBezTo>
                  <a:cubicBezTo>
                    <a:pt x="506" y="561"/>
                    <a:pt x="506" y="561"/>
                    <a:pt x="506" y="561"/>
                  </a:cubicBezTo>
                  <a:cubicBezTo>
                    <a:pt x="504" y="561"/>
                    <a:pt x="501" y="555"/>
                    <a:pt x="500" y="551"/>
                  </a:cubicBezTo>
                  <a:cubicBezTo>
                    <a:pt x="500" y="550"/>
                    <a:pt x="500" y="550"/>
                    <a:pt x="500" y="549"/>
                  </a:cubicBezTo>
                  <a:cubicBezTo>
                    <a:pt x="499" y="547"/>
                    <a:pt x="499" y="543"/>
                    <a:pt x="494" y="542"/>
                  </a:cubicBezTo>
                  <a:cubicBezTo>
                    <a:pt x="493" y="541"/>
                    <a:pt x="492" y="541"/>
                    <a:pt x="491" y="541"/>
                  </a:cubicBezTo>
                  <a:cubicBezTo>
                    <a:pt x="487" y="541"/>
                    <a:pt x="485" y="543"/>
                    <a:pt x="484" y="547"/>
                  </a:cubicBezTo>
                  <a:cubicBezTo>
                    <a:pt x="484" y="548"/>
                    <a:pt x="484" y="549"/>
                    <a:pt x="484" y="550"/>
                  </a:cubicBezTo>
                  <a:cubicBezTo>
                    <a:pt x="483" y="549"/>
                    <a:pt x="481" y="548"/>
                    <a:pt x="479" y="548"/>
                  </a:cubicBezTo>
                  <a:cubicBezTo>
                    <a:pt x="479" y="548"/>
                    <a:pt x="479" y="548"/>
                    <a:pt x="478" y="548"/>
                  </a:cubicBezTo>
                  <a:cubicBezTo>
                    <a:pt x="477" y="548"/>
                    <a:pt x="477" y="548"/>
                    <a:pt x="477" y="548"/>
                  </a:cubicBezTo>
                  <a:cubicBezTo>
                    <a:pt x="476" y="549"/>
                    <a:pt x="476" y="549"/>
                    <a:pt x="476" y="549"/>
                  </a:cubicBezTo>
                  <a:cubicBezTo>
                    <a:pt x="476" y="545"/>
                    <a:pt x="476" y="540"/>
                    <a:pt x="474" y="535"/>
                  </a:cubicBezTo>
                  <a:cubicBezTo>
                    <a:pt x="472" y="528"/>
                    <a:pt x="472" y="521"/>
                    <a:pt x="472" y="516"/>
                  </a:cubicBezTo>
                  <a:cubicBezTo>
                    <a:pt x="472" y="510"/>
                    <a:pt x="470" y="506"/>
                    <a:pt x="469" y="501"/>
                  </a:cubicBezTo>
                  <a:cubicBezTo>
                    <a:pt x="468" y="499"/>
                    <a:pt x="467" y="497"/>
                    <a:pt x="467" y="495"/>
                  </a:cubicBezTo>
                  <a:cubicBezTo>
                    <a:pt x="465" y="490"/>
                    <a:pt x="461" y="485"/>
                    <a:pt x="457" y="481"/>
                  </a:cubicBezTo>
                  <a:cubicBezTo>
                    <a:pt x="453" y="477"/>
                    <a:pt x="449" y="473"/>
                    <a:pt x="449" y="469"/>
                  </a:cubicBezTo>
                  <a:cubicBezTo>
                    <a:pt x="449" y="468"/>
                    <a:pt x="449" y="468"/>
                    <a:pt x="449" y="468"/>
                  </a:cubicBezTo>
                  <a:cubicBezTo>
                    <a:pt x="451" y="468"/>
                    <a:pt x="452" y="467"/>
                    <a:pt x="454" y="467"/>
                  </a:cubicBezTo>
                  <a:cubicBezTo>
                    <a:pt x="457" y="467"/>
                    <a:pt x="457" y="467"/>
                    <a:pt x="457" y="467"/>
                  </a:cubicBezTo>
                  <a:cubicBezTo>
                    <a:pt x="456" y="464"/>
                    <a:pt x="456" y="464"/>
                    <a:pt x="456" y="464"/>
                  </a:cubicBezTo>
                  <a:cubicBezTo>
                    <a:pt x="455" y="457"/>
                    <a:pt x="452" y="454"/>
                    <a:pt x="449" y="450"/>
                  </a:cubicBezTo>
                  <a:cubicBezTo>
                    <a:pt x="448" y="450"/>
                    <a:pt x="447" y="449"/>
                    <a:pt x="447" y="448"/>
                  </a:cubicBezTo>
                  <a:cubicBezTo>
                    <a:pt x="445" y="445"/>
                    <a:pt x="442" y="442"/>
                    <a:pt x="438" y="441"/>
                  </a:cubicBezTo>
                  <a:cubicBezTo>
                    <a:pt x="436" y="441"/>
                    <a:pt x="436" y="441"/>
                    <a:pt x="436" y="441"/>
                  </a:cubicBezTo>
                  <a:cubicBezTo>
                    <a:pt x="432" y="438"/>
                    <a:pt x="428" y="435"/>
                    <a:pt x="423" y="432"/>
                  </a:cubicBezTo>
                  <a:cubicBezTo>
                    <a:pt x="421" y="431"/>
                    <a:pt x="420" y="431"/>
                    <a:pt x="418" y="430"/>
                  </a:cubicBezTo>
                  <a:cubicBezTo>
                    <a:pt x="414" y="428"/>
                    <a:pt x="411" y="427"/>
                    <a:pt x="409" y="423"/>
                  </a:cubicBezTo>
                  <a:cubicBezTo>
                    <a:pt x="409" y="422"/>
                    <a:pt x="409" y="420"/>
                    <a:pt x="408" y="419"/>
                  </a:cubicBezTo>
                  <a:cubicBezTo>
                    <a:pt x="408" y="418"/>
                    <a:pt x="408" y="416"/>
                    <a:pt x="407" y="415"/>
                  </a:cubicBezTo>
                  <a:cubicBezTo>
                    <a:pt x="405" y="411"/>
                    <a:pt x="403" y="409"/>
                    <a:pt x="399" y="409"/>
                  </a:cubicBezTo>
                  <a:cubicBezTo>
                    <a:pt x="398" y="409"/>
                    <a:pt x="396" y="409"/>
                    <a:pt x="395" y="410"/>
                  </a:cubicBezTo>
                  <a:cubicBezTo>
                    <a:pt x="394" y="410"/>
                    <a:pt x="393" y="410"/>
                    <a:pt x="392" y="410"/>
                  </a:cubicBezTo>
                  <a:cubicBezTo>
                    <a:pt x="391" y="408"/>
                    <a:pt x="389" y="406"/>
                    <a:pt x="387" y="405"/>
                  </a:cubicBezTo>
                  <a:cubicBezTo>
                    <a:pt x="385" y="404"/>
                    <a:pt x="383" y="403"/>
                    <a:pt x="383" y="401"/>
                  </a:cubicBezTo>
                  <a:cubicBezTo>
                    <a:pt x="379" y="397"/>
                    <a:pt x="376" y="396"/>
                    <a:pt x="373" y="395"/>
                  </a:cubicBezTo>
                  <a:cubicBezTo>
                    <a:pt x="372" y="394"/>
                    <a:pt x="370" y="394"/>
                    <a:pt x="369" y="393"/>
                  </a:cubicBezTo>
                  <a:cubicBezTo>
                    <a:pt x="365" y="391"/>
                    <a:pt x="363" y="389"/>
                    <a:pt x="360" y="386"/>
                  </a:cubicBezTo>
                  <a:cubicBezTo>
                    <a:pt x="358" y="384"/>
                    <a:pt x="358" y="384"/>
                    <a:pt x="358" y="384"/>
                  </a:cubicBezTo>
                  <a:cubicBezTo>
                    <a:pt x="356" y="381"/>
                    <a:pt x="356" y="378"/>
                    <a:pt x="356" y="375"/>
                  </a:cubicBezTo>
                  <a:cubicBezTo>
                    <a:pt x="356" y="373"/>
                    <a:pt x="356" y="372"/>
                    <a:pt x="356" y="370"/>
                  </a:cubicBezTo>
                  <a:cubicBezTo>
                    <a:pt x="356" y="364"/>
                    <a:pt x="353" y="358"/>
                    <a:pt x="350" y="353"/>
                  </a:cubicBezTo>
                  <a:cubicBezTo>
                    <a:pt x="350" y="351"/>
                    <a:pt x="350" y="351"/>
                    <a:pt x="350" y="351"/>
                  </a:cubicBezTo>
                  <a:cubicBezTo>
                    <a:pt x="348" y="348"/>
                    <a:pt x="350" y="344"/>
                    <a:pt x="352" y="340"/>
                  </a:cubicBezTo>
                  <a:cubicBezTo>
                    <a:pt x="352" y="338"/>
                    <a:pt x="353" y="336"/>
                    <a:pt x="354" y="334"/>
                  </a:cubicBezTo>
                  <a:cubicBezTo>
                    <a:pt x="355" y="329"/>
                    <a:pt x="354" y="325"/>
                    <a:pt x="353" y="321"/>
                  </a:cubicBezTo>
                  <a:cubicBezTo>
                    <a:pt x="352" y="318"/>
                    <a:pt x="352" y="315"/>
                    <a:pt x="352" y="312"/>
                  </a:cubicBezTo>
                  <a:cubicBezTo>
                    <a:pt x="352" y="301"/>
                    <a:pt x="351" y="298"/>
                    <a:pt x="345" y="290"/>
                  </a:cubicBezTo>
                  <a:cubicBezTo>
                    <a:pt x="343" y="287"/>
                    <a:pt x="343" y="287"/>
                    <a:pt x="343" y="287"/>
                  </a:cubicBezTo>
                  <a:cubicBezTo>
                    <a:pt x="340" y="284"/>
                    <a:pt x="337" y="280"/>
                    <a:pt x="335" y="277"/>
                  </a:cubicBezTo>
                  <a:cubicBezTo>
                    <a:pt x="334" y="274"/>
                    <a:pt x="334" y="273"/>
                    <a:pt x="334" y="270"/>
                  </a:cubicBezTo>
                  <a:cubicBezTo>
                    <a:pt x="334" y="269"/>
                    <a:pt x="334" y="267"/>
                    <a:pt x="334" y="266"/>
                  </a:cubicBezTo>
                  <a:cubicBezTo>
                    <a:pt x="334" y="261"/>
                    <a:pt x="333" y="255"/>
                    <a:pt x="332" y="250"/>
                  </a:cubicBezTo>
                  <a:cubicBezTo>
                    <a:pt x="331" y="245"/>
                    <a:pt x="331" y="241"/>
                    <a:pt x="330" y="236"/>
                  </a:cubicBezTo>
                  <a:cubicBezTo>
                    <a:pt x="330" y="234"/>
                    <a:pt x="330" y="233"/>
                    <a:pt x="330" y="231"/>
                  </a:cubicBezTo>
                  <a:cubicBezTo>
                    <a:pt x="330" y="227"/>
                    <a:pt x="330" y="223"/>
                    <a:pt x="331" y="219"/>
                  </a:cubicBezTo>
                  <a:cubicBezTo>
                    <a:pt x="331" y="218"/>
                    <a:pt x="331" y="217"/>
                    <a:pt x="331" y="216"/>
                  </a:cubicBezTo>
                  <a:cubicBezTo>
                    <a:pt x="332" y="212"/>
                    <a:pt x="333" y="207"/>
                    <a:pt x="330" y="202"/>
                  </a:cubicBezTo>
                  <a:cubicBezTo>
                    <a:pt x="327" y="197"/>
                    <a:pt x="321" y="192"/>
                    <a:pt x="317" y="188"/>
                  </a:cubicBezTo>
                  <a:cubicBezTo>
                    <a:pt x="315" y="187"/>
                    <a:pt x="313" y="186"/>
                    <a:pt x="312" y="186"/>
                  </a:cubicBezTo>
                  <a:cubicBezTo>
                    <a:pt x="308" y="184"/>
                    <a:pt x="307" y="183"/>
                    <a:pt x="306" y="181"/>
                  </a:cubicBezTo>
                  <a:cubicBezTo>
                    <a:pt x="306" y="179"/>
                    <a:pt x="306" y="178"/>
                    <a:pt x="306" y="176"/>
                  </a:cubicBezTo>
                  <a:cubicBezTo>
                    <a:pt x="306" y="173"/>
                    <a:pt x="306" y="167"/>
                    <a:pt x="297" y="166"/>
                  </a:cubicBezTo>
                  <a:cubicBezTo>
                    <a:pt x="292" y="166"/>
                    <a:pt x="286" y="169"/>
                    <a:pt x="281" y="173"/>
                  </a:cubicBezTo>
                  <a:cubicBezTo>
                    <a:pt x="279" y="174"/>
                    <a:pt x="277" y="175"/>
                    <a:pt x="275" y="175"/>
                  </a:cubicBezTo>
                  <a:cubicBezTo>
                    <a:pt x="272" y="175"/>
                    <a:pt x="269" y="172"/>
                    <a:pt x="266" y="163"/>
                  </a:cubicBezTo>
                  <a:cubicBezTo>
                    <a:pt x="263" y="152"/>
                    <a:pt x="261" y="140"/>
                    <a:pt x="262" y="127"/>
                  </a:cubicBezTo>
                  <a:cubicBezTo>
                    <a:pt x="262" y="118"/>
                    <a:pt x="262" y="110"/>
                    <a:pt x="259" y="103"/>
                  </a:cubicBezTo>
                  <a:cubicBezTo>
                    <a:pt x="259" y="102"/>
                    <a:pt x="258" y="100"/>
                    <a:pt x="258" y="98"/>
                  </a:cubicBezTo>
                  <a:cubicBezTo>
                    <a:pt x="257" y="94"/>
                    <a:pt x="255" y="89"/>
                    <a:pt x="252" y="86"/>
                  </a:cubicBezTo>
                  <a:cubicBezTo>
                    <a:pt x="248" y="81"/>
                    <a:pt x="248" y="81"/>
                    <a:pt x="251" y="74"/>
                  </a:cubicBezTo>
                  <a:cubicBezTo>
                    <a:pt x="253" y="66"/>
                    <a:pt x="251" y="64"/>
                    <a:pt x="246" y="60"/>
                  </a:cubicBezTo>
                  <a:cubicBezTo>
                    <a:pt x="245" y="60"/>
                    <a:pt x="244" y="59"/>
                    <a:pt x="243" y="58"/>
                  </a:cubicBezTo>
                  <a:cubicBezTo>
                    <a:pt x="238" y="54"/>
                    <a:pt x="238" y="44"/>
                    <a:pt x="238" y="36"/>
                  </a:cubicBezTo>
                  <a:cubicBezTo>
                    <a:pt x="238" y="34"/>
                    <a:pt x="238" y="32"/>
                    <a:pt x="238" y="30"/>
                  </a:cubicBezTo>
                  <a:cubicBezTo>
                    <a:pt x="238" y="25"/>
                    <a:pt x="235" y="22"/>
                    <a:pt x="233" y="18"/>
                  </a:cubicBezTo>
                  <a:cubicBezTo>
                    <a:pt x="233" y="17"/>
                    <a:pt x="233" y="17"/>
                    <a:pt x="233" y="17"/>
                  </a:cubicBezTo>
                  <a:cubicBezTo>
                    <a:pt x="232" y="16"/>
                    <a:pt x="232" y="14"/>
                    <a:pt x="232" y="12"/>
                  </a:cubicBezTo>
                  <a:cubicBezTo>
                    <a:pt x="232" y="8"/>
                    <a:pt x="232" y="1"/>
                    <a:pt x="226" y="0"/>
                  </a:cubicBezTo>
                  <a:cubicBezTo>
                    <a:pt x="225" y="0"/>
                    <a:pt x="225" y="0"/>
                    <a:pt x="225" y="0"/>
                  </a:cubicBezTo>
                  <a:cubicBezTo>
                    <a:pt x="220" y="0"/>
                    <a:pt x="217" y="4"/>
                    <a:pt x="216" y="7"/>
                  </a:cubicBezTo>
                  <a:cubicBezTo>
                    <a:pt x="215" y="9"/>
                    <a:pt x="214" y="11"/>
                    <a:pt x="213" y="12"/>
                  </a:cubicBezTo>
                  <a:cubicBezTo>
                    <a:pt x="212" y="12"/>
                    <a:pt x="211" y="12"/>
                    <a:pt x="211" y="13"/>
                  </a:cubicBezTo>
                  <a:cubicBezTo>
                    <a:pt x="208" y="14"/>
                    <a:pt x="204" y="15"/>
                    <a:pt x="202" y="19"/>
                  </a:cubicBezTo>
                  <a:cubicBezTo>
                    <a:pt x="201" y="22"/>
                    <a:pt x="201" y="24"/>
                    <a:pt x="202" y="27"/>
                  </a:cubicBezTo>
                  <a:cubicBezTo>
                    <a:pt x="202" y="29"/>
                    <a:pt x="202" y="31"/>
                    <a:pt x="202" y="32"/>
                  </a:cubicBezTo>
                  <a:cubicBezTo>
                    <a:pt x="199" y="44"/>
                    <a:pt x="192" y="55"/>
                    <a:pt x="182" y="65"/>
                  </a:cubicBezTo>
                  <a:cubicBezTo>
                    <a:pt x="176" y="70"/>
                    <a:pt x="178" y="75"/>
                    <a:pt x="181" y="80"/>
                  </a:cubicBezTo>
                  <a:cubicBezTo>
                    <a:pt x="184" y="87"/>
                    <a:pt x="184" y="88"/>
                    <a:pt x="181" y="94"/>
                  </a:cubicBezTo>
                  <a:cubicBezTo>
                    <a:pt x="180" y="95"/>
                    <a:pt x="180" y="95"/>
                    <a:pt x="180" y="95"/>
                  </a:cubicBezTo>
                  <a:cubicBezTo>
                    <a:pt x="180" y="97"/>
                    <a:pt x="179" y="98"/>
                    <a:pt x="178" y="99"/>
                  </a:cubicBezTo>
                  <a:cubicBezTo>
                    <a:pt x="178" y="99"/>
                    <a:pt x="177" y="100"/>
                    <a:pt x="177" y="100"/>
                  </a:cubicBezTo>
                  <a:cubicBezTo>
                    <a:pt x="175" y="101"/>
                    <a:pt x="173" y="102"/>
                    <a:pt x="173" y="106"/>
                  </a:cubicBezTo>
                  <a:cubicBezTo>
                    <a:pt x="173" y="108"/>
                    <a:pt x="173" y="111"/>
                    <a:pt x="174" y="113"/>
                  </a:cubicBezTo>
                  <a:cubicBezTo>
                    <a:pt x="174" y="115"/>
                    <a:pt x="175" y="117"/>
                    <a:pt x="174" y="119"/>
                  </a:cubicBezTo>
                  <a:cubicBezTo>
                    <a:pt x="174" y="121"/>
                    <a:pt x="172" y="125"/>
                    <a:pt x="170" y="130"/>
                  </a:cubicBezTo>
                  <a:cubicBezTo>
                    <a:pt x="166" y="137"/>
                    <a:pt x="161" y="145"/>
                    <a:pt x="168" y="154"/>
                  </a:cubicBezTo>
                  <a:cubicBezTo>
                    <a:pt x="170" y="157"/>
                    <a:pt x="170" y="158"/>
                    <a:pt x="167" y="162"/>
                  </a:cubicBezTo>
                  <a:cubicBezTo>
                    <a:pt x="166" y="165"/>
                    <a:pt x="164" y="168"/>
                    <a:pt x="164" y="172"/>
                  </a:cubicBezTo>
                  <a:cubicBezTo>
                    <a:pt x="163" y="177"/>
                    <a:pt x="164" y="182"/>
                    <a:pt x="165" y="185"/>
                  </a:cubicBezTo>
                  <a:cubicBezTo>
                    <a:pt x="166" y="187"/>
                    <a:pt x="167" y="188"/>
                    <a:pt x="168" y="189"/>
                  </a:cubicBezTo>
                  <a:cubicBezTo>
                    <a:pt x="169" y="191"/>
                    <a:pt x="170" y="193"/>
                    <a:pt x="170" y="194"/>
                  </a:cubicBezTo>
                  <a:cubicBezTo>
                    <a:pt x="170" y="199"/>
                    <a:pt x="167" y="203"/>
                    <a:pt x="165" y="207"/>
                  </a:cubicBezTo>
                  <a:cubicBezTo>
                    <a:pt x="163" y="212"/>
                    <a:pt x="160" y="217"/>
                    <a:pt x="160" y="223"/>
                  </a:cubicBezTo>
                  <a:cubicBezTo>
                    <a:pt x="158" y="240"/>
                    <a:pt x="151" y="259"/>
                    <a:pt x="139" y="274"/>
                  </a:cubicBezTo>
                  <a:cubicBezTo>
                    <a:pt x="136" y="278"/>
                    <a:pt x="136" y="282"/>
                    <a:pt x="135" y="286"/>
                  </a:cubicBezTo>
                  <a:cubicBezTo>
                    <a:pt x="135" y="290"/>
                    <a:pt x="134" y="294"/>
                    <a:pt x="132" y="296"/>
                  </a:cubicBezTo>
                  <a:cubicBezTo>
                    <a:pt x="131" y="296"/>
                    <a:pt x="130" y="297"/>
                    <a:pt x="129" y="297"/>
                  </a:cubicBezTo>
                  <a:cubicBezTo>
                    <a:pt x="128" y="298"/>
                    <a:pt x="126" y="298"/>
                    <a:pt x="125" y="299"/>
                  </a:cubicBezTo>
                  <a:cubicBezTo>
                    <a:pt x="124" y="300"/>
                    <a:pt x="123" y="301"/>
                    <a:pt x="122" y="302"/>
                  </a:cubicBezTo>
                  <a:cubicBezTo>
                    <a:pt x="119" y="304"/>
                    <a:pt x="117" y="306"/>
                    <a:pt x="114" y="307"/>
                  </a:cubicBezTo>
                  <a:cubicBezTo>
                    <a:pt x="112" y="307"/>
                    <a:pt x="110" y="308"/>
                    <a:pt x="108" y="308"/>
                  </a:cubicBezTo>
                  <a:cubicBezTo>
                    <a:pt x="97" y="308"/>
                    <a:pt x="88" y="301"/>
                    <a:pt x="79" y="294"/>
                  </a:cubicBezTo>
                  <a:cubicBezTo>
                    <a:pt x="76" y="292"/>
                    <a:pt x="74" y="290"/>
                    <a:pt x="72" y="289"/>
                  </a:cubicBezTo>
                  <a:cubicBezTo>
                    <a:pt x="70" y="288"/>
                    <a:pt x="69" y="287"/>
                    <a:pt x="68" y="287"/>
                  </a:cubicBezTo>
                  <a:cubicBezTo>
                    <a:pt x="66" y="285"/>
                    <a:pt x="64" y="285"/>
                    <a:pt x="63" y="282"/>
                  </a:cubicBezTo>
                  <a:cubicBezTo>
                    <a:pt x="62" y="281"/>
                    <a:pt x="62" y="280"/>
                    <a:pt x="62" y="279"/>
                  </a:cubicBezTo>
                  <a:cubicBezTo>
                    <a:pt x="60" y="274"/>
                    <a:pt x="58" y="271"/>
                    <a:pt x="52" y="267"/>
                  </a:cubicBezTo>
                  <a:cubicBezTo>
                    <a:pt x="47" y="265"/>
                    <a:pt x="41" y="264"/>
                    <a:pt x="36" y="264"/>
                  </a:cubicBezTo>
                  <a:cubicBezTo>
                    <a:pt x="30" y="263"/>
                    <a:pt x="25" y="263"/>
                    <a:pt x="20" y="260"/>
                  </a:cubicBezTo>
                  <a:cubicBezTo>
                    <a:pt x="16" y="257"/>
                    <a:pt x="16" y="257"/>
                    <a:pt x="16" y="257"/>
                  </a:cubicBezTo>
                  <a:cubicBezTo>
                    <a:pt x="0" y="668"/>
                    <a:pt x="0" y="668"/>
                    <a:pt x="0" y="668"/>
                  </a:cubicBezTo>
                  <a:cubicBezTo>
                    <a:pt x="3" y="668"/>
                    <a:pt x="3" y="668"/>
                    <a:pt x="3" y="668"/>
                  </a:cubicBezTo>
                  <a:cubicBezTo>
                    <a:pt x="60" y="670"/>
                    <a:pt x="99" y="672"/>
                    <a:pt x="118" y="676"/>
                  </a:cubicBezTo>
                  <a:cubicBezTo>
                    <a:pt x="110" y="804"/>
                    <a:pt x="110" y="804"/>
                    <a:pt x="110" y="804"/>
                  </a:cubicBezTo>
                  <a:cubicBezTo>
                    <a:pt x="112" y="805"/>
                    <a:pt x="112" y="805"/>
                    <a:pt x="112" y="805"/>
                  </a:cubicBezTo>
                  <a:cubicBezTo>
                    <a:pt x="137" y="808"/>
                    <a:pt x="162" y="810"/>
                    <a:pt x="184" y="812"/>
                  </a:cubicBezTo>
                  <a:cubicBezTo>
                    <a:pt x="185" y="812"/>
                    <a:pt x="185" y="812"/>
                    <a:pt x="185" y="812"/>
                  </a:cubicBezTo>
                  <a:cubicBezTo>
                    <a:pt x="193" y="812"/>
                    <a:pt x="200" y="813"/>
                    <a:pt x="208" y="814"/>
                  </a:cubicBezTo>
                  <a:cubicBezTo>
                    <a:pt x="233" y="816"/>
                    <a:pt x="258" y="819"/>
                    <a:pt x="282" y="821"/>
                  </a:cubicBezTo>
                  <a:cubicBezTo>
                    <a:pt x="311" y="825"/>
                    <a:pt x="340" y="828"/>
                    <a:pt x="369" y="830"/>
                  </a:cubicBezTo>
                  <a:cubicBezTo>
                    <a:pt x="371" y="830"/>
                    <a:pt x="373" y="830"/>
                    <a:pt x="376" y="830"/>
                  </a:cubicBezTo>
                  <a:cubicBezTo>
                    <a:pt x="377" y="831"/>
                    <a:pt x="377" y="831"/>
                    <a:pt x="377" y="831"/>
                  </a:cubicBezTo>
                  <a:cubicBezTo>
                    <a:pt x="384" y="831"/>
                    <a:pt x="391" y="831"/>
                    <a:pt x="398" y="833"/>
                  </a:cubicBezTo>
                  <a:cubicBezTo>
                    <a:pt x="400" y="833"/>
                    <a:pt x="401" y="833"/>
                    <a:pt x="403" y="833"/>
                  </a:cubicBezTo>
                  <a:cubicBezTo>
                    <a:pt x="409" y="833"/>
                    <a:pt x="415" y="830"/>
                    <a:pt x="420" y="827"/>
                  </a:cubicBezTo>
                  <a:cubicBezTo>
                    <a:pt x="425" y="825"/>
                    <a:pt x="430" y="822"/>
                    <a:pt x="436" y="821"/>
                  </a:cubicBezTo>
                  <a:cubicBezTo>
                    <a:pt x="437" y="821"/>
                    <a:pt x="439" y="821"/>
                    <a:pt x="440" y="821"/>
                  </a:cubicBezTo>
                  <a:cubicBezTo>
                    <a:pt x="448" y="821"/>
                    <a:pt x="455" y="823"/>
                    <a:pt x="462" y="825"/>
                  </a:cubicBezTo>
                  <a:cubicBezTo>
                    <a:pt x="465" y="826"/>
                    <a:pt x="465" y="826"/>
                    <a:pt x="465" y="826"/>
                  </a:cubicBezTo>
                  <a:cubicBezTo>
                    <a:pt x="473" y="828"/>
                    <a:pt x="481" y="830"/>
                    <a:pt x="488" y="835"/>
                  </a:cubicBezTo>
                  <a:cubicBezTo>
                    <a:pt x="490" y="836"/>
                    <a:pt x="496" y="839"/>
                    <a:pt x="497" y="844"/>
                  </a:cubicBezTo>
                  <a:cubicBezTo>
                    <a:pt x="498" y="845"/>
                    <a:pt x="497" y="846"/>
                    <a:pt x="497" y="848"/>
                  </a:cubicBezTo>
                  <a:cubicBezTo>
                    <a:pt x="497" y="850"/>
                    <a:pt x="497" y="851"/>
                    <a:pt x="497" y="852"/>
                  </a:cubicBezTo>
                  <a:cubicBezTo>
                    <a:pt x="497" y="853"/>
                    <a:pt x="497" y="853"/>
                    <a:pt x="497" y="853"/>
                  </a:cubicBezTo>
                  <a:cubicBezTo>
                    <a:pt x="498" y="854"/>
                    <a:pt x="498" y="854"/>
                    <a:pt x="498" y="854"/>
                  </a:cubicBezTo>
                  <a:cubicBezTo>
                    <a:pt x="498" y="854"/>
                    <a:pt x="499" y="855"/>
                    <a:pt x="500" y="855"/>
                  </a:cubicBezTo>
                  <a:cubicBezTo>
                    <a:pt x="501" y="855"/>
                    <a:pt x="501" y="855"/>
                    <a:pt x="501" y="855"/>
                  </a:cubicBezTo>
                  <a:cubicBezTo>
                    <a:pt x="502" y="855"/>
                    <a:pt x="504" y="854"/>
                    <a:pt x="507" y="851"/>
                  </a:cubicBezTo>
                  <a:cubicBezTo>
                    <a:pt x="508" y="850"/>
                    <a:pt x="509" y="849"/>
                    <a:pt x="510" y="849"/>
                  </a:cubicBezTo>
                  <a:cubicBezTo>
                    <a:pt x="512" y="847"/>
                    <a:pt x="514" y="847"/>
                    <a:pt x="515" y="847"/>
                  </a:cubicBezTo>
                  <a:cubicBezTo>
                    <a:pt x="516" y="847"/>
                    <a:pt x="516" y="847"/>
                    <a:pt x="517" y="847"/>
                  </a:cubicBezTo>
                  <a:cubicBezTo>
                    <a:pt x="517" y="847"/>
                    <a:pt x="518" y="847"/>
                    <a:pt x="518" y="847"/>
                  </a:cubicBezTo>
                  <a:cubicBezTo>
                    <a:pt x="519" y="847"/>
                    <a:pt x="520" y="847"/>
                    <a:pt x="521" y="847"/>
                  </a:cubicBezTo>
                  <a:cubicBezTo>
                    <a:pt x="524" y="846"/>
                    <a:pt x="526" y="844"/>
                    <a:pt x="528" y="841"/>
                  </a:cubicBezTo>
                  <a:cubicBezTo>
                    <a:pt x="530" y="837"/>
                    <a:pt x="530" y="833"/>
                    <a:pt x="529" y="829"/>
                  </a:cubicBezTo>
                  <a:cubicBezTo>
                    <a:pt x="534" y="827"/>
                    <a:pt x="541" y="825"/>
                    <a:pt x="547" y="824"/>
                  </a:cubicBezTo>
                  <a:cubicBezTo>
                    <a:pt x="548" y="824"/>
                    <a:pt x="549" y="824"/>
                    <a:pt x="550" y="824"/>
                  </a:cubicBezTo>
                  <a:cubicBezTo>
                    <a:pt x="553" y="824"/>
                    <a:pt x="556" y="825"/>
                    <a:pt x="558" y="826"/>
                  </a:cubicBezTo>
                  <a:cubicBezTo>
                    <a:pt x="560" y="827"/>
                    <a:pt x="562" y="827"/>
                    <a:pt x="564" y="828"/>
                  </a:cubicBezTo>
                  <a:cubicBezTo>
                    <a:pt x="566" y="828"/>
                    <a:pt x="568" y="828"/>
                    <a:pt x="569" y="828"/>
                  </a:cubicBezTo>
                  <a:cubicBezTo>
                    <a:pt x="577" y="828"/>
                    <a:pt x="583" y="825"/>
                    <a:pt x="588" y="823"/>
                  </a:cubicBezTo>
                  <a:cubicBezTo>
                    <a:pt x="589" y="821"/>
                    <a:pt x="589" y="821"/>
                    <a:pt x="589" y="821"/>
                  </a:cubicBezTo>
                  <a:cubicBezTo>
                    <a:pt x="589" y="819"/>
                    <a:pt x="589" y="819"/>
                    <a:pt x="589" y="819"/>
                  </a:cubicBezTo>
                  <a:cubicBezTo>
                    <a:pt x="589" y="818"/>
                    <a:pt x="588" y="816"/>
                    <a:pt x="588" y="814"/>
                  </a:cubicBezTo>
                  <a:cubicBezTo>
                    <a:pt x="587" y="810"/>
                    <a:pt x="586" y="805"/>
                    <a:pt x="584" y="801"/>
                  </a:cubicBezTo>
                  <a:cubicBezTo>
                    <a:pt x="582" y="795"/>
                    <a:pt x="580" y="790"/>
                    <a:pt x="580" y="784"/>
                  </a:cubicBezTo>
                  <a:cubicBezTo>
                    <a:pt x="580" y="782"/>
                    <a:pt x="582" y="780"/>
                    <a:pt x="583" y="777"/>
                  </a:cubicBezTo>
                  <a:cubicBezTo>
                    <a:pt x="584" y="776"/>
                    <a:pt x="585" y="774"/>
                    <a:pt x="586" y="772"/>
                  </a:cubicBezTo>
                  <a:cubicBezTo>
                    <a:pt x="587" y="767"/>
                    <a:pt x="587" y="763"/>
                    <a:pt x="587" y="758"/>
                  </a:cubicBezTo>
                  <a:cubicBezTo>
                    <a:pt x="587" y="757"/>
                    <a:pt x="587" y="755"/>
                    <a:pt x="587" y="754"/>
                  </a:cubicBezTo>
                  <a:cubicBezTo>
                    <a:pt x="587" y="753"/>
                    <a:pt x="587" y="752"/>
                    <a:pt x="587" y="751"/>
                  </a:cubicBezTo>
                  <a:cubicBezTo>
                    <a:pt x="587" y="748"/>
                    <a:pt x="587" y="744"/>
                    <a:pt x="588" y="742"/>
                  </a:cubicBezTo>
                  <a:cubicBezTo>
                    <a:pt x="588" y="740"/>
                    <a:pt x="589" y="739"/>
                    <a:pt x="590" y="738"/>
                  </a:cubicBezTo>
                  <a:cubicBezTo>
                    <a:pt x="592" y="735"/>
                    <a:pt x="594" y="732"/>
                    <a:pt x="593" y="727"/>
                  </a:cubicBezTo>
                  <a:cubicBezTo>
                    <a:pt x="593" y="723"/>
                    <a:pt x="591" y="719"/>
                    <a:pt x="590" y="715"/>
                  </a:cubicBezTo>
                  <a:cubicBezTo>
                    <a:pt x="592" y="714"/>
                    <a:pt x="594" y="711"/>
                    <a:pt x="598" y="703"/>
                  </a:cubicBezTo>
                  <a:cubicBezTo>
                    <a:pt x="599" y="701"/>
                    <a:pt x="600" y="700"/>
                    <a:pt x="601" y="698"/>
                  </a:cubicBezTo>
                  <a:cubicBezTo>
                    <a:pt x="602" y="697"/>
                    <a:pt x="603" y="696"/>
                    <a:pt x="605" y="695"/>
                  </a:cubicBezTo>
                  <a:cubicBezTo>
                    <a:pt x="608" y="691"/>
                    <a:pt x="607" y="687"/>
                    <a:pt x="606" y="68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1" name="Freeform 22"/>
            <p:cNvSpPr>
              <a:spLocks/>
            </p:cNvSpPr>
            <p:nvPr/>
          </p:nvSpPr>
          <p:spPr bwMode="auto">
            <a:xfrm>
              <a:off x="3606" y="788"/>
              <a:ext cx="95" cy="69"/>
            </a:xfrm>
            <a:custGeom>
              <a:avLst/>
              <a:gdLst>
                <a:gd name="T0" fmla="*/ 5 w 33"/>
                <a:gd name="T1" fmla="*/ 24 h 24"/>
                <a:gd name="T2" fmla="*/ 16 w 33"/>
                <a:gd name="T3" fmla="*/ 18 h 24"/>
                <a:gd name="T4" fmla="*/ 19 w 33"/>
                <a:gd name="T5" fmla="*/ 15 h 24"/>
                <a:gd name="T6" fmla="*/ 22 w 33"/>
                <a:gd name="T7" fmla="*/ 14 h 24"/>
                <a:gd name="T8" fmla="*/ 32 w 33"/>
                <a:gd name="T9" fmla="*/ 10 h 24"/>
                <a:gd name="T10" fmla="*/ 30 w 33"/>
                <a:gd name="T11" fmla="*/ 3 h 24"/>
                <a:gd name="T12" fmla="*/ 23 w 33"/>
                <a:gd name="T13" fmla="*/ 0 h 24"/>
                <a:gd name="T14" fmla="*/ 9 w 33"/>
                <a:gd name="T15" fmla="*/ 5 h 24"/>
                <a:gd name="T16" fmla="*/ 0 w 33"/>
                <a:gd name="T17" fmla="*/ 18 h 24"/>
                <a:gd name="T18" fmla="*/ 1 w 33"/>
                <a:gd name="T19" fmla="*/ 23 h 24"/>
                <a:gd name="T20" fmla="*/ 5 w 33"/>
                <a:gd name="T21" fmla="*/ 24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33" h="24">
                  <a:moveTo>
                    <a:pt x="5" y="24"/>
                  </a:moveTo>
                  <a:cubicBezTo>
                    <a:pt x="9" y="24"/>
                    <a:pt x="13" y="21"/>
                    <a:pt x="16" y="18"/>
                  </a:cubicBezTo>
                  <a:cubicBezTo>
                    <a:pt x="17" y="17"/>
                    <a:pt x="18" y="15"/>
                    <a:pt x="19" y="15"/>
                  </a:cubicBezTo>
                  <a:cubicBezTo>
                    <a:pt x="19" y="15"/>
                    <a:pt x="21" y="15"/>
                    <a:pt x="22" y="14"/>
                  </a:cubicBezTo>
                  <a:cubicBezTo>
                    <a:pt x="26" y="14"/>
                    <a:pt x="31" y="13"/>
                    <a:pt x="32" y="10"/>
                  </a:cubicBezTo>
                  <a:cubicBezTo>
                    <a:pt x="33" y="8"/>
                    <a:pt x="32" y="5"/>
                    <a:pt x="30" y="3"/>
                  </a:cubicBezTo>
                  <a:cubicBezTo>
                    <a:pt x="29" y="1"/>
                    <a:pt x="27" y="0"/>
                    <a:pt x="23" y="0"/>
                  </a:cubicBezTo>
                  <a:cubicBezTo>
                    <a:pt x="17" y="0"/>
                    <a:pt x="10" y="4"/>
                    <a:pt x="9" y="5"/>
                  </a:cubicBezTo>
                  <a:cubicBezTo>
                    <a:pt x="7" y="6"/>
                    <a:pt x="0" y="13"/>
                    <a:pt x="0" y="18"/>
                  </a:cubicBezTo>
                  <a:cubicBezTo>
                    <a:pt x="0" y="20"/>
                    <a:pt x="0" y="22"/>
                    <a:pt x="1" y="23"/>
                  </a:cubicBezTo>
                  <a:cubicBezTo>
                    <a:pt x="2" y="24"/>
                    <a:pt x="4" y="24"/>
                    <a:pt x="5" y="24"/>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sp>
          <p:nvSpPr>
            <p:cNvPr id="22" name="Freeform 23"/>
            <p:cNvSpPr>
              <a:spLocks/>
            </p:cNvSpPr>
            <p:nvPr/>
          </p:nvSpPr>
          <p:spPr bwMode="auto">
            <a:xfrm>
              <a:off x="5121" y="2332"/>
              <a:ext cx="46" cy="66"/>
            </a:xfrm>
            <a:custGeom>
              <a:avLst/>
              <a:gdLst>
                <a:gd name="T0" fmla="*/ 13 w 16"/>
                <a:gd name="T1" fmla="*/ 11 h 23"/>
                <a:gd name="T2" fmla="*/ 13 w 16"/>
                <a:gd name="T3" fmla="*/ 9 h 23"/>
                <a:gd name="T4" fmla="*/ 11 w 16"/>
                <a:gd name="T5" fmla="*/ 2 h 23"/>
                <a:gd name="T6" fmla="*/ 8 w 16"/>
                <a:gd name="T7" fmla="*/ 0 h 23"/>
                <a:gd name="T8" fmla="*/ 2 w 16"/>
                <a:gd name="T9" fmla="*/ 9 h 23"/>
                <a:gd name="T10" fmla="*/ 3 w 16"/>
                <a:gd name="T11" fmla="*/ 21 h 23"/>
                <a:gd name="T12" fmla="*/ 7 w 16"/>
                <a:gd name="T13" fmla="*/ 23 h 23"/>
                <a:gd name="T14" fmla="*/ 9 w 16"/>
                <a:gd name="T15" fmla="*/ 22 h 23"/>
                <a:gd name="T16" fmla="*/ 13 w 16"/>
                <a:gd name="T17" fmla="*/ 12 h 23"/>
                <a:gd name="T18" fmla="*/ 13 w 16"/>
                <a:gd name="T19" fmla="*/ 11 h 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16" h="23">
                  <a:moveTo>
                    <a:pt x="13" y="11"/>
                  </a:moveTo>
                  <a:cubicBezTo>
                    <a:pt x="13" y="10"/>
                    <a:pt x="13" y="10"/>
                    <a:pt x="13" y="9"/>
                  </a:cubicBezTo>
                  <a:cubicBezTo>
                    <a:pt x="13" y="7"/>
                    <a:pt x="13" y="4"/>
                    <a:pt x="11" y="2"/>
                  </a:cubicBezTo>
                  <a:cubicBezTo>
                    <a:pt x="10" y="1"/>
                    <a:pt x="9" y="0"/>
                    <a:pt x="8" y="0"/>
                  </a:cubicBezTo>
                  <a:cubicBezTo>
                    <a:pt x="3" y="0"/>
                    <a:pt x="2" y="6"/>
                    <a:pt x="2" y="9"/>
                  </a:cubicBezTo>
                  <a:cubicBezTo>
                    <a:pt x="2" y="9"/>
                    <a:pt x="0" y="17"/>
                    <a:pt x="3" y="21"/>
                  </a:cubicBezTo>
                  <a:cubicBezTo>
                    <a:pt x="4" y="22"/>
                    <a:pt x="5" y="23"/>
                    <a:pt x="7" y="23"/>
                  </a:cubicBezTo>
                  <a:cubicBezTo>
                    <a:pt x="8" y="23"/>
                    <a:pt x="9" y="23"/>
                    <a:pt x="9" y="22"/>
                  </a:cubicBezTo>
                  <a:cubicBezTo>
                    <a:pt x="16" y="20"/>
                    <a:pt x="14" y="15"/>
                    <a:pt x="13" y="12"/>
                  </a:cubicBezTo>
                  <a:cubicBezTo>
                    <a:pt x="13" y="12"/>
                    <a:pt x="13" y="11"/>
                    <a:pt x="13" y="11"/>
                  </a:cubicBezTo>
                  <a:close/>
                </a:path>
              </a:pathLst>
            </a:custGeom>
            <a:grpFill/>
            <a:ln w="4763" cap="rnd">
              <a:solidFill>
                <a:schemeClr val="tx1">
                  <a:lumMod val="25000"/>
                  <a:lumOff val="75000"/>
                </a:schemeClr>
              </a:solidFill>
              <a:prstDash val="solid"/>
              <a:round/>
              <a:headEnd/>
              <a:tailEnd/>
            </a:ln>
          </p:spPr>
          <p:txBody>
            <a:bodyPr vert="horz" wrap="square" lIns="91440" tIns="45720" rIns="91440" bIns="45720" numCol="1" anchor="t" anchorCtr="0" compatLnSpc="1">
              <a:prstTxWarp prst="textNoShape">
                <a:avLst/>
              </a:prstTxWarp>
            </a:bodyPr>
            <a:lstStyle/>
            <a:p>
              <a:endParaRPr lang="en-US"/>
            </a:p>
          </p:txBody>
        </p:sp>
      </p:grpSp>
      <p:sp>
        <p:nvSpPr>
          <p:cNvPr id="23" name="Rectangle 22"/>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4" name="Rectangle 23"/>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Let’s Talk About</a:t>
            </a:r>
          </a:p>
          <a:p>
            <a:pPr>
              <a:lnSpc>
                <a:spcPct val="80000"/>
              </a:lnSpc>
            </a:pPr>
            <a:r>
              <a:rPr lang="id-ID" sz="13000" b="1" spc="-150" dirty="0">
                <a:latin typeface="Montserrat" panose="00000500000000000000" pitchFamily="50" charset="0"/>
              </a:rPr>
              <a:t>Australia</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6" name="Slide Number Placeholder 25"/>
          <p:cNvSpPr>
            <a:spLocks noGrp="1"/>
          </p:cNvSpPr>
          <p:nvPr>
            <p:ph type="sldNum" sz="quarter" idx="12"/>
          </p:nvPr>
        </p:nvSpPr>
        <p:spPr/>
        <p:txBody>
          <a:bodyPr/>
          <a:lstStyle/>
          <a:p>
            <a:fld id="{A0012661-A7C6-484E-80FE-CF2630C25222}" type="slidenum">
              <a:rPr lang="id-ID" smtClean="0"/>
              <a:pPr/>
              <a:t>35</a:t>
            </a:fld>
            <a:endParaRPr lang="id-ID"/>
          </a:p>
        </p:txBody>
      </p:sp>
    </p:spTree>
    <p:extLst>
      <p:ext uri="{BB962C8B-B14F-4D97-AF65-F5344CB8AC3E}">
        <p14:creationId xmlns:p14="http://schemas.microsoft.com/office/powerpoint/2010/main" val="1718488270"/>
      </p:ext>
    </p:extLst>
  </p:cSld>
  <p:clrMapOvr>
    <a:masterClrMapping/>
  </p:clrMapOvr>
  <mc:AlternateContent xmlns:mc="http://schemas.openxmlformats.org/markup-compatibility/2006" xmlns:p14="http://schemas.microsoft.com/office/powerpoint/2010/main">
    <mc:Choice Requires="p14">
      <p:transition spd="slow" p14:dur="900">
        <p14:warp dir="in"/>
      </p:transition>
    </mc:Choice>
    <mc:Fallback xmlns="">
      <p:transition spd="slow">
        <p:fade/>
      </p:transition>
    </mc:Fallback>
  </mc:AlternateContent>
</p:sld>
</file>

<file path=ppt/slides/slide3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15" name="Shape 1315"/>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1316" name="Shape 1316"/>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1317"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1318" name="Shape 1318"/>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1319"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sp>
        <p:nvSpPr>
          <p:cNvPr id="1320" name="Shape 1320"/>
          <p:cNvSpPr/>
          <p:nvPr/>
        </p:nvSpPr>
        <p:spPr>
          <a:xfrm>
            <a:off x="16267221" y="6508921"/>
            <a:ext cx="3150987" cy="3659963"/>
          </a:xfrm>
          <a:custGeom>
            <a:avLst/>
            <a:gdLst/>
            <a:ahLst/>
            <a:cxnLst>
              <a:cxn ang="0">
                <a:pos x="wd2" y="hd2"/>
              </a:cxn>
              <a:cxn ang="5400000">
                <a:pos x="wd2" y="hd2"/>
              </a:cxn>
              <a:cxn ang="10800000">
                <a:pos x="wd2" y="hd2"/>
              </a:cxn>
              <a:cxn ang="16200000">
                <a:pos x="wd2" y="hd2"/>
              </a:cxn>
            </a:cxnLst>
            <a:rect l="0" t="0" r="r" b="b"/>
            <a:pathLst>
              <a:path w="21600" h="21600" extrusionOk="0">
                <a:moveTo>
                  <a:pt x="11310" y="8697"/>
                </a:moveTo>
                <a:lnTo>
                  <a:pt x="11820" y="9481"/>
                </a:lnTo>
                <a:lnTo>
                  <a:pt x="11906" y="10265"/>
                </a:lnTo>
                <a:lnTo>
                  <a:pt x="12586" y="10836"/>
                </a:lnTo>
                <a:lnTo>
                  <a:pt x="13011" y="9980"/>
                </a:lnTo>
                <a:lnTo>
                  <a:pt x="12416" y="9339"/>
                </a:lnTo>
                <a:lnTo>
                  <a:pt x="12416" y="8982"/>
                </a:lnTo>
                <a:lnTo>
                  <a:pt x="11310" y="8697"/>
                </a:lnTo>
                <a:close/>
                <a:moveTo>
                  <a:pt x="19474" y="7414"/>
                </a:moveTo>
                <a:lnTo>
                  <a:pt x="18879" y="8483"/>
                </a:lnTo>
                <a:lnTo>
                  <a:pt x="19559" y="8911"/>
                </a:lnTo>
                <a:lnTo>
                  <a:pt x="19474" y="7414"/>
                </a:lnTo>
                <a:close/>
                <a:moveTo>
                  <a:pt x="14627" y="7129"/>
                </a:moveTo>
                <a:lnTo>
                  <a:pt x="15307" y="8341"/>
                </a:lnTo>
                <a:lnTo>
                  <a:pt x="15392" y="8911"/>
                </a:lnTo>
                <a:lnTo>
                  <a:pt x="15562" y="9267"/>
                </a:lnTo>
                <a:lnTo>
                  <a:pt x="15562" y="9766"/>
                </a:lnTo>
                <a:lnTo>
                  <a:pt x="15477" y="10051"/>
                </a:lnTo>
                <a:lnTo>
                  <a:pt x="16328" y="9481"/>
                </a:lnTo>
                <a:lnTo>
                  <a:pt x="16157" y="8840"/>
                </a:lnTo>
                <a:lnTo>
                  <a:pt x="15647" y="7842"/>
                </a:lnTo>
                <a:lnTo>
                  <a:pt x="14627" y="7129"/>
                </a:lnTo>
                <a:close/>
                <a:moveTo>
                  <a:pt x="13861" y="3279"/>
                </a:moveTo>
                <a:lnTo>
                  <a:pt x="14287" y="3921"/>
                </a:lnTo>
                <a:lnTo>
                  <a:pt x="14287" y="5133"/>
                </a:lnTo>
                <a:lnTo>
                  <a:pt x="14882" y="4848"/>
                </a:lnTo>
                <a:lnTo>
                  <a:pt x="15307" y="5204"/>
                </a:lnTo>
                <a:lnTo>
                  <a:pt x="15562" y="5204"/>
                </a:lnTo>
                <a:lnTo>
                  <a:pt x="15647" y="4491"/>
                </a:lnTo>
                <a:lnTo>
                  <a:pt x="15477" y="3849"/>
                </a:lnTo>
                <a:lnTo>
                  <a:pt x="14712" y="3279"/>
                </a:lnTo>
                <a:lnTo>
                  <a:pt x="13861" y="3279"/>
                </a:lnTo>
                <a:close/>
                <a:moveTo>
                  <a:pt x="21430" y="0"/>
                </a:moveTo>
                <a:cubicBezTo>
                  <a:pt x="21543" y="7200"/>
                  <a:pt x="21572" y="14400"/>
                  <a:pt x="21600" y="21600"/>
                </a:cubicBezTo>
                <a:lnTo>
                  <a:pt x="20920" y="21600"/>
                </a:lnTo>
                <a:lnTo>
                  <a:pt x="19984" y="20816"/>
                </a:lnTo>
                <a:lnTo>
                  <a:pt x="19134" y="19889"/>
                </a:lnTo>
                <a:lnTo>
                  <a:pt x="19389" y="19105"/>
                </a:lnTo>
                <a:lnTo>
                  <a:pt x="18879" y="17822"/>
                </a:lnTo>
                <a:lnTo>
                  <a:pt x="18028" y="17109"/>
                </a:lnTo>
                <a:lnTo>
                  <a:pt x="18283" y="16396"/>
                </a:lnTo>
                <a:lnTo>
                  <a:pt x="17943" y="16752"/>
                </a:lnTo>
                <a:lnTo>
                  <a:pt x="16328" y="17109"/>
                </a:lnTo>
                <a:lnTo>
                  <a:pt x="16413" y="16824"/>
                </a:lnTo>
                <a:lnTo>
                  <a:pt x="17348" y="15826"/>
                </a:lnTo>
                <a:lnTo>
                  <a:pt x="17263" y="15327"/>
                </a:lnTo>
                <a:lnTo>
                  <a:pt x="16072" y="15255"/>
                </a:lnTo>
                <a:lnTo>
                  <a:pt x="15392" y="16111"/>
                </a:lnTo>
                <a:lnTo>
                  <a:pt x="14627" y="16325"/>
                </a:lnTo>
                <a:lnTo>
                  <a:pt x="13946" y="16396"/>
                </a:lnTo>
                <a:lnTo>
                  <a:pt x="14287" y="15612"/>
                </a:lnTo>
                <a:lnTo>
                  <a:pt x="15137" y="14186"/>
                </a:lnTo>
                <a:lnTo>
                  <a:pt x="15987" y="13616"/>
                </a:lnTo>
                <a:lnTo>
                  <a:pt x="15987" y="12760"/>
                </a:lnTo>
                <a:lnTo>
                  <a:pt x="15732" y="11620"/>
                </a:lnTo>
                <a:lnTo>
                  <a:pt x="15222" y="12547"/>
                </a:lnTo>
                <a:lnTo>
                  <a:pt x="14542" y="13545"/>
                </a:lnTo>
                <a:lnTo>
                  <a:pt x="13436" y="14115"/>
                </a:lnTo>
                <a:lnTo>
                  <a:pt x="12586" y="14970"/>
                </a:lnTo>
                <a:lnTo>
                  <a:pt x="11991" y="15897"/>
                </a:lnTo>
                <a:lnTo>
                  <a:pt x="11650" y="15327"/>
                </a:lnTo>
                <a:lnTo>
                  <a:pt x="11055" y="14257"/>
                </a:lnTo>
                <a:lnTo>
                  <a:pt x="10715" y="13545"/>
                </a:lnTo>
                <a:lnTo>
                  <a:pt x="10375" y="12618"/>
                </a:lnTo>
                <a:lnTo>
                  <a:pt x="9439" y="12333"/>
                </a:lnTo>
                <a:lnTo>
                  <a:pt x="9099" y="11976"/>
                </a:lnTo>
                <a:lnTo>
                  <a:pt x="9099" y="11406"/>
                </a:lnTo>
                <a:lnTo>
                  <a:pt x="8589" y="11192"/>
                </a:lnTo>
                <a:lnTo>
                  <a:pt x="8334" y="10764"/>
                </a:lnTo>
                <a:lnTo>
                  <a:pt x="7398" y="10693"/>
                </a:lnTo>
                <a:lnTo>
                  <a:pt x="6718" y="10408"/>
                </a:lnTo>
                <a:lnTo>
                  <a:pt x="5783" y="10408"/>
                </a:lnTo>
                <a:lnTo>
                  <a:pt x="4847" y="9909"/>
                </a:lnTo>
                <a:lnTo>
                  <a:pt x="3572" y="9695"/>
                </a:lnTo>
                <a:lnTo>
                  <a:pt x="2891" y="9695"/>
                </a:lnTo>
                <a:lnTo>
                  <a:pt x="1871" y="9766"/>
                </a:lnTo>
                <a:lnTo>
                  <a:pt x="0" y="9909"/>
                </a:lnTo>
                <a:lnTo>
                  <a:pt x="0" y="214"/>
                </a:lnTo>
                <a:lnTo>
                  <a:pt x="2143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1" name="Shape 1321"/>
          <p:cNvSpPr/>
          <p:nvPr/>
        </p:nvSpPr>
        <p:spPr>
          <a:xfrm>
            <a:off x="12001863" y="3268380"/>
            <a:ext cx="4278173" cy="5934337"/>
          </a:xfrm>
          <a:custGeom>
            <a:avLst/>
            <a:gdLst/>
            <a:ahLst/>
            <a:cxnLst>
              <a:cxn ang="0">
                <a:pos x="wd2" y="hd2"/>
              </a:cxn>
              <a:cxn ang="5400000">
                <a:pos x="wd2" y="hd2"/>
              </a:cxn>
              <a:cxn ang="10800000">
                <a:pos x="wd2" y="hd2"/>
              </a:cxn>
              <a:cxn ang="16200000">
                <a:pos x="wd2" y="hd2"/>
              </a:cxn>
            </a:cxnLst>
            <a:rect l="0" t="0" r="r" b="b"/>
            <a:pathLst>
              <a:path w="21590" h="21593" extrusionOk="0">
                <a:moveTo>
                  <a:pt x="21339" y="836"/>
                </a:moveTo>
                <a:lnTo>
                  <a:pt x="20713" y="660"/>
                </a:lnTo>
                <a:lnTo>
                  <a:pt x="20213" y="967"/>
                </a:lnTo>
                <a:lnTo>
                  <a:pt x="20213" y="572"/>
                </a:lnTo>
                <a:lnTo>
                  <a:pt x="19274" y="0"/>
                </a:lnTo>
                <a:lnTo>
                  <a:pt x="18398" y="44"/>
                </a:lnTo>
                <a:lnTo>
                  <a:pt x="18148" y="176"/>
                </a:lnTo>
                <a:lnTo>
                  <a:pt x="18148" y="176"/>
                </a:lnTo>
                <a:lnTo>
                  <a:pt x="17647" y="220"/>
                </a:lnTo>
                <a:lnTo>
                  <a:pt x="17647" y="220"/>
                </a:lnTo>
                <a:lnTo>
                  <a:pt x="17397" y="528"/>
                </a:lnTo>
                <a:lnTo>
                  <a:pt x="17209" y="616"/>
                </a:lnTo>
                <a:lnTo>
                  <a:pt x="17084" y="352"/>
                </a:lnTo>
                <a:lnTo>
                  <a:pt x="16521" y="704"/>
                </a:lnTo>
                <a:lnTo>
                  <a:pt x="16458" y="1011"/>
                </a:lnTo>
                <a:lnTo>
                  <a:pt x="16333" y="1275"/>
                </a:lnTo>
                <a:lnTo>
                  <a:pt x="16083" y="1363"/>
                </a:lnTo>
                <a:lnTo>
                  <a:pt x="16083" y="1363"/>
                </a:lnTo>
                <a:lnTo>
                  <a:pt x="15582" y="1407"/>
                </a:lnTo>
                <a:lnTo>
                  <a:pt x="15519" y="1715"/>
                </a:lnTo>
                <a:lnTo>
                  <a:pt x="15519" y="2067"/>
                </a:lnTo>
                <a:lnTo>
                  <a:pt x="15207" y="2331"/>
                </a:lnTo>
                <a:lnTo>
                  <a:pt x="15207" y="2331"/>
                </a:lnTo>
                <a:lnTo>
                  <a:pt x="14518" y="2067"/>
                </a:lnTo>
                <a:lnTo>
                  <a:pt x="14205" y="1979"/>
                </a:lnTo>
                <a:lnTo>
                  <a:pt x="14080" y="2331"/>
                </a:lnTo>
                <a:lnTo>
                  <a:pt x="14330" y="2683"/>
                </a:lnTo>
                <a:lnTo>
                  <a:pt x="14518" y="2946"/>
                </a:lnTo>
                <a:lnTo>
                  <a:pt x="14330" y="2902"/>
                </a:lnTo>
                <a:lnTo>
                  <a:pt x="14205" y="3078"/>
                </a:lnTo>
                <a:lnTo>
                  <a:pt x="13892" y="2771"/>
                </a:lnTo>
                <a:lnTo>
                  <a:pt x="13517" y="2419"/>
                </a:lnTo>
                <a:lnTo>
                  <a:pt x="13580" y="2199"/>
                </a:lnTo>
                <a:lnTo>
                  <a:pt x="13079" y="2375"/>
                </a:lnTo>
                <a:lnTo>
                  <a:pt x="12641" y="2771"/>
                </a:lnTo>
                <a:lnTo>
                  <a:pt x="12140" y="3298"/>
                </a:lnTo>
                <a:lnTo>
                  <a:pt x="12453" y="3650"/>
                </a:lnTo>
                <a:lnTo>
                  <a:pt x="12453" y="3650"/>
                </a:lnTo>
                <a:lnTo>
                  <a:pt x="12140" y="4178"/>
                </a:lnTo>
                <a:lnTo>
                  <a:pt x="11827" y="4442"/>
                </a:lnTo>
                <a:lnTo>
                  <a:pt x="11139" y="5013"/>
                </a:lnTo>
                <a:lnTo>
                  <a:pt x="10451" y="5497"/>
                </a:lnTo>
                <a:lnTo>
                  <a:pt x="8824" y="5805"/>
                </a:lnTo>
                <a:lnTo>
                  <a:pt x="8448" y="5629"/>
                </a:lnTo>
                <a:lnTo>
                  <a:pt x="7760" y="5805"/>
                </a:lnTo>
                <a:lnTo>
                  <a:pt x="7697" y="6157"/>
                </a:lnTo>
                <a:lnTo>
                  <a:pt x="7197" y="6157"/>
                </a:lnTo>
                <a:lnTo>
                  <a:pt x="7197" y="6157"/>
                </a:lnTo>
                <a:lnTo>
                  <a:pt x="6258" y="6465"/>
                </a:lnTo>
                <a:lnTo>
                  <a:pt x="5695" y="6465"/>
                </a:lnTo>
                <a:lnTo>
                  <a:pt x="5194" y="6377"/>
                </a:lnTo>
                <a:lnTo>
                  <a:pt x="4130" y="6816"/>
                </a:lnTo>
                <a:lnTo>
                  <a:pt x="3254" y="7256"/>
                </a:lnTo>
                <a:lnTo>
                  <a:pt x="2566" y="7520"/>
                </a:lnTo>
                <a:lnTo>
                  <a:pt x="2003" y="8136"/>
                </a:lnTo>
                <a:lnTo>
                  <a:pt x="1815" y="7960"/>
                </a:lnTo>
                <a:lnTo>
                  <a:pt x="1815" y="7564"/>
                </a:lnTo>
                <a:lnTo>
                  <a:pt x="1189" y="8312"/>
                </a:lnTo>
                <a:lnTo>
                  <a:pt x="1189" y="8971"/>
                </a:lnTo>
                <a:lnTo>
                  <a:pt x="1064" y="9411"/>
                </a:lnTo>
                <a:lnTo>
                  <a:pt x="688" y="10159"/>
                </a:lnTo>
                <a:lnTo>
                  <a:pt x="1001" y="10423"/>
                </a:lnTo>
                <a:lnTo>
                  <a:pt x="1690" y="11742"/>
                </a:lnTo>
                <a:lnTo>
                  <a:pt x="1690" y="12401"/>
                </a:lnTo>
                <a:lnTo>
                  <a:pt x="1439" y="11962"/>
                </a:lnTo>
                <a:lnTo>
                  <a:pt x="751" y="11478"/>
                </a:lnTo>
                <a:lnTo>
                  <a:pt x="1252" y="12489"/>
                </a:lnTo>
                <a:lnTo>
                  <a:pt x="0" y="11258"/>
                </a:lnTo>
                <a:lnTo>
                  <a:pt x="1314" y="12973"/>
                </a:lnTo>
                <a:lnTo>
                  <a:pt x="1690" y="13765"/>
                </a:lnTo>
                <a:lnTo>
                  <a:pt x="2190" y="14424"/>
                </a:lnTo>
                <a:lnTo>
                  <a:pt x="2441" y="14908"/>
                </a:lnTo>
                <a:lnTo>
                  <a:pt x="2691" y="15392"/>
                </a:lnTo>
                <a:lnTo>
                  <a:pt x="3129" y="16975"/>
                </a:lnTo>
                <a:lnTo>
                  <a:pt x="3504" y="17767"/>
                </a:lnTo>
                <a:lnTo>
                  <a:pt x="3942" y="19174"/>
                </a:lnTo>
                <a:lnTo>
                  <a:pt x="3567" y="19834"/>
                </a:lnTo>
                <a:lnTo>
                  <a:pt x="3129" y="20053"/>
                </a:lnTo>
                <a:lnTo>
                  <a:pt x="2816" y="19966"/>
                </a:lnTo>
                <a:lnTo>
                  <a:pt x="2879" y="20669"/>
                </a:lnTo>
                <a:lnTo>
                  <a:pt x="3442" y="20801"/>
                </a:lnTo>
                <a:lnTo>
                  <a:pt x="5131" y="21461"/>
                </a:lnTo>
                <a:cubicBezTo>
                  <a:pt x="5423" y="21578"/>
                  <a:pt x="7058" y="21584"/>
                  <a:pt x="7071" y="21593"/>
                </a:cubicBezTo>
                <a:cubicBezTo>
                  <a:pt x="7384" y="21600"/>
                  <a:pt x="8148" y="20995"/>
                  <a:pt x="8135" y="20977"/>
                </a:cubicBezTo>
                <a:cubicBezTo>
                  <a:pt x="8281" y="20874"/>
                  <a:pt x="8800" y="20801"/>
                  <a:pt x="8761" y="20801"/>
                </a:cubicBezTo>
                <a:cubicBezTo>
                  <a:pt x="8844" y="20772"/>
                  <a:pt x="9538" y="20273"/>
                  <a:pt x="9512" y="20273"/>
                </a:cubicBezTo>
                <a:lnTo>
                  <a:pt x="14143" y="20361"/>
                </a:lnTo>
                <a:cubicBezTo>
                  <a:pt x="14925" y="20369"/>
                  <a:pt x="14881" y="19447"/>
                  <a:pt x="14894" y="19438"/>
                </a:cubicBezTo>
                <a:cubicBezTo>
                  <a:pt x="14998" y="19269"/>
                  <a:pt x="17110" y="18709"/>
                  <a:pt x="17084" y="18690"/>
                </a:cubicBezTo>
                <a:cubicBezTo>
                  <a:pt x="17428" y="18566"/>
                  <a:pt x="17798" y="18470"/>
                  <a:pt x="17772" y="18470"/>
                </a:cubicBezTo>
                <a:cubicBezTo>
                  <a:pt x="17897" y="18448"/>
                  <a:pt x="18823" y="18540"/>
                  <a:pt x="18836" y="18558"/>
                </a:cubicBezTo>
                <a:cubicBezTo>
                  <a:pt x="19013" y="18566"/>
                  <a:pt x="21590" y="17908"/>
                  <a:pt x="21590" y="17899"/>
                </a:cubicBezTo>
                <a:cubicBezTo>
                  <a:pt x="21600" y="17254"/>
                  <a:pt x="21352" y="8497"/>
                  <a:pt x="21339" y="8488"/>
                </a:cubicBezTo>
                <a:cubicBezTo>
                  <a:pt x="21287" y="8568"/>
                  <a:pt x="20914" y="8867"/>
                  <a:pt x="20651" y="8356"/>
                </a:cubicBezTo>
                <a:cubicBezTo>
                  <a:pt x="20536" y="8319"/>
                  <a:pt x="21339" y="7802"/>
                  <a:pt x="21339" y="7784"/>
                </a:cubicBezTo>
                <a:cubicBezTo>
                  <a:pt x="21454" y="7681"/>
                  <a:pt x="21277" y="801"/>
                  <a:pt x="21277" y="792"/>
                </a:cubicBezTo>
                <a:lnTo>
                  <a:pt x="21339" y="836"/>
                </a:lnTo>
                <a:close/>
              </a:path>
            </a:pathLst>
          </a:custGeom>
          <a:solidFill>
            <a:schemeClr val="bg2">
              <a:lumMod val="10000"/>
            </a:schemeClr>
          </a:solidFill>
          <a:ln w="12700">
            <a:solidFill>
              <a:schemeClr val="tx1">
                <a:lumMod val="25000"/>
                <a:lumOff val="75000"/>
              </a:schemeClr>
            </a:solidFill>
            <a:miter lim="400000"/>
          </a:ln>
        </p:spPr>
        <p:txBody>
          <a:bodyPr lIns="50800" tIns="50800" rIns="50800" bIns="50800" anchor="ctr"/>
          <a:lstStyle/>
          <a:p>
            <a:endParaRPr/>
          </a:p>
        </p:txBody>
      </p:sp>
      <p:sp>
        <p:nvSpPr>
          <p:cNvPr id="1322" name="Shape 1322"/>
          <p:cNvSpPr/>
          <p:nvPr/>
        </p:nvSpPr>
        <p:spPr>
          <a:xfrm>
            <a:off x="16218549" y="2471976"/>
            <a:ext cx="2379894" cy="4059417"/>
          </a:xfrm>
          <a:custGeom>
            <a:avLst/>
            <a:gdLst/>
            <a:ahLst/>
            <a:cxnLst>
              <a:cxn ang="0">
                <a:pos x="wd2" y="hd2"/>
              </a:cxn>
              <a:cxn ang="5400000">
                <a:pos x="wd2" y="hd2"/>
              </a:cxn>
              <a:cxn ang="10800000">
                <a:pos x="wd2" y="hd2"/>
              </a:cxn>
              <a:cxn ang="16200000">
                <a:pos x="wd2" y="hd2"/>
              </a:cxn>
            </a:cxnLst>
            <a:rect l="0" t="0" r="r" b="b"/>
            <a:pathLst>
              <a:path w="21600" h="21600" extrusionOk="0">
                <a:moveTo>
                  <a:pt x="0" y="5464"/>
                </a:moveTo>
                <a:lnTo>
                  <a:pt x="225" y="15621"/>
                </a:lnTo>
                <a:lnTo>
                  <a:pt x="787" y="16007"/>
                </a:lnTo>
                <a:lnTo>
                  <a:pt x="337" y="16650"/>
                </a:lnTo>
                <a:cubicBezTo>
                  <a:pt x="375" y="18300"/>
                  <a:pt x="413" y="19950"/>
                  <a:pt x="450" y="21600"/>
                </a:cubicBezTo>
                <a:lnTo>
                  <a:pt x="21600" y="21471"/>
                </a:lnTo>
                <a:lnTo>
                  <a:pt x="21600" y="7843"/>
                </a:lnTo>
                <a:lnTo>
                  <a:pt x="19575" y="6943"/>
                </a:lnTo>
                <a:lnTo>
                  <a:pt x="18112" y="6686"/>
                </a:lnTo>
                <a:lnTo>
                  <a:pt x="16987" y="6107"/>
                </a:lnTo>
                <a:lnTo>
                  <a:pt x="15975" y="5400"/>
                </a:lnTo>
                <a:lnTo>
                  <a:pt x="15300" y="5014"/>
                </a:lnTo>
                <a:lnTo>
                  <a:pt x="17100" y="3986"/>
                </a:lnTo>
                <a:lnTo>
                  <a:pt x="17100" y="3407"/>
                </a:lnTo>
                <a:lnTo>
                  <a:pt x="17325" y="2957"/>
                </a:lnTo>
                <a:lnTo>
                  <a:pt x="18225" y="2957"/>
                </a:lnTo>
                <a:lnTo>
                  <a:pt x="18450" y="2250"/>
                </a:lnTo>
                <a:lnTo>
                  <a:pt x="19238" y="1607"/>
                </a:lnTo>
                <a:lnTo>
                  <a:pt x="18562" y="1543"/>
                </a:lnTo>
                <a:lnTo>
                  <a:pt x="18000" y="1157"/>
                </a:lnTo>
                <a:lnTo>
                  <a:pt x="17437" y="1929"/>
                </a:lnTo>
                <a:lnTo>
                  <a:pt x="16425" y="1671"/>
                </a:lnTo>
                <a:lnTo>
                  <a:pt x="17212" y="836"/>
                </a:lnTo>
                <a:lnTo>
                  <a:pt x="15862" y="1543"/>
                </a:lnTo>
                <a:lnTo>
                  <a:pt x="15862" y="1543"/>
                </a:lnTo>
                <a:lnTo>
                  <a:pt x="14962" y="1671"/>
                </a:lnTo>
                <a:lnTo>
                  <a:pt x="13387" y="1157"/>
                </a:lnTo>
                <a:lnTo>
                  <a:pt x="13275" y="1479"/>
                </a:lnTo>
                <a:lnTo>
                  <a:pt x="11812" y="1157"/>
                </a:lnTo>
                <a:lnTo>
                  <a:pt x="10800" y="900"/>
                </a:lnTo>
                <a:lnTo>
                  <a:pt x="9787" y="643"/>
                </a:lnTo>
                <a:lnTo>
                  <a:pt x="9000" y="514"/>
                </a:lnTo>
                <a:lnTo>
                  <a:pt x="9000" y="0"/>
                </a:lnTo>
                <a:lnTo>
                  <a:pt x="8213" y="321"/>
                </a:lnTo>
                <a:lnTo>
                  <a:pt x="8213" y="321"/>
                </a:lnTo>
                <a:lnTo>
                  <a:pt x="8775" y="771"/>
                </a:lnTo>
                <a:lnTo>
                  <a:pt x="9000" y="1221"/>
                </a:lnTo>
                <a:lnTo>
                  <a:pt x="8663" y="1671"/>
                </a:lnTo>
                <a:lnTo>
                  <a:pt x="7988" y="1800"/>
                </a:lnTo>
                <a:lnTo>
                  <a:pt x="6975" y="1221"/>
                </a:lnTo>
                <a:lnTo>
                  <a:pt x="6975" y="1221"/>
                </a:lnTo>
                <a:lnTo>
                  <a:pt x="6075" y="386"/>
                </a:lnTo>
                <a:lnTo>
                  <a:pt x="6075" y="386"/>
                </a:lnTo>
                <a:lnTo>
                  <a:pt x="4162" y="579"/>
                </a:lnTo>
                <a:lnTo>
                  <a:pt x="3263" y="257"/>
                </a:lnTo>
                <a:lnTo>
                  <a:pt x="3150" y="1093"/>
                </a:lnTo>
                <a:lnTo>
                  <a:pt x="4162" y="1864"/>
                </a:lnTo>
                <a:lnTo>
                  <a:pt x="4613" y="1993"/>
                </a:lnTo>
                <a:lnTo>
                  <a:pt x="4050" y="2443"/>
                </a:lnTo>
                <a:lnTo>
                  <a:pt x="3375" y="2379"/>
                </a:lnTo>
                <a:lnTo>
                  <a:pt x="3375" y="2700"/>
                </a:lnTo>
                <a:lnTo>
                  <a:pt x="3375" y="2700"/>
                </a:lnTo>
                <a:lnTo>
                  <a:pt x="3487" y="3214"/>
                </a:lnTo>
                <a:lnTo>
                  <a:pt x="2588" y="3471"/>
                </a:lnTo>
                <a:lnTo>
                  <a:pt x="2250" y="4050"/>
                </a:lnTo>
                <a:lnTo>
                  <a:pt x="1238" y="4436"/>
                </a:lnTo>
                <a:lnTo>
                  <a:pt x="1463" y="5143"/>
                </a:lnTo>
                <a:lnTo>
                  <a:pt x="2025" y="5464"/>
                </a:lnTo>
                <a:lnTo>
                  <a:pt x="1575" y="5657"/>
                </a:lnTo>
                <a:lnTo>
                  <a:pt x="900" y="5593"/>
                </a:lnTo>
                <a:lnTo>
                  <a:pt x="0" y="5464"/>
                </a:lnTo>
                <a:close/>
              </a:path>
            </a:pathLst>
          </a:custGeom>
          <a:solidFill>
            <a:schemeClr val="accent4"/>
          </a:solidFill>
          <a:ln w="12700">
            <a:noFill/>
            <a:miter lim="400000"/>
          </a:ln>
        </p:spPr>
        <p:txBody>
          <a:bodyPr lIns="50800" tIns="50800" rIns="50800" bIns="50800" anchor="ctr"/>
          <a:lstStyle/>
          <a:p>
            <a:pPr>
              <a:defRPr>
                <a:solidFill>
                  <a:srgbClr val="FFFFFF"/>
                </a:solidFill>
              </a:defRPr>
            </a:pPr>
            <a:endParaRPr/>
          </a:p>
        </p:txBody>
      </p:sp>
      <p:sp>
        <p:nvSpPr>
          <p:cNvPr id="1323" name="Shape 1323"/>
          <p:cNvSpPr/>
          <p:nvPr/>
        </p:nvSpPr>
        <p:spPr>
          <a:xfrm>
            <a:off x="18575388" y="2412058"/>
            <a:ext cx="4103968" cy="4953181"/>
          </a:xfrm>
          <a:custGeom>
            <a:avLst/>
            <a:gdLst/>
            <a:ahLst/>
            <a:cxnLst>
              <a:cxn ang="0">
                <a:pos x="wd2" y="hd2"/>
              </a:cxn>
              <a:cxn ang="5400000">
                <a:pos x="wd2" y="hd2"/>
              </a:cxn>
              <a:cxn ang="10800000">
                <a:pos x="wd2" y="hd2"/>
              </a:cxn>
              <a:cxn ang="16200000">
                <a:pos x="wd2" y="hd2"/>
              </a:cxn>
            </a:cxnLst>
            <a:rect l="0" t="0" r="r" b="b"/>
            <a:pathLst>
              <a:path w="21600" h="21600" extrusionOk="0">
                <a:moveTo>
                  <a:pt x="131" y="6691"/>
                </a:moveTo>
                <a:lnTo>
                  <a:pt x="0" y="17912"/>
                </a:lnTo>
                <a:lnTo>
                  <a:pt x="4372" y="17860"/>
                </a:lnTo>
                <a:lnTo>
                  <a:pt x="4372" y="21600"/>
                </a:lnTo>
                <a:lnTo>
                  <a:pt x="15270" y="21600"/>
                </a:lnTo>
                <a:lnTo>
                  <a:pt x="16053" y="21179"/>
                </a:lnTo>
                <a:lnTo>
                  <a:pt x="16967" y="21073"/>
                </a:lnTo>
                <a:lnTo>
                  <a:pt x="17750" y="21337"/>
                </a:lnTo>
                <a:lnTo>
                  <a:pt x="18663" y="21600"/>
                </a:lnTo>
                <a:lnTo>
                  <a:pt x="19316" y="21442"/>
                </a:lnTo>
                <a:lnTo>
                  <a:pt x="20034" y="20968"/>
                </a:lnTo>
                <a:lnTo>
                  <a:pt x="21339" y="20968"/>
                </a:lnTo>
                <a:lnTo>
                  <a:pt x="21404" y="20494"/>
                </a:lnTo>
                <a:lnTo>
                  <a:pt x="21600" y="19387"/>
                </a:lnTo>
                <a:lnTo>
                  <a:pt x="21274" y="18860"/>
                </a:lnTo>
                <a:lnTo>
                  <a:pt x="21013" y="18597"/>
                </a:lnTo>
                <a:lnTo>
                  <a:pt x="21013" y="17754"/>
                </a:lnTo>
                <a:lnTo>
                  <a:pt x="21013" y="16542"/>
                </a:lnTo>
                <a:lnTo>
                  <a:pt x="21143" y="16174"/>
                </a:lnTo>
                <a:lnTo>
                  <a:pt x="20752" y="16753"/>
                </a:lnTo>
                <a:lnTo>
                  <a:pt x="19773" y="16279"/>
                </a:lnTo>
                <a:lnTo>
                  <a:pt x="19447" y="15805"/>
                </a:lnTo>
                <a:lnTo>
                  <a:pt x="19251" y="15331"/>
                </a:lnTo>
                <a:lnTo>
                  <a:pt x="19251" y="15331"/>
                </a:lnTo>
                <a:lnTo>
                  <a:pt x="18729" y="15436"/>
                </a:lnTo>
                <a:lnTo>
                  <a:pt x="18402" y="15120"/>
                </a:lnTo>
                <a:lnTo>
                  <a:pt x="18272" y="14751"/>
                </a:lnTo>
                <a:lnTo>
                  <a:pt x="18011" y="14593"/>
                </a:lnTo>
                <a:lnTo>
                  <a:pt x="17489" y="14066"/>
                </a:lnTo>
                <a:lnTo>
                  <a:pt x="17815" y="13381"/>
                </a:lnTo>
                <a:lnTo>
                  <a:pt x="17489" y="13223"/>
                </a:lnTo>
                <a:lnTo>
                  <a:pt x="17358" y="13698"/>
                </a:lnTo>
                <a:lnTo>
                  <a:pt x="16836" y="13171"/>
                </a:lnTo>
                <a:lnTo>
                  <a:pt x="16510" y="13750"/>
                </a:lnTo>
                <a:lnTo>
                  <a:pt x="15988" y="12855"/>
                </a:lnTo>
                <a:lnTo>
                  <a:pt x="15988" y="11854"/>
                </a:lnTo>
                <a:lnTo>
                  <a:pt x="16184" y="10800"/>
                </a:lnTo>
                <a:lnTo>
                  <a:pt x="15401" y="10958"/>
                </a:lnTo>
                <a:lnTo>
                  <a:pt x="14944" y="10853"/>
                </a:lnTo>
                <a:lnTo>
                  <a:pt x="14422" y="10695"/>
                </a:lnTo>
                <a:lnTo>
                  <a:pt x="13900" y="10695"/>
                </a:lnTo>
                <a:lnTo>
                  <a:pt x="13639" y="10379"/>
                </a:lnTo>
                <a:lnTo>
                  <a:pt x="13247" y="9904"/>
                </a:lnTo>
                <a:lnTo>
                  <a:pt x="12660" y="9746"/>
                </a:lnTo>
                <a:lnTo>
                  <a:pt x="11877" y="9272"/>
                </a:lnTo>
                <a:lnTo>
                  <a:pt x="11681" y="8640"/>
                </a:lnTo>
                <a:lnTo>
                  <a:pt x="11224" y="8535"/>
                </a:lnTo>
                <a:lnTo>
                  <a:pt x="11420" y="7692"/>
                </a:lnTo>
                <a:lnTo>
                  <a:pt x="11094" y="7112"/>
                </a:lnTo>
                <a:lnTo>
                  <a:pt x="11094" y="5848"/>
                </a:lnTo>
                <a:lnTo>
                  <a:pt x="10506" y="6059"/>
                </a:lnTo>
                <a:lnTo>
                  <a:pt x="10245" y="4952"/>
                </a:lnTo>
                <a:lnTo>
                  <a:pt x="10245" y="4531"/>
                </a:lnTo>
                <a:lnTo>
                  <a:pt x="9462" y="4320"/>
                </a:lnTo>
                <a:lnTo>
                  <a:pt x="9266" y="3740"/>
                </a:lnTo>
                <a:lnTo>
                  <a:pt x="8810" y="4004"/>
                </a:lnTo>
                <a:lnTo>
                  <a:pt x="8157" y="4004"/>
                </a:lnTo>
                <a:lnTo>
                  <a:pt x="7896" y="3372"/>
                </a:lnTo>
                <a:lnTo>
                  <a:pt x="7766" y="2529"/>
                </a:lnTo>
                <a:lnTo>
                  <a:pt x="7309" y="1580"/>
                </a:lnTo>
                <a:lnTo>
                  <a:pt x="6982" y="738"/>
                </a:lnTo>
                <a:lnTo>
                  <a:pt x="6460" y="0"/>
                </a:lnTo>
                <a:lnTo>
                  <a:pt x="5743" y="53"/>
                </a:lnTo>
                <a:lnTo>
                  <a:pt x="5482" y="1106"/>
                </a:lnTo>
                <a:lnTo>
                  <a:pt x="5090" y="2371"/>
                </a:lnTo>
                <a:lnTo>
                  <a:pt x="5025" y="3003"/>
                </a:lnTo>
                <a:lnTo>
                  <a:pt x="4960" y="4162"/>
                </a:lnTo>
                <a:lnTo>
                  <a:pt x="5155" y="4847"/>
                </a:lnTo>
                <a:lnTo>
                  <a:pt x="4829" y="5848"/>
                </a:lnTo>
                <a:lnTo>
                  <a:pt x="4307" y="7060"/>
                </a:lnTo>
                <a:lnTo>
                  <a:pt x="3589" y="7744"/>
                </a:lnTo>
                <a:lnTo>
                  <a:pt x="3263" y="7902"/>
                </a:lnTo>
                <a:lnTo>
                  <a:pt x="2480" y="7744"/>
                </a:lnTo>
                <a:lnTo>
                  <a:pt x="1566" y="7270"/>
                </a:lnTo>
                <a:lnTo>
                  <a:pt x="1305" y="6901"/>
                </a:lnTo>
                <a:lnTo>
                  <a:pt x="914" y="6849"/>
                </a:lnTo>
                <a:lnTo>
                  <a:pt x="131" y="6691"/>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4" name="Shape 1324"/>
          <p:cNvSpPr/>
          <p:nvPr/>
        </p:nvSpPr>
        <p:spPr>
          <a:xfrm>
            <a:off x="19418208" y="7220440"/>
            <a:ext cx="3235525" cy="3250528"/>
          </a:xfrm>
          <a:custGeom>
            <a:avLst/>
            <a:gdLst/>
            <a:ahLst/>
            <a:cxnLst>
              <a:cxn ang="0">
                <a:pos x="wd2" y="hd2"/>
              </a:cxn>
              <a:cxn ang="5400000">
                <a:pos x="wd2" y="hd2"/>
              </a:cxn>
              <a:cxn ang="10800000">
                <a:pos x="wd2" y="hd2"/>
              </a:cxn>
              <a:cxn ang="16200000">
                <a:pos x="wd2" y="hd2"/>
              </a:cxn>
            </a:cxnLst>
            <a:rect l="0" t="0" r="r" b="b"/>
            <a:pathLst>
              <a:path w="21600" h="21600" extrusionOk="0">
                <a:moveTo>
                  <a:pt x="6994" y="20535"/>
                </a:moveTo>
                <a:lnTo>
                  <a:pt x="7811" y="20875"/>
                </a:lnTo>
                <a:lnTo>
                  <a:pt x="7531" y="20797"/>
                </a:lnTo>
                <a:lnTo>
                  <a:pt x="6621" y="20717"/>
                </a:lnTo>
                <a:lnTo>
                  <a:pt x="5190" y="20640"/>
                </a:lnTo>
                <a:lnTo>
                  <a:pt x="5228" y="20621"/>
                </a:lnTo>
                <a:lnTo>
                  <a:pt x="6994" y="20535"/>
                </a:lnTo>
                <a:close/>
                <a:moveTo>
                  <a:pt x="1385" y="20141"/>
                </a:moveTo>
                <a:lnTo>
                  <a:pt x="1783" y="20321"/>
                </a:lnTo>
                <a:lnTo>
                  <a:pt x="2269" y="20321"/>
                </a:lnTo>
                <a:lnTo>
                  <a:pt x="3638" y="20921"/>
                </a:lnTo>
                <a:lnTo>
                  <a:pt x="4300" y="21092"/>
                </a:lnTo>
                <a:lnTo>
                  <a:pt x="4937" y="20768"/>
                </a:lnTo>
                <a:lnTo>
                  <a:pt x="4303" y="21199"/>
                </a:lnTo>
                <a:lnTo>
                  <a:pt x="1903" y="20476"/>
                </a:lnTo>
                <a:lnTo>
                  <a:pt x="1385" y="20141"/>
                </a:lnTo>
                <a:close/>
                <a:moveTo>
                  <a:pt x="1120" y="20021"/>
                </a:moveTo>
                <a:lnTo>
                  <a:pt x="1128" y="20024"/>
                </a:lnTo>
                <a:lnTo>
                  <a:pt x="1034" y="20115"/>
                </a:lnTo>
                <a:lnTo>
                  <a:pt x="1120" y="20021"/>
                </a:lnTo>
                <a:close/>
                <a:moveTo>
                  <a:pt x="158" y="19865"/>
                </a:moveTo>
                <a:lnTo>
                  <a:pt x="750" y="20391"/>
                </a:lnTo>
                <a:lnTo>
                  <a:pt x="662" y="20476"/>
                </a:lnTo>
                <a:lnTo>
                  <a:pt x="158" y="19865"/>
                </a:lnTo>
                <a:close/>
                <a:moveTo>
                  <a:pt x="12049" y="19064"/>
                </a:moveTo>
                <a:lnTo>
                  <a:pt x="10593" y="20476"/>
                </a:lnTo>
                <a:lnTo>
                  <a:pt x="9352" y="21600"/>
                </a:lnTo>
                <a:lnTo>
                  <a:pt x="9294" y="21558"/>
                </a:lnTo>
                <a:lnTo>
                  <a:pt x="9511" y="21178"/>
                </a:lnTo>
                <a:lnTo>
                  <a:pt x="11719" y="19121"/>
                </a:lnTo>
                <a:lnTo>
                  <a:pt x="12049" y="19064"/>
                </a:lnTo>
                <a:close/>
                <a:moveTo>
                  <a:pt x="15376" y="18378"/>
                </a:moveTo>
                <a:lnTo>
                  <a:pt x="15145" y="18870"/>
                </a:lnTo>
                <a:lnTo>
                  <a:pt x="13161" y="18870"/>
                </a:lnTo>
                <a:lnTo>
                  <a:pt x="13442" y="18821"/>
                </a:lnTo>
                <a:lnTo>
                  <a:pt x="14899" y="18778"/>
                </a:lnTo>
                <a:lnTo>
                  <a:pt x="15376" y="18378"/>
                </a:lnTo>
                <a:close/>
                <a:moveTo>
                  <a:pt x="19779" y="0"/>
                </a:moveTo>
                <a:lnTo>
                  <a:pt x="21352" y="161"/>
                </a:lnTo>
                <a:lnTo>
                  <a:pt x="21600" y="562"/>
                </a:lnTo>
                <a:lnTo>
                  <a:pt x="21434" y="1124"/>
                </a:lnTo>
                <a:lnTo>
                  <a:pt x="20855" y="2248"/>
                </a:lnTo>
                <a:lnTo>
                  <a:pt x="21600" y="1686"/>
                </a:lnTo>
                <a:lnTo>
                  <a:pt x="20690" y="4336"/>
                </a:lnTo>
                <a:lnTo>
                  <a:pt x="21021" y="5139"/>
                </a:lnTo>
                <a:lnTo>
                  <a:pt x="18952" y="8190"/>
                </a:lnTo>
                <a:lnTo>
                  <a:pt x="17297" y="11884"/>
                </a:lnTo>
                <a:lnTo>
                  <a:pt x="16386" y="13651"/>
                </a:lnTo>
                <a:lnTo>
                  <a:pt x="15559" y="16782"/>
                </a:lnTo>
                <a:lnTo>
                  <a:pt x="15559" y="17987"/>
                </a:lnTo>
                <a:lnTo>
                  <a:pt x="15482" y="18151"/>
                </a:lnTo>
                <a:lnTo>
                  <a:pt x="14678" y="17450"/>
                </a:lnTo>
                <a:lnTo>
                  <a:pt x="12824" y="16850"/>
                </a:lnTo>
                <a:lnTo>
                  <a:pt x="11631" y="14964"/>
                </a:lnTo>
                <a:lnTo>
                  <a:pt x="10792" y="15264"/>
                </a:lnTo>
                <a:lnTo>
                  <a:pt x="7612" y="14707"/>
                </a:lnTo>
                <a:lnTo>
                  <a:pt x="6420" y="14922"/>
                </a:lnTo>
                <a:lnTo>
                  <a:pt x="5537" y="14579"/>
                </a:lnTo>
                <a:lnTo>
                  <a:pt x="4477" y="13979"/>
                </a:lnTo>
                <a:lnTo>
                  <a:pt x="3858" y="13251"/>
                </a:lnTo>
                <a:lnTo>
                  <a:pt x="3682" y="12394"/>
                </a:lnTo>
                <a:lnTo>
                  <a:pt x="3019" y="12308"/>
                </a:lnTo>
                <a:lnTo>
                  <a:pt x="2048" y="12565"/>
                </a:lnTo>
                <a:lnTo>
                  <a:pt x="0" y="12145"/>
                </a:lnTo>
                <a:lnTo>
                  <a:pt x="0" y="883"/>
                </a:lnTo>
                <a:lnTo>
                  <a:pt x="13821" y="964"/>
                </a:lnTo>
                <a:lnTo>
                  <a:pt x="14897" y="161"/>
                </a:lnTo>
                <a:lnTo>
                  <a:pt x="15807" y="80"/>
                </a:lnTo>
                <a:lnTo>
                  <a:pt x="17628" y="883"/>
                </a:lnTo>
                <a:lnTo>
                  <a:pt x="18455" y="883"/>
                </a:lnTo>
                <a:lnTo>
                  <a:pt x="19779"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5" name="Shape 1325"/>
          <p:cNvSpPr/>
          <p:nvPr/>
        </p:nvSpPr>
        <p:spPr>
          <a:xfrm>
            <a:off x="20322519" y="11062647"/>
            <a:ext cx="1042644" cy="991136"/>
          </a:xfrm>
          <a:custGeom>
            <a:avLst/>
            <a:gdLst/>
            <a:ahLst/>
            <a:cxnLst>
              <a:cxn ang="0">
                <a:pos x="wd2" y="hd2"/>
              </a:cxn>
              <a:cxn ang="5400000">
                <a:pos x="wd2" y="hd2"/>
              </a:cxn>
              <a:cxn ang="10800000">
                <a:pos x="wd2" y="hd2"/>
              </a:cxn>
              <a:cxn ang="16200000">
                <a:pos x="wd2" y="hd2"/>
              </a:cxn>
            </a:cxnLst>
            <a:rect l="0" t="0" r="r" b="b"/>
            <a:pathLst>
              <a:path w="21600" h="21600" extrusionOk="0">
                <a:moveTo>
                  <a:pt x="0" y="263"/>
                </a:moveTo>
                <a:lnTo>
                  <a:pt x="5143" y="16068"/>
                </a:lnTo>
                <a:lnTo>
                  <a:pt x="10029" y="21337"/>
                </a:lnTo>
                <a:lnTo>
                  <a:pt x="14914" y="21600"/>
                </a:lnTo>
                <a:lnTo>
                  <a:pt x="17743" y="19493"/>
                </a:lnTo>
                <a:lnTo>
                  <a:pt x="21600" y="5268"/>
                </a:lnTo>
                <a:lnTo>
                  <a:pt x="20314" y="0"/>
                </a:lnTo>
                <a:lnTo>
                  <a:pt x="18000" y="0"/>
                </a:lnTo>
                <a:lnTo>
                  <a:pt x="15943" y="1317"/>
                </a:lnTo>
                <a:lnTo>
                  <a:pt x="15943" y="1317"/>
                </a:lnTo>
                <a:lnTo>
                  <a:pt x="10543" y="2898"/>
                </a:lnTo>
                <a:lnTo>
                  <a:pt x="0" y="263"/>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26" name="Shape 1326"/>
          <p:cNvSpPr/>
          <p:nvPr/>
        </p:nvSpPr>
        <p:spPr>
          <a:xfrm>
            <a:off x="19390031" y="9067899"/>
            <a:ext cx="2374767" cy="1482960"/>
          </a:xfrm>
          <a:custGeom>
            <a:avLst/>
            <a:gdLst/>
            <a:ahLst/>
            <a:cxnLst>
              <a:cxn ang="0">
                <a:pos x="wd2" y="hd2"/>
              </a:cxn>
              <a:cxn ang="5400000">
                <a:pos x="wd2" y="hd2"/>
              </a:cxn>
              <a:cxn ang="10800000">
                <a:pos x="wd2" y="hd2"/>
              </a:cxn>
              <a:cxn ang="16200000">
                <a:pos x="wd2" y="hd2"/>
              </a:cxn>
            </a:cxnLst>
            <a:rect l="0" t="0" r="r" b="b"/>
            <a:pathLst>
              <a:path w="21600" h="21600" extrusionOk="0">
                <a:moveTo>
                  <a:pt x="60" y="0"/>
                </a:moveTo>
                <a:cubicBezTo>
                  <a:pt x="40" y="5384"/>
                  <a:pt x="20" y="10769"/>
                  <a:pt x="0" y="16153"/>
                </a:cubicBezTo>
                <a:lnTo>
                  <a:pt x="1444" y="18219"/>
                </a:lnTo>
                <a:lnTo>
                  <a:pt x="1925" y="17374"/>
                </a:lnTo>
                <a:lnTo>
                  <a:pt x="2828" y="18031"/>
                </a:lnTo>
                <a:lnTo>
                  <a:pt x="3490" y="18031"/>
                </a:lnTo>
                <a:lnTo>
                  <a:pt x="5355" y="19346"/>
                </a:lnTo>
                <a:lnTo>
                  <a:pt x="6257" y="19722"/>
                </a:lnTo>
                <a:lnTo>
                  <a:pt x="7521" y="18689"/>
                </a:lnTo>
                <a:lnTo>
                  <a:pt x="9928" y="18501"/>
                </a:lnTo>
                <a:lnTo>
                  <a:pt x="11191" y="19346"/>
                </a:lnTo>
                <a:lnTo>
                  <a:pt x="11191" y="19346"/>
                </a:lnTo>
                <a:lnTo>
                  <a:pt x="11853" y="20285"/>
                </a:lnTo>
                <a:lnTo>
                  <a:pt x="11853" y="20285"/>
                </a:lnTo>
                <a:lnTo>
                  <a:pt x="12394" y="21037"/>
                </a:lnTo>
                <a:lnTo>
                  <a:pt x="12755" y="21600"/>
                </a:lnTo>
                <a:lnTo>
                  <a:pt x="13357" y="19910"/>
                </a:lnTo>
                <a:lnTo>
                  <a:pt x="16365" y="15402"/>
                </a:lnTo>
                <a:lnTo>
                  <a:pt x="18712" y="14744"/>
                </a:lnTo>
                <a:lnTo>
                  <a:pt x="20697" y="14650"/>
                </a:lnTo>
                <a:lnTo>
                  <a:pt x="21600" y="13430"/>
                </a:lnTo>
                <a:lnTo>
                  <a:pt x="20397" y="11739"/>
                </a:lnTo>
                <a:lnTo>
                  <a:pt x="17870" y="10424"/>
                </a:lnTo>
                <a:lnTo>
                  <a:pt x="16245" y="6292"/>
                </a:lnTo>
                <a:lnTo>
                  <a:pt x="15102" y="6950"/>
                </a:lnTo>
                <a:lnTo>
                  <a:pt x="10770" y="5729"/>
                </a:lnTo>
                <a:lnTo>
                  <a:pt x="9145" y="6198"/>
                </a:lnTo>
                <a:lnTo>
                  <a:pt x="7942" y="5447"/>
                </a:lnTo>
                <a:lnTo>
                  <a:pt x="6498" y="4132"/>
                </a:lnTo>
                <a:lnTo>
                  <a:pt x="5656" y="2536"/>
                </a:lnTo>
                <a:lnTo>
                  <a:pt x="5415" y="657"/>
                </a:lnTo>
                <a:lnTo>
                  <a:pt x="4513" y="470"/>
                </a:lnTo>
                <a:lnTo>
                  <a:pt x="3189" y="1033"/>
                </a:lnTo>
                <a:lnTo>
                  <a:pt x="6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36</a:t>
            </a:fld>
            <a:endParaRPr lang="id-ID"/>
          </a:p>
        </p:txBody>
      </p:sp>
    </p:spTree>
    <p:extLst>
      <p:ext uri="{BB962C8B-B14F-4D97-AF65-F5344CB8AC3E}">
        <p14:creationId xmlns:p14="http://schemas.microsoft.com/office/powerpoint/2010/main" val="376595892"/>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3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28" name="Shape 1328"/>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329" name="Shape 1329"/>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grpSp>
        <p:nvGrpSpPr>
          <p:cNvPr id="1332" name="Group 1332"/>
          <p:cNvGrpSpPr/>
          <p:nvPr/>
        </p:nvGrpSpPr>
        <p:grpSpPr>
          <a:xfrm>
            <a:off x="13871032" y="4260445"/>
            <a:ext cx="8971594" cy="7516167"/>
            <a:chOff x="-264156" y="0"/>
            <a:chExt cx="8971593" cy="7516165"/>
          </a:xfrm>
        </p:grpSpPr>
        <p:sp>
          <p:nvSpPr>
            <p:cNvPr id="1330" name="Shape 1330"/>
            <p:cNvSpPr/>
            <p:nvPr/>
          </p:nvSpPr>
          <p:spPr>
            <a:xfrm>
              <a:off x="0" y="0"/>
              <a:ext cx="8707438" cy="159004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1331" name="Chart 1331"/>
            <p:cNvGraphicFramePr/>
            <p:nvPr>
              <p:extLst>
                <p:ext uri="{D42A27DB-BD31-4B8C-83A1-F6EECF244321}">
                  <p14:modId xmlns:p14="http://schemas.microsoft.com/office/powerpoint/2010/main" val="3281572225"/>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sp>
        <p:nvSpPr>
          <p:cNvPr id="1333" name="Shape 1333"/>
          <p:cNvSpPr/>
          <p:nvPr/>
        </p:nvSpPr>
        <p:spPr>
          <a:xfrm>
            <a:off x="5920525" y="7140404"/>
            <a:ext cx="2792132" cy="3243144"/>
          </a:xfrm>
          <a:custGeom>
            <a:avLst/>
            <a:gdLst/>
            <a:ahLst/>
            <a:cxnLst>
              <a:cxn ang="0">
                <a:pos x="wd2" y="hd2"/>
              </a:cxn>
              <a:cxn ang="5400000">
                <a:pos x="wd2" y="hd2"/>
              </a:cxn>
              <a:cxn ang="10800000">
                <a:pos x="wd2" y="hd2"/>
              </a:cxn>
              <a:cxn ang="16200000">
                <a:pos x="wd2" y="hd2"/>
              </a:cxn>
            </a:cxnLst>
            <a:rect l="0" t="0" r="r" b="b"/>
            <a:pathLst>
              <a:path w="21600" h="21600" extrusionOk="0">
                <a:moveTo>
                  <a:pt x="11310" y="8697"/>
                </a:moveTo>
                <a:lnTo>
                  <a:pt x="11820" y="9481"/>
                </a:lnTo>
                <a:lnTo>
                  <a:pt x="11906" y="10265"/>
                </a:lnTo>
                <a:lnTo>
                  <a:pt x="12586" y="10836"/>
                </a:lnTo>
                <a:lnTo>
                  <a:pt x="13011" y="9980"/>
                </a:lnTo>
                <a:lnTo>
                  <a:pt x="12416" y="9339"/>
                </a:lnTo>
                <a:lnTo>
                  <a:pt x="12416" y="8982"/>
                </a:lnTo>
                <a:lnTo>
                  <a:pt x="11310" y="8697"/>
                </a:lnTo>
                <a:close/>
                <a:moveTo>
                  <a:pt x="19474" y="7414"/>
                </a:moveTo>
                <a:lnTo>
                  <a:pt x="18879" y="8483"/>
                </a:lnTo>
                <a:lnTo>
                  <a:pt x="19559" y="8911"/>
                </a:lnTo>
                <a:lnTo>
                  <a:pt x="19474" y="7414"/>
                </a:lnTo>
                <a:close/>
                <a:moveTo>
                  <a:pt x="14627" y="7129"/>
                </a:moveTo>
                <a:lnTo>
                  <a:pt x="15307" y="8341"/>
                </a:lnTo>
                <a:lnTo>
                  <a:pt x="15392" y="8911"/>
                </a:lnTo>
                <a:lnTo>
                  <a:pt x="15562" y="9267"/>
                </a:lnTo>
                <a:lnTo>
                  <a:pt x="15562" y="9766"/>
                </a:lnTo>
                <a:lnTo>
                  <a:pt x="15477" y="10051"/>
                </a:lnTo>
                <a:lnTo>
                  <a:pt x="16328" y="9481"/>
                </a:lnTo>
                <a:lnTo>
                  <a:pt x="16157" y="8840"/>
                </a:lnTo>
                <a:lnTo>
                  <a:pt x="15647" y="7842"/>
                </a:lnTo>
                <a:lnTo>
                  <a:pt x="14627" y="7129"/>
                </a:lnTo>
                <a:close/>
                <a:moveTo>
                  <a:pt x="13861" y="3279"/>
                </a:moveTo>
                <a:lnTo>
                  <a:pt x="14287" y="3921"/>
                </a:lnTo>
                <a:lnTo>
                  <a:pt x="14287" y="5133"/>
                </a:lnTo>
                <a:lnTo>
                  <a:pt x="14882" y="4848"/>
                </a:lnTo>
                <a:lnTo>
                  <a:pt x="15307" y="5204"/>
                </a:lnTo>
                <a:lnTo>
                  <a:pt x="15562" y="5204"/>
                </a:lnTo>
                <a:lnTo>
                  <a:pt x="15647" y="4491"/>
                </a:lnTo>
                <a:lnTo>
                  <a:pt x="15477" y="3849"/>
                </a:lnTo>
                <a:lnTo>
                  <a:pt x="14712" y="3279"/>
                </a:lnTo>
                <a:lnTo>
                  <a:pt x="13861" y="3279"/>
                </a:lnTo>
                <a:close/>
                <a:moveTo>
                  <a:pt x="21430" y="0"/>
                </a:moveTo>
                <a:cubicBezTo>
                  <a:pt x="21543" y="7200"/>
                  <a:pt x="21572" y="14400"/>
                  <a:pt x="21600" y="21600"/>
                </a:cubicBezTo>
                <a:lnTo>
                  <a:pt x="20920" y="21600"/>
                </a:lnTo>
                <a:lnTo>
                  <a:pt x="19984" y="20816"/>
                </a:lnTo>
                <a:lnTo>
                  <a:pt x="19134" y="19889"/>
                </a:lnTo>
                <a:lnTo>
                  <a:pt x="19389" y="19105"/>
                </a:lnTo>
                <a:lnTo>
                  <a:pt x="18879" y="17822"/>
                </a:lnTo>
                <a:lnTo>
                  <a:pt x="18028" y="17109"/>
                </a:lnTo>
                <a:lnTo>
                  <a:pt x="18283" y="16396"/>
                </a:lnTo>
                <a:lnTo>
                  <a:pt x="17943" y="16752"/>
                </a:lnTo>
                <a:lnTo>
                  <a:pt x="16328" y="17109"/>
                </a:lnTo>
                <a:lnTo>
                  <a:pt x="16413" y="16824"/>
                </a:lnTo>
                <a:lnTo>
                  <a:pt x="17348" y="15826"/>
                </a:lnTo>
                <a:lnTo>
                  <a:pt x="17263" y="15327"/>
                </a:lnTo>
                <a:lnTo>
                  <a:pt x="16072" y="15255"/>
                </a:lnTo>
                <a:lnTo>
                  <a:pt x="15392" y="16111"/>
                </a:lnTo>
                <a:lnTo>
                  <a:pt x="14627" y="16325"/>
                </a:lnTo>
                <a:lnTo>
                  <a:pt x="13946" y="16396"/>
                </a:lnTo>
                <a:lnTo>
                  <a:pt x="14287" y="15612"/>
                </a:lnTo>
                <a:lnTo>
                  <a:pt x="15137" y="14186"/>
                </a:lnTo>
                <a:lnTo>
                  <a:pt x="15987" y="13616"/>
                </a:lnTo>
                <a:lnTo>
                  <a:pt x="15987" y="12760"/>
                </a:lnTo>
                <a:lnTo>
                  <a:pt x="15732" y="11620"/>
                </a:lnTo>
                <a:lnTo>
                  <a:pt x="15222" y="12547"/>
                </a:lnTo>
                <a:lnTo>
                  <a:pt x="14542" y="13545"/>
                </a:lnTo>
                <a:lnTo>
                  <a:pt x="13436" y="14115"/>
                </a:lnTo>
                <a:lnTo>
                  <a:pt x="12586" y="14970"/>
                </a:lnTo>
                <a:lnTo>
                  <a:pt x="11991" y="15897"/>
                </a:lnTo>
                <a:lnTo>
                  <a:pt x="11650" y="15327"/>
                </a:lnTo>
                <a:lnTo>
                  <a:pt x="11055" y="14257"/>
                </a:lnTo>
                <a:lnTo>
                  <a:pt x="10715" y="13545"/>
                </a:lnTo>
                <a:lnTo>
                  <a:pt x="10375" y="12618"/>
                </a:lnTo>
                <a:lnTo>
                  <a:pt x="9439" y="12333"/>
                </a:lnTo>
                <a:lnTo>
                  <a:pt x="9099" y="11976"/>
                </a:lnTo>
                <a:lnTo>
                  <a:pt x="9099" y="11406"/>
                </a:lnTo>
                <a:lnTo>
                  <a:pt x="8589" y="11192"/>
                </a:lnTo>
                <a:lnTo>
                  <a:pt x="8334" y="10764"/>
                </a:lnTo>
                <a:lnTo>
                  <a:pt x="7398" y="10693"/>
                </a:lnTo>
                <a:lnTo>
                  <a:pt x="6718" y="10408"/>
                </a:lnTo>
                <a:lnTo>
                  <a:pt x="5783" y="10408"/>
                </a:lnTo>
                <a:lnTo>
                  <a:pt x="4847" y="9909"/>
                </a:lnTo>
                <a:lnTo>
                  <a:pt x="3572" y="9695"/>
                </a:lnTo>
                <a:lnTo>
                  <a:pt x="2891" y="9695"/>
                </a:lnTo>
                <a:lnTo>
                  <a:pt x="1871" y="9766"/>
                </a:lnTo>
                <a:lnTo>
                  <a:pt x="0" y="9909"/>
                </a:lnTo>
                <a:lnTo>
                  <a:pt x="0" y="214"/>
                </a:lnTo>
                <a:lnTo>
                  <a:pt x="2143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4" name="Shape 1334"/>
          <p:cNvSpPr/>
          <p:nvPr/>
        </p:nvSpPr>
        <p:spPr>
          <a:xfrm>
            <a:off x="2140933" y="4268916"/>
            <a:ext cx="3790948" cy="5258498"/>
          </a:xfrm>
          <a:custGeom>
            <a:avLst/>
            <a:gdLst/>
            <a:ahLst/>
            <a:cxnLst>
              <a:cxn ang="0">
                <a:pos x="wd2" y="hd2"/>
              </a:cxn>
              <a:cxn ang="5400000">
                <a:pos x="wd2" y="hd2"/>
              </a:cxn>
              <a:cxn ang="10800000">
                <a:pos x="wd2" y="hd2"/>
              </a:cxn>
              <a:cxn ang="16200000">
                <a:pos x="wd2" y="hd2"/>
              </a:cxn>
            </a:cxnLst>
            <a:rect l="0" t="0" r="r" b="b"/>
            <a:pathLst>
              <a:path w="21590" h="21593" extrusionOk="0">
                <a:moveTo>
                  <a:pt x="21339" y="836"/>
                </a:moveTo>
                <a:lnTo>
                  <a:pt x="20713" y="660"/>
                </a:lnTo>
                <a:lnTo>
                  <a:pt x="20213" y="967"/>
                </a:lnTo>
                <a:lnTo>
                  <a:pt x="20213" y="572"/>
                </a:lnTo>
                <a:lnTo>
                  <a:pt x="19274" y="0"/>
                </a:lnTo>
                <a:lnTo>
                  <a:pt x="18398" y="44"/>
                </a:lnTo>
                <a:lnTo>
                  <a:pt x="18148" y="176"/>
                </a:lnTo>
                <a:lnTo>
                  <a:pt x="18148" y="176"/>
                </a:lnTo>
                <a:lnTo>
                  <a:pt x="17647" y="220"/>
                </a:lnTo>
                <a:lnTo>
                  <a:pt x="17647" y="220"/>
                </a:lnTo>
                <a:lnTo>
                  <a:pt x="17397" y="528"/>
                </a:lnTo>
                <a:lnTo>
                  <a:pt x="17209" y="616"/>
                </a:lnTo>
                <a:lnTo>
                  <a:pt x="17084" y="352"/>
                </a:lnTo>
                <a:lnTo>
                  <a:pt x="16521" y="704"/>
                </a:lnTo>
                <a:lnTo>
                  <a:pt x="16458" y="1011"/>
                </a:lnTo>
                <a:lnTo>
                  <a:pt x="16333" y="1275"/>
                </a:lnTo>
                <a:lnTo>
                  <a:pt x="16083" y="1363"/>
                </a:lnTo>
                <a:lnTo>
                  <a:pt x="16083" y="1363"/>
                </a:lnTo>
                <a:lnTo>
                  <a:pt x="15582" y="1407"/>
                </a:lnTo>
                <a:lnTo>
                  <a:pt x="15519" y="1715"/>
                </a:lnTo>
                <a:lnTo>
                  <a:pt x="15519" y="2067"/>
                </a:lnTo>
                <a:lnTo>
                  <a:pt x="15207" y="2331"/>
                </a:lnTo>
                <a:lnTo>
                  <a:pt x="15207" y="2331"/>
                </a:lnTo>
                <a:lnTo>
                  <a:pt x="14518" y="2067"/>
                </a:lnTo>
                <a:lnTo>
                  <a:pt x="14205" y="1979"/>
                </a:lnTo>
                <a:lnTo>
                  <a:pt x="14080" y="2331"/>
                </a:lnTo>
                <a:lnTo>
                  <a:pt x="14330" y="2683"/>
                </a:lnTo>
                <a:lnTo>
                  <a:pt x="14518" y="2946"/>
                </a:lnTo>
                <a:lnTo>
                  <a:pt x="14330" y="2902"/>
                </a:lnTo>
                <a:lnTo>
                  <a:pt x="14205" y="3078"/>
                </a:lnTo>
                <a:lnTo>
                  <a:pt x="13892" y="2771"/>
                </a:lnTo>
                <a:lnTo>
                  <a:pt x="13517" y="2419"/>
                </a:lnTo>
                <a:lnTo>
                  <a:pt x="13580" y="2199"/>
                </a:lnTo>
                <a:lnTo>
                  <a:pt x="13079" y="2375"/>
                </a:lnTo>
                <a:lnTo>
                  <a:pt x="12641" y="2771"/>
                </a:lnTo>
                <a:lnTo>
                  <a:pt x="12140" y="3298"/>
                </a:lnTo>
                <a:lnTo>
                  <a:pt x="12453" y="3650"/>
                </a:lnTo>
                <a:lnTo>
                  <a:pt x="12453" y="3650"/>
                </a:lnTo>
                <a:lnTo>
                  <a:pt x="12140" y="4178"/>
                </a:lnTo>
                <a:lnTo>
                  <a:pt x="11827" y="4442"/>
                </a:lnTo>
                <a:lnTo>
                  <a:pt x="11139" y="5013"/>
                </a:lnTo>
                <a:lnTo>
                  <a:pt x="10451" y="5497"/>
                </a:lnTo>
                <a:lnTo>
                  <a:pt x="8824" y="5805"/>
                </a:lnTo>
                <a:lnTo>
                  <a:pt x="8448" y="5629"/>
                </a:lnTo>
                <a:lnTo>
                  <a:pt x="7760" y="5805"/>
                </a:lnTo>
                <a:lnTo>
                  <a:pt x="7697" y="6157"/>
                </a:lnTo>
                <a:lnTo>
                  <a:pt x="7197" y="6157"/>
                </a:lnTo>
                <a:lnTo>
                  <a:pt x="7197" y="6157"/>
                </a:lnTo>
                <a:lnTo>
                  <a:pt x="6258" y="6465"/>
                </a:lnTo>
                <a:lnTo>
                  <a:pt x="5695" y="6465"/>
                </a:lnTo>
                <a:lnTo>
                  <a:pt x="5194" y="6377"/>
                </a:lnTo>
                <a:lnTo>
                  <a:pt x="4130" y="6816"/>
                </a:lnTo>
                <a:lnTo>
                  <a:pt x="3254" y="7256"/>
                </a:lnTo>
                <a:lnTo>
                  <a:pt x="2566" y="7520"/>
                </a:lnTo>
                <a:lnTo>
                  <a:pt x="2003" y="8136"/>
                </a:lnTo>
                <a:lnTo>
                  <a:pt x="1815" y="7960"/>
                </a:lnTo>
                <a:lnTo>
                  <a:pt x="1815" y="7564"/>
                </a:lnTo>
                <a:lnTo>
                  <a:pt x="1189" y="8312"/>
                </a:lnTo>
                <a:lnTo>
                  <a:pt x="1189" y="8971"/>
                </a:lnTo>
                <a:lnTo>
                  <a:pt x="1064" y="9411"/>
                </a:lnTo>
                <a:lnTo>
                  <a:pt x="688" y="10159"/>
                </a:lnTo>
                <a:lnTo>
                  <a:pt x="1001" y="10423"/>
                </a:lnTo>
                <a:lnTo>
                  <a:pt x="1690" y="11742"/>
                </a:lnTo>
                <a:lnTo>
                  <a:pt x="1690" y="12401"/>
                </a:lnTo>
                <a:lnTo>
                  <a:pt x="1439" y="11962"/>
                </a:lnTo>
                <a:lnTo>
                  <a:pt x="751" y="11478"/>
                </a:lnTo>
                <a:lnTo>
                  <a:pt x="1252" y="12489"/>
                </a:lnTo>
                <a:lnTo>
                  <a:pt x="0" y="11258"/>
                </a:lnTo>
                <a:lnTo>
                  <a:pt x="1314" y="12973"/>
                </a:lnTo>
                <a:lnTo>
                  <a:pt x="1690" y="13765"/>
                </a:lnTo>
                <a:lnTo>
                  <a:pt x="2190" y="14424"/>
                </a:lnTo>
                <a:lnTo>
                  <a:pt x="2441" y="14908"/>
                </a:lnTo>
                <a:lnTo>
                  <a:pt x="2691" y="15392"/>
                </a:lnTo>
                <a:lnTo>
                  <a:pt x="3129" y="16975"/>
                </a:lnTo>
                <a:lnTo>
                  <a:pt x="3504" y="17767"/>
                </a:lnTo>
                <a:lnTo>
                  <a:pt x="3942" y="19174"/>
                </a:lnTo>
                <a:lnTo>
                  <a:pt x="3567" y="19834"/>
                </a:lnTo>
                <a:lnTo>
                  <a:pt x="3129" y="20053"/>
                </a:lnTo>
                <a:lnTo>
                  <a:pt x="2816" y="19966"/>
                </a:lnTo>
                <a:lnTo>
                  <a:pt x="2879" y="20669"/>
                </a:lnTo>
                <a:lnTo>
                  <a:pt x="3442" y="20801"/>
                </a:lnTo>
                <a:lnTo>
                  <a:pt x="5131" y="21461"/>
                </a:lnTo>
                <a:cubicBezTo>
                  <a:pt x="5423" y="21578"/>
                  <a:pt x="7058" y="21584"/>
                  <a:pt x="7071" y="21593"/>
                </a:cubicBezTo>
                <a:cubicBezTo>
                  <a:pt x="7384" y="21600"/>
                  <a:pt x="8148" y="20995"/>
                  <a:pt x="8135" y="20977"/>
                </a:cubicBezTo>
                <a:cubicBezTo>
                  <a:pt x="8281" y="20874"/>
                  <a:pt x="8800" y="20801"/>
                  <a:pt x="8761" y="20801"/>
                </a:cubicBezTo>
                <a:cubicBezTo>
                  <a:pt x="8844" y="20772"/>
                  <a:pt x="9538" y="20273"/>
                  <a:pt x="9512" y="20273"/>
                </a:cubicBezTo>
                <a:lnTo>
                  <a:pt x="14143" y="20361"/>
                </a:lnTo>
                <a:cubicBezTo>
                  <a:pt x="14925" y="20369"/>
                  <a:pt x="14881" y="19447"/>
                  <a:pt x="14894" y="19438"/>
                </a:cubicBezTo>
                <a:cubicBezTo>
                  <a:pt x="14998" y="19269"/>
                  <a:pt x="17110" y="18709"/>
                  <a:pt x="17084" y="18690"/>
                </a:cubicBezTo>
                <a:cubicBezTo>
                  <a:pt x="17428" y="18566"/>
                  <a:pt x="17798" y="18470"/>
                  <a:pt x="17772" y="18470"/>
                </a:cubicBezTo>
                <a:cubicBezTo>
                  <a:pt x="17897" y="18448"/>
                  <a:pt x="18823" y="18540"/>
                  <a:pt x="18836" y="18558"/>
                </a:cubicBezTo>
                <a:cubicBezTo>
                  <a:pt x="19013" y="18566"/>
                  <a:pt x="21590" y="17908"/>
                  <a:pt x="21590" y="17899"/>
                </a:cubicBezTo>
                <a:cubicBezTo>
                  <a:pt x="21600" y="17254"/>
                  <a:pt x="21352" y="8497"/>
                  <a:pt x="21339" y="8488"/>
                </a:cubicBezTo>
                <a:cubicBezTo>
                  <a:pt x="21287" y="8568"/>
                  <a:pt x="20914" y="8867"/>
                  <a:pt x="20651" y="8356"/>
                </a:cubicBezTo>
                <a:cubicBezTo>
                  <a:pt x="20536" y="8319"/>
                  <a:pt x="21339" y="7802"/>
                  <a:pt x="21339" y="7784"/>
                </a:cubicBezTo>
                <a:cubicBezTo>
                  <a:pt x="21454" y="7681"/>
                  <a:pt x="21277" y="801"/>
                  <a:pt x="21277" y="792"/>
                </a:cubicBezTo>
                <a:lnTo>
                  <a:pt x="21339" y="836"/>
                </a:lnTo>
                <a:close/>
              </a:path>
            </a:pathLst>
          </a:custGeom>
          <a:solidFill>
            <a:schemeClr val="bg2">
              <a:lumMod val="10000"/>
            </a:schemeClr>
          </a:solidFill>
          <a:ln w="12700">
            <a:solidFill>
              <a:schemeClr val="tx1">
                <a:lumMod val="25000"/>
                <a:lumOff val="75000"/>
              </a:schemeClr>
            </a:solidFill>
            <a:miter lim="400000"/>
          </a:ln>
        </p:spPr>
        <p:txBody>
          <a:bodyPr lIns="50800" tIns="50800" rIns="50800" bIns="50800" anchor="ctr"/>
          <a:lstStyle/>
          <a:p>
            <a:pPr>
              <a:defRPr>
                <a:solidFill>
                  <a:srgbClr val="FFFFFF"/>
                </a:solidFill>
              </a:defRPr>
            </a:pPr>
            <a:endParaRPr/>
          </a:p>
        </p:txBody>
      </p:sp>
      <p:sp>
        <p:nvSpPr>
          <p:cNvPr id="1335" name="Shape 1335"/>
          <p:cNvSpPr/>
          <p:nvPr/>
        </p:nvSpPr>
        <p:spPr>
          <a:xfrm>
            <a:off x="5877396" y="3563212"/>
            <a:ext cx="2108856" cy="3597105"/>
          </a:xfrm>
          <a:custGeom>
            <a:avLst/>
            <a:gdLst/>
            <a:ahLst/>
            <a:cxnLst>
              <a:cxn ang="0">
                <a:pos x="wd2" y="hd2"/>
              </a:cxn>
              <a:cxn ang="5400000">
                <a:pos x="wd2" y="hd2"/>
              </a:cxn>
              <a:cxn ang="10800000">
                <a:pos x="wd2" y="hd2"/>
              </a:cxn>
              <a:cxn ang="16200000">
                <a:pos x="wd2" y="hd2"/>
              </a:cxn>
            </a:cxnLst>
            <a:rect l="0" t="0" r="r" b="b"/>
            <a:pathLst>
              <a:path w="21600" h="21600" extrusionOk="0">
                <a:moveTo>
                  <a:pt x="0" y="5464"/>
                </a:moveTo>
                <a:lnTo>
                  <a:pt x="225" y="15621"/>
                </a:lnTo>
                <a:lnTo>
                  <a:pt x="787" y="16007"/>
                </a:lnTo>
                <a:lnTo>
                  <a:pt x="337" y="16650"/>
                </a:lnTo>
                <a:cubicBezTo>
                  <a:pt x="375" y="18300"/>
                  <a:pt x="413" y="19950"/>
                  <a:pt x="450" y="21600"/>
                </a:cubicBezTo>
                <a:lnTo>
                  <a:pt x="21600" y="21471"/>
                </a:lnTo>
                <a:lnTo>
                  <a:pt x="21600" y="7843"/>
                </a:lnTo>
                <a:lnTo>
                  <a:pt x="19575" y="6943"/>
                </a:lnTo>
                <a:lnTo>
                  <a:pt x="18112" y="6686"/>
                </a:lnTo>
                <a:lnTo>
                  <a:pt x="16987" y="6107"/>
                </a:lnTo>
                <a:lnTo>
                  <a:pt x="15975" y="5400"/>
                </a:lnTo>
                <a:lnTo>
                  <a:pt x="15300" y="5014"/>
                </a:lnTo>
                <a:lnTo>
                  <a:pt x="17100" y="3986"/>
                </a:lnTo>
                <a:lnTo>
                  <a:pt x="17100" y="3407"/>
                </a:lnTo>
                <a:lnTo>
                  <a:pt x="17325" y="2957"/>
                </a:lnTo>
                <a:lnTo>
                  <a:pt x="18225" y="2957"/>
                </a:lnTo>
                <a:lnTo>
                  <a:pt x="18450" y="2250"/>
                </a:lnTo>
                <a:lnTo>
                  <a:pt x="19238" y="1607"/>
                </a:lnTo>
                <a:lnTo>
                  <a:pt x="18562" y="1543"/>
                </a:lnTo>
                <a:lnTo>
                  <a:pt x="18000" y="1157"/>
                </a:lnTo>
                <a:lnTo>
                  <a:pt x="17437" y="1929"/>
                </a:lnTo>
                <a:lnTo>
                  <a:pt x="16425" y="1671"/>
                </a:lnTo>
                <a:lnTo>
                  <a:pt x="17212" y="836"/>
                </a:lnTo>
                <a:lnTo>
                  <a:pt x="15862" y="1543"/>
                </a:lnTo>
                <a:lnTo>
                  <a:pt x="15862" y="1543"/>
                </a:lnTo>
                <a:lnTo>
                  <a:pt x="14962" y="1671"/>
                </a:lnTo>
                <a:lnTo>
                  <a:pt x="13387" y="1157"/>
                </a:lnTo>
                <a:lnTo>
                  <a:pt x="13275" y="1479"/>
                </a:lnTo>
                <a:lnTo>
                  <a:pt x="11812" y="1157"/>
                </a:lnTo>
                <a:lnTo>
                  <a:pt x="10800" y="900"/>
                </a:lnTo>
                <a:lnTo>
                  <a:pt x="9787" y="643"/>
                </a:lnTo>
                <a:lnTo>
                  <a:pt x="9000" y="514"/>
                </a:lnTo>
                <a:lnTo>
                  <a:pt x="9000" y="0"/>
                </a:lnTo>
                <a:lnTo>
                  <a:pt x="8213" y="321"/>
                </a:lnTo>
                <a:lnTo>
                  <a:pt x="8213" y="321"/>
                </a:lnTo>
                <a:lnTo>
                  <a:pt x="8775" y="771"/>
                </a:lnTo>
                <a:lnTo>
                  <a:pt x="9000" y="1221"/>
                </a:lnTo>
                <a:lnTo>
                  <a:pt x="8663" y="1671"/>
                </a:lnTo>
                <a:lnTo>
                  <a:pt x="7988" y="1800"/>
                </a:lnTo>
                <a:lnTo>
                  <a:pt x="6975" y="1221"/>
                </a:lnTo>
                <a:lnTo>
                  <a:pt x="6975" y="1221"/>
                </a:lnTo>
                <a:lnTo>
                  <a:pt x="6075" y="386"/>
                </a:lnTo>
                <a:lnTo>
                  <a:pt x="6075" y="386"/>
                </a:lnTo>
                <a:lnTo>
                  <a:pt x="4162" y="579"/>
                </a:lnTo>
                <a:lnTo>
                  <a:pt x="3262" y="257"/>
                </a:lnTo>
                <a:lnTo>
                  <a:pt x="3150" y="1093"/>
                </a:lnTo>
                <a:lnTo>
                  <a:pt x="4162" y="1864"/>
                </a:lnTo>
                <a:lnTo>
                  <a:pt x="4613" y="1993"/>
                </a:lnTo>
                <a:lnTo>
                  <a:pt x="4050" y="2443"/>
                </a:lnTo>
                <a:lnTo>
                  <a:pt x="3375" y="2379"/>
                </a:lnTo>
                <a:lnTo>
                  <a:pt x="3375" y="2700"/>
                </a:lnTo>
                <a:lnTo>
                  <a:pt x="3375" y="2700"/>
                </a:lnTo>
                <a:lnTo>
                  <a:pt x="3487" y="3214"/>
                </a:lnTo>
                <a:lnTo>
                  <a:pt x="2588" y="3471"/>
                </a:lnTo>
                <a:lnTo>
                  <a:pt x="2250" y="4050"/>
                </a:lnTo>
                <a:lnTo>
                  <a:pt x="1238" y="4436"/>
                </a:lnTo>
                <a:lnTo>
                  <a:pt x="1463" y="5143"/>
                </a:lnTo>
                <a:lnTo>
                  <a:pt x="2025" y="5464"/>
                </a:lnTo>
                <a:lnTo>
                  <a:pt x="1575" y="5657"/>
                </a:lnTo>
                <a:lnTo>
                  <a:pt x="900" y="5593"/>
                </a:lnTo>
                <a:lnTo>
                  <a:pt x="0" y="5464"/>
                </a:lnTo>
                <a:close/>
              </a:path>
            </a:pathLst>
          </a:custGeom>
          <a:solidFill>
            <a:schemeClr val="tx1">
              <a:lumMod val="10000"/>
              <a:lumOff val="90000"/>
            </a:schemeClr>
          </a:solidFill>
          <a:ln w="12700">
            <a:solidFill>
              <a:schemeClr val="tx1">
                <a:lumMod val="25000"/>
                <a:lumOff val="75000"/>
              </a:schemeClr>
            </a:solidFill>
            <a:miter lim="400000"/>
          </a:ln>
        </p:spPr>
        <p:txBody>
          <a:bodyPr lIns="50800" tIns="50800" rIns="50800" bIns="50800" anchor="ctr"/>
          <a:lstStyle/>
          <a:p>
            <a:pPr>
              <a:defRPr>
                <a:solidFill>
                  <a:srgbClr val="FFFFFF"/>
                </a:solidFill>
              </a:defRPr>
            </a:pPr>
            <a:endParaRPr/>
          </a:p>
        </p:txBody>
      </p:sp>
      <p:sp>
        <p:nvSpPr>
          <p:cNvPr id="1336" name="Shape 1336"/>
          <p:cNvSpPr/>
          <p:nvPr/>
        </p:nvSpPr>
        <p:spPr>
          <a:xfrm>
            <a:off x="7965824" y="3510118"/>
            <a:ext cx="3636582" cy="4389081"/>
          </a:xfrm>
          <a:custGeom>
            <a:avLst/>
            <a:gdLst/>
            <a:ahLst/>
            <a:cxnLst>
              <a:cxn ang="0">
                <a:pos x="wd2" y="hd2"/>
              </a:cxn>
              <a:cxn ang="5400000">
                <a:pos x="wd2" y="hd2"/>
              </a:cxn>
              <a:cxn ang="10800000">
                <a:pos x="wd2" y="hd2"/>
              </a:cxn>
              <a:cxn ang="16200000">
                <a:pos x="wd2" y="hd2"/>
              </a:cxn>
            </a:cxnLst>
            <a:rect l="0" t="0" r="r" b="b"/>
            <a:pathLst>
              <a:path w="21600" h="21600" extrusionOk="0">
                <a:moveTo>
                  <a:pt x="131" y="6691"/>
                </a:moveTo>
                <a:lnTo>
                  <a:pt x="0" y="17912"/>
                </a:lnTo>
                <a:lnTo>
                  <a:pt x="4372" y="17860"/>
                </a:lnTo>
                <a:lnTo>
                  <a:pt x="4372" y="21600"/>
                </a:lnTo>
                <a:lnTo>
                  <a:pt x="15270" y="21600"/>
                </a:lnTo>
                <a:lnTo>
                  <a:pt x="16053" y="21179"/>
                </a:lnTo>
                <a:lnTo>
                  <a:pt x="16967" y="21073"/>
                </a:lnTo>
                <a:lnTo>
                  <a:pt x="17750" y="21337"/>
                </a:lnTo>
                <a:lnTo>
                  <a:pt x="18663" y="21600"/>
                </a:lnTo>
                <a:lnTo>
                  <a:pt x="19316" y="21442"/>
                </a:lnTo>
                <a:lnTo>
                  <a:pt x="20034" y="20968"/>
                </a:lnTo>
                <a:lnTo>
                  <a:pt x="21339" y="20968"/>
                </a:lnTo>
                <a:lnTo>
                  <a:pt x="21404" y="20494"/>
                </a:lnTo>
                <a:lnTo>
                  <a:pt x="21600" y="19387"/>
                </a:lnTo>
                <a:lnTo>
                  <a:pt x="21274" y="18860"/>
                </a:lnTo>
                <a:lnTo>
                  <a:pt x="21013" y="18597"/>
                </a:lnTo>
                <a:lnTo>
                  <a:pt x="21013" y="17754"/>
                </a:lnTo>
                <a:lnTo>
                  <a:pt x="21013" y="16542"/>
                </a:lnTo>
                <a:lnTo>
                  <a:pt x="21143" y="16174"/>
                </a:lnTo>
                <a:lnTo>
                  <a:pt x="20752" y="16753"/>
                </a:lnTo>
                <a:lnTo>
                  <a:pt x="19773" y="16279"/>
                </a:lnTo>
                <a:lnTo>
                  <a:pt x="19447" y="15805"/>
                </a:lnTo>
                <a:lnTo>
                  <a:pt x="19251" y="15331"/>
                </a:lnTo>
                <a:lnTo>
                  <a:pt x="19251" y="15331"/>
                </a:lnTo>
                <a:lnTo>
                  <a:pt x="18729" y="15436"/>
                </a:lnTo>
                <a:lnTo>
                  <a:pt x="18402" y="15120"/>
                </a:lnTo>
                <a:lnTo>
                  <a:pt x="18272" y="14751"/>
                </a:lnTo>
                <a:lnTo>
                  <a:pt x="18011" y="14593"/>
                </a:lnTo>
                <a:lnTo>
                  <a:pt x="17489" y="14066"/>
                </a:lnTo>
                <a:lnTo>
                  <a:pt x="17815" y="13381"/>
                </a:lnTo>
                <a:lnTo>
                  <a:pt x="17489" y="13223"/>
                </a:lnTo>
                <a:lnTo>
                  <a:pt x="17358" y="13698"/>
                </a:lnTo>
                <a:lnTo>
                  <a:pt x="16836" y="13171"/>
                </a:lnTo>
                <a:lnTo>
                  <a:pt x="16510" y="13750"/>
                </a:lnTo>
                <a:lnTo>
                  <a:pt x="15988" y="12855"/>
                </a:lnTo>
                <a:lnTo>
                  <a:pt x="15988" y="11854"/>
                </a:lnTo>
                <a:lnTo>
                  <a:pt x="16184" y="10800"/>
                </a:lnTo>
                <a:lnTo>
                  <a:pt x="15401" y="10958"/>
                </a:lnTo>
                <a:lnTo>
                  <a:pt x="14944" y="10853"/>
                </a:lnTo>
                <a:lnTo>
                  <a:pt x="14422" y="10695"/>
                </a:lnTo>
                <a:lnTo>
                  <a:pt x="13900" y="10695"/>
                </a:lnTo>
                <a:lnTo>
                  <a:pt x="13639" y="10379"/>
                </a:lnTo>
                <a:lnTo>
                  <a:pt x="13247" y="9904"/>
                </a:lnTo>
                <a:lnTo>
                  <a:pt x="12660" y="9746"/>
                </a:lnTo>
                <a:lnTo>
                  <a:pt x="11877" y="9272"/>
                </a:lnTo>
                <a:lnTo>
                  <a:pt x="11681" y="8640"/>
                </a:lnTo>
                <a:lnTo>
                  <a:pt x="11224" y="8535"/>
                </a:lnTo>
                <a:lnTo>
                  <a:pt x="11420" y="7692"/>
                </a:lnTo>
                <a:lnTo>
                  <a:pt x="11094" y="7112"/>
                </a:lnTo>
                <a:lnTo>
                  <a:pt x="11094" y="5848"/>
                </a:lnTo>
                <a:lnTo>
                  <a:pt x="10506" y="6059"/>
                </a:lnTo>
                <a:lnTo>
                  <a:pt x="10245" y="4952"/>
                </a:lnTo>
                <a:lnTo>
                  <a:pt x="10245" y="4531"/>
                </a:lnTo>
                <a:lnTo>
                  <a:pt x="9462" y="4320"/>
                </a:lnTo>
                <a:lnTo>
                  <a:pt x="9266" y="3740"/>
                </a:lnTo>
                <a:lnTo>
                  <a:pt x="8810" y="4004"/>
                </a:lnTo>
                <a:lnTo>
                  <a:pt x="8157" y="4004"/>
                </a:lnTo>
                <a:lnTo>
                  <a:pt x="7896" y="3372"/>
                </a:lnTo>
                <a:lnTo>
                  <a:pt x="7766" y="2529"/>
                </a:lnTo>
                <a:lnTo>
                  <a:pt x="7309" y="1580"/>
                </a:lnTo>
                <a:lnTo>
                  <a:pt x="6982" y="738"/>
                </a:lnTo>
                <a:lnTo>
                  <a:pt x="6460" y="0"/>
                </a:lnTo>
                <a:lnTo>
                  <a:pt x="5743" y="53"/>
                </a:lnTo>
                <a:lnTo>
                  <a:pt x="5482" y="1106"/>
                </a:lnTo>
                <a:lnTo>
                  <a:pt x="5090" y="2371"/>
                </a:lnTo>
                <a:lnTo>
                  <a:pt x="5025" y="3003"/>
                </a:lnTo>
                <a:lnTo>
                  <a:pt x="4960" y="4162"/>
                </a:lnTo>
                <a:lnTo>
                  <a:pt x="5155" y="4847"/>
                </a:lnTo>
                <a:lnTo>
                  <a:pt x="4829" y="5848"/>
                </a:lnTo>
                <a:lnTo>
                  <a:pt x="4307" y="7060"/>
                </a:lnTo>
                <a:lnTo>
                  <a:pt x="3589" y="7744"/>
                </a:lnTo>
                <a:lnTo>
                  <a:pt x="3263" y="7902"/>
                </a:lnTo>
                <a:lnTo>
                  <a:pt x="2480" y="7744"/>
                </a:lnTo>
                <a:lnTo>
                  <a:pt x="1566" y="7270"/>
                </a:lnTo>
                <a:lnTo>
                  <a:pt x="1305" y="6901"/>
                </a:lnTo>
                <a:lnTo>
                  <a:pt x="914" y="6849"/>
                </a:lnTo>
                <a:lnTo>
                  <a:pt x="131" y="6691"/>
                </a:lnTo>
                <a:close/>
              </a:path>
            </a:pathLst>
          </a:custGeom>
          <a:solidFill>
            <a:schemeClr val="accent4"/>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7" name="Shape 1337"/>
          <p:cNvSpPr/>
          <p:nvPr/>
        </p:nvSpPr>
        <p:spPr>
          <a:xfrm>
            <a:off x="8712658" y="7770891"/>
            <a:ext cx="2867043" cy="2880338"/>
          </a:xfrm>
          <a:custGeom>
            <a:avLst/>
            <a:gdLst/>
            <a:ahLst/>
            <a:cxnLst>
              <a:cxn ang="0">
                <a:pos x="wd2" y="hd2"/>
              </a:cxn>
              <a:cxn ang="5400000">
                <a:pos x="wd2" y="hd2"/>
              </a:cxn>
              <a:cxn ang="10800000">
                <a:pos x="wd2" y="hd2"/>
              </a:cxn>
              <a:cxn ang="16200000">
                <a:pos x="wd2" y="hd2"/>
              </a:cxn>
            </a:cxnLst>
            <a:rect l="0" t="0" r="r" b="b"/>
            <a:pathLst>
              <a:path w="21600" h="21600" extrusionOk="0">
                <a:moveTo>
                  <a:pt x="6994" y="20535"/>
                </a:moveTo>
                <a:lnTo>
                  <a:pt x="7811" y="20875"/>
                </a:lnTo>
                <a:lnTo>
                  <a:pt x="7531" y="20797"/>
                </a:lnTo>
                <a:lnTo>
                  <a:pt x="6621" y="20717"/>
                </a:lnTo>
                <a:lnTo>
                  <a:pt x="5190" y="20640"/>
                </a:lnTo>
                <a:lnTo>
                  <a:pt x="5228" y="20621"/>
                </a:lnTo>
                <a:lnTo>
                  <a:pt x="6994" y="20535"/>
                </a:lnTo>
                <a:close/>
                <a:moveTo>
                  <a:pt x="1385" y="20141"/>
                </a:moveTo>
                <a:lnTo>
                  <a:pt x="1783" y="20321"/>
                </a:lnTo>
                <a:lnTo>
                  <a:pt x="2269" y="20321"/>
                </a:lnTo>
                <a:lnTo>
                  <a:pt x="3638" y="20921"/>
                </a:lnTo>
                <a:lnTo>
                  <a:pt x="4300" y="21092"/>
                </a:lnTo>
                <a:lnTo>
                  <a:pt x="4937" y="20768"/>
                </a:lnTo>
                <a:lnTo>
                  <a:pt x="4303" y="21199"/>
                </a:lnTo>
                <a:lnTo>
                  <a:pt x="1903" y="20476"/>
                </a:lnTo>
                <a:lnTo>
                  <a:pt x="1385" y="20141"/>
                </a:lnTo>
                <a:close/>
                <a:moveTo>
                  <a:pt x="1120" y="20021"/>
                </a:moveTo>
                <a:lnTo>
                  <a:pt x="1128" y="20024"/>
                </a:lnTo>
                <a:lnTo>
                  <a:pt x="1034" y="20115"/>
                </a:lnTo>
                <a:lnTo>
                  <a:pt x="1120" y="20021"/>
                </a:lnTo>
                <a:close/>
                <a:moveTo>
                  <a:pt x="158" y="19865"/>
                </a:moveTo>
                <a:lnTo>
                  <a:pt x="750" y="20391"/>
                </a:lnTo>
                <a:lnTo>
                  <a:pt x="662" y="20476"/>
                </a:lnTo>
                <a:lnTo>
                  <a:pt x="158" y="19865"/>
                </a:lnTo>
                <a:close/>
                <a:moveTo>
                  <a:pt x="12049" y="19064"/>
                </a:moveTo>
                <a:lnTo>
                  <a:pt x="10593" y="20476"/>
                </a:lnTo>
                <a:lnTo>
                  <a:pt x="9352" y="21600"/>
                </a:lnTo>
                <a:lnTo>
                  <a:pt x="9294" y="21558"/>
                </a:lnTo>
                <a:lnTo>
                  <a:pt x="9511" y="21178"/>
                </a:lnTo>
                <a:lnTo>
                  <a:pt x="11719" y="19121"/>
                </a:lnTo>
                <a:lnTo>
                  <a:pt x="12049" y="19064"/>
                </a:lnTo>
                <a:close/>
                <a:moveTo>
                  <a:pt x="15376" y="18378"/>
                </a:moveTo>
                <a:lnTo>
                  <a:pt x="15145" y="18870"/>
                </a:lnTo>
                <a:lnTo>
                  <a:pt x="13161" y="18870"/>
                </a:lnTo>
                <a:lnTo>
                  <a:pt x="13442" y="18821"/>
                </a:lnTo>
                <a:lnTo>
                  <a:pt x="14899" y="18778"/>
                </a:lnTo>
                <a:lnTo>
                  <a:pt x="15376" y="18378"/>
                </a:lnTo>
                <a:close/>
                <a:moveTo>
                  <a:pt x="19779" y="0"/>
                </a:moveTo>
                <a:lnTo>
                  <a:pt x="21352" y="161"/>
                </a:lnTo>
                <a:lnTo>
                  <a:pt x="21600" y="562"/>
                </a:lnTo>
                <a:lnTo>
                  <a:pt x="21434" y="1124"/>
                </a:lnTo>
                <a:lnTo>
                  <a:pt x="20855" y="2248"/>
                </a:lnTo>
                <a:lnTo>
                  <a:pt x="21600" y="1686"/>
                </a:lnTo>
                <a:lnTo>
                  <a:pt x="20690" y="4336"/>
                </a:lnTo>
                <a:lnTo>
                  <a:pt x="21021" y="5139"/>
                </a:lnTo>
                <a:lnTo>
                  <a:pt x="18952" y="8190"/>
                </a:lnTo>
                <a:lnTo>
                  <a:pt x="17297" y="11884"/>
                </a:lnTo>
                <a:lnTo>
                  <a:pt x="16386" y="13651"/>
                </a:lnTo>
                <a:lnTo>
                  <a:pt x="15559" y="16782"/>
                </a:lnTo>
                <a:lnTo>
                  <a:pt x="15559" y="17987"/>
                </a:lnTo>
                <a:lnTo>
                  <a:pt x="15482" y="18151"/>
                </a:lnTo>
                <a:lnTo>
                  <a:pt x="14678" y="17450"/>
                </a:lnTo>
                <a:lnTo>
                  <a:pt x="12824" y="16850"/>
                </a:lnTo>
                <a:lnTo>
                  <a:pt x="11631" y="14964"/>
                </a:lnTo>
                <a:lnTo>
                  <a:pt x="10792" y="15264"/>
                </a:lnTo>
                <a:lnTo>
                  <a:pt x="7612" y="14707"/>
                </a:lnTo>
                <a:lnTo>
                  <a:pt x="6420" y="14922"/>
                </a:lnTo>
                <a:lnTo>
                  <a:pt x="5537" y="14579"/>
                </a:lnTo>
                <a:lnTo>
                  <a:pt x="4477" y="13979"/>
                </a:lnTo>
                <a:lnTo>
                  <a:pt x="3858" y="13251"/>
                </a:lnTo>
                <a:lnTo>
                  <a:pt x="3682" y="12394"/>
                </a:lnTo>
                <a:lnTo>
                  <a:pt x="3019" y="12308"/>
                </a:lnTo>
                <a:lnTo>
                  <a:pt x="2048" y="12565"/>
                </a:lnTo>
                <a:lnTo>
                  <a:pt x="0" y="12145"/>
                </a:lnTo>
                <a:lnTo>
                  <a:pt x="0" y="883"/>
                </a:lnTo>
                <a:lnTo>
                  <a:pt x="13821" y="964"/>
                </a:lnTo>
                <a:lnTo>
                  <a:pt x="14897" y="161"/>
                </a:lnTo>
                <a:lnTo>
                  <a:pt x="15807" y="80"/>
                </a:lnTo>
                <a:lnTo>
                  <a:pt x="17628" y="883"/>
                </a:lnTo>
                <a:lnTo>
                  <a:pt x="18455" y="883"/>
                </a:lnTo>
                <a:lnTo>
                  <a:pt x="19779"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8" name="Shape 1338"/>
          <p:cNvSpPr/>
          <p:nvPr/>
        </p:nvSpPr>
        <p:spPr>
          <a:xfrm>
            <a:off x="9513980" y="11175524"/>
            <a:ext cx="923902" cy="878259"/>
          </a:xfrm>
          <a:custGeom>
            <a:avLst/>
            <a:gdLst/>
            <a:ahLst/>
            <a:cxnLst>
              <a:cxn ang="0">
                <a:pos x="wd2" y="hd2"/>
              </a:cxn>
              <a:cxn ang="5400000">
                <a:pos x="wd2" y="hd2"/>
              </a:cxn>
              <a:cxn ang="10800000">
                <a:pos x="wd2" y="hd2"/>
              </a:cxn>
              <a:cxn ang="16200000">
                <a:pos x="wd2" y="hd2"/>
              </a:cxn>
            </a:cxnLst>
            <a:rect l="0" t="0" r="r" b="b"/>
            <a:pathLst>
              <a:path w="21600" h="21600" extrusionOk="0">
                <a:moveTo>
                  <a:pt x="0" y="263"/>
                </a:moveTo>
                <a:lnTo>
                  <a:pt x="5143" y="16068"/>
                </a:lnTo>
                <a:lnTo>
                  <a:pt x="10029" y="21337"/>
                </a:lnTo>
                <a:lnTo>
                  <a:pt x="14914" y="21600"/>
                </a:lnTo>
                <a:lnTo>
                  <a:pt x="17743" y="19493"/>
                </a:lnTo>
                <a:lnTo>
                  <a:pt x="21600" y="5268"/>
                </a:lnTo>
                <a:lnTo>
                  <a:pt x="20314" y="0"/>
                </a:lnTo>
                <a:lnTo>
                  <a:pt x="18000" y="0"/>
                </a:lnTo>
                <a:lnTo>
                  <a:pt x="15943" y="1317"/>
                </a:lnTo>
                <a:lnTo>
                  <a:pt x="15943" y="1317"/>
                </a:lnTo>
                <a:lnTo>
                  <a:pt x="10543" y="2898"/>
                </a:lnTo>
                <a:lnTo>
                  <a:pt x="0" y="263"/>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1339" name="Shape 1339"/>
          <p:cNvSpPr/>
          <p:nvPr/>
        </p:nvSpPr>
        <p:spPr>
          <a:xfrm>
            <a:off x="8687690" y="9407951"/>
            <a:ext cx="2104314" cy="1314071"/>
          </a:xfrm>
          <a:custGeom>
            <a:avLst/>
            <a:gdLst/>
            <a:ahLst/>
            <a:cxnLst>
              <a:cxn ang="0">
                <a:pos x="wd2" y="hd2"/>
              </a:cxn>
              <a:cxn ang="5400000">
                <a:pos x="wd2" y="hd2"/>
              </a:cxn>
              <a:cxn ang="10800000">
                <a:pos x="wd2" y="hd2"/>
              </a:cxn>
              <a:cxn ang="16200000">
                <a:pos x="wd2" y="hd2"/>
              </a:cxn>
            </a:cxnLst>
            <a:rect l="0" t="0" r="r" b="b"/>
            <a:pathLst>
              <a:path w="21600" h="21600" extrusionOk="0">
                <a:moveTo>
                  <a:pt x="60" y="0"/>
                </a:moveTo>
                <a:cubicBezTo>
                  <a:pt x="40" y="5384"/>
                  <a:pt x="20" y="10769"/>
                  <a:pt x="0" y="16153"/>
                </a:cubicBezTo>
                <a:lnTo>
                  <a:pt x="1444" y="18219"/>
                </a:lnTo>
                <a:lnTo>
                  <a:pt x="1925" y="17374"/>
                </a:lnTo>
                <a:lnTo>
                  <a:pt x="2828" y="18031"/>
                </a:lnTo>
                <a:lnTo>
                  <a:pt x="3490" y="18031"/>
                </a:lnTo>
                <a:lnTo>
                  <a:pt x="5355" y="19346"/>
                </a:lnTo>
                <a:lnTo>
                  <a:pt x="6257" y="19722"/>
                </a:lnTo>
                <a:lnTo>
                  <a:pt x="7521" y="18689"/>
                </a:lnTo>
                <a:lnTo>
                  <a:pt x="9928" y="18501"/>
                </a:lnTo>
                <a:lnTo>
                  <a:pt x="11191" y="19346"/>
                </a:lnTo>
                <a:lnTo>
                  <a:pt x="11191" y="19346"/>
                </a:lnTo>
                <a:lnTo>
                  <a:pt x="11853" y="20285"/>
                </a:lnTo>
                <a:lnTo>
                  <a:pt x="11853" y="20285"/>
                </a:lnTo>
                <a:lnTo>
                  <a:pt x="12394" y="21037"/>
                </a:lnTo>
                <a:lnTo>
                  <a:pt x="12755" y="21600"/>
                </a:lnTo>
                <a:lnTo>
                  <a:pt x="13357" y="19910"/>
                </a:lnTo>
                <a:lnTo>
                  <a:pt x="16365" y="15402"/>
                </a:lnTo>
                <a:lnTo>
                  <a:pt x="18712" y="14744"/>
                </a:lnTo>
                <a:lnTo>
                  <a:pt x="20697" y="14650"/>
                </a:lnTo>
                <a:lnTo>
                  <a:pt x="21600" y="13430"/>
                </a:lnTo>
                <a:lnTo>
                  <a:pt x="20397" y="11739"/>
                </a:lnTo>
                <a:lnTo>
                  <a:pt x="17870" y="10424"/>
                </a:lnTo>
                <a:lnTo>
                  <a:pt x="16245" y="6292"/>
                </a:lnTo>
                <a:lnTo>
                  <a:pt x="15102" y="6950"/>
                </a:lnTo>
                <a:lnTo>
                  <a:pt x="10770" y="5729"/>
                </a:lnTo>
                <a:lnTo>
                  <a:pt x="9145" y="6198"/>
                </a:lnTo>
                <a:lnTo>
                  <a:pt x="7942" y="5447"/>
                </a:lnTo>
                <a:lnTo>
                  <a:pt x="6498" y="4132"/>
                </a:lnTo>
                <a:lnTo>
                  <a:pt x="5656" y="2536"/>
                </a:lnTo>
                <a:lnTo>
                  <a:pt x="5415" y="657"/>
                </a:lnTo>
                <a:lnTo>
                  <a:pt x="4513" y="470"/>
                </a:lnTo>
                <a:lnTo>
                  <a:pt x="3189" y="1033"/>
                </a:lnTo>
                <a:lnTo>
                  <a:pt x="60" y="0"/>
                </a:lnTo>
                <a:close/>
              </a:path>
            </a:pathLst>
          </a:custGeom>
          <a:solidFill>
            <a:schemeClr val="tx1">
              <a:lumMod val="10000"/>
              <a:lumOff val="90000"/>
            </a:schemeClr>
          </a:solidFill>
          <a:ln w="25400">
            <a:solidFill>
              <a:schemeClr val="tx1">
                <a:lumMod val="25000"/>
                <a:lumOff val="75000"/>
              </a:schemeClr>
            </a:solidFill>
          </a:ln>
        </p:spPr>
        <p:txBody>
          <a:bodyPr lIns="50800" tIns="50800" rIns="50800" bIns="50800" anchor="ctr"/>
          <a:lstStyle/>
          <a:p>
            <a:pPr>
              <a:defRPr>
                <a:solidFill>
                  <a:srgbClr val="FFFFFF"/>
                </a:solidFill>
              </a:defRPr>
            </a:pPr>
            <a:endParaRP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37</a:t>
            </a:fld>
            <a:endParaRPr lang="id-ID"/>
          </a:p>
        </p:txBody>
      </p:sp>
    </p:spTree>
    <p:extLst>
      <p:ext uri="{BB962C8B-B14F-4D97-AF65-F5344CB8AC3E}">
        <p14:creationId xmlns:p14="http://schemas.microsoft.com/office/powerpoint/2010/main" val="1438055477"/>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3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 name="Rectangle 22"/>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4" name="Rectangle 23"/>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5" name="TextBox 2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Let’s Talk About</a:t>
            </a:r>
          </a:p>
          <a:p>
            <a:pPr>
              <a:lnSpc>
                <a:spcPct val="80000"/>
              </a:lnSpc>
            </a:pPr>
            <a:r>
              <a:rPr lang="id-ID" sz="13000" b="1" spc="-150" dirty="0">
                <a:latin typeface="Montserrat" panose="00000500000000000000" pitchFamily="50" charset="0"/>
              </a:rPr>
              <a:t>Australia</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6" name="Slide Number Placeholder 25"/>
          <p:cNvSpPr>
            <a:spLocks noGrp="1"/>
          </p:cNvSpPr>
          <p:nvPr>
            <p:ph type="sldNum" sz="quarter" idx="12"/>
          </p:nvPr>
        </p:nvSpPr>
        <p:spPr/>
        <p:txBody>
          <a:bodyPr/>
          <a:lstStyle/>
          <a:p>
            <a:fld id="{A0012661-A7C6-484E-80FE-CF2630C25222}" type="slidenum">
              <a:rPr lang="id-ID" smtClean="0"/>
              <a:pPr/>
              <a:t>38</a:t>
            </a:fld>
            <a:endParaRPr lang="id-ID"/>
          </a:p>
        </p:txBody>
      </p:sp>
      <p:grpSp>
        <p:nvGrpSpPr>
          <p:cNvPr id="27" name="Group 26"/>
          <p:cNvGrpSpPr/>
          <p:nvPr/>
        </p:nvGrpSpPr>
        <p:grpSpPr>
          <a:xfrm>
            <a:off x="1457906" y="2512799"/>
            <a:ext cx="11575767" cy="7567731"/>
            <a:chOff x="5157992" y="1665629"/>
            <a:chExt cx="2936367" cy="1919171"/>
          </a:xfrm>
          <a:solidFill>
            <a:schemeClr val="bg2"/>
          </a:solidFill>
        </p:grpSpPr>
        <p:sp>
          <p:nvSpPr>
            <p:cNvPr id="28"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29"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0"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1"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2"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3"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4"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5"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6"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7"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62"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1"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72"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73"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78"/>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80" name="Freeform 79"/>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1812718902"/>
      </p:ext>
    </p:extLst>
  </p:cSld>
  <p:clrMapOvr>
    <a:masterClrMapping/>
  </p:clrMapOvr>
  <mc:AlternateContent xmlns:mc="http://schemas.openxmlformats.org/markup-compatibility/2006" xmlns:p14="http://schemas.microsoft.com/office/powerpoint/2010/main">
    <mc:Choice Requires="p14">
      <p:transition spd="slow" p14:dur="900">
        <p14:warp dir="in"/>
      </p:transition>
    </mc:Choice>
    <mc:Fallback xmlns="">
      <p:transition spd="slow">
        <p:fade/>
      </p:transition>
    </mc:Fallback>
  </mc:AlternateContent>
</p:sld>
</file>

<file path=ppt/slides/slide3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72" name="Shape 1372"/>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373" name="Shape 1373"/>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39</a:t>
            </a:fld>
            <a:endParaRPr lang="id-ID"/>
          </a:p>
        </p:txBody>
      </p:sp>
      <p:grpSp>
        <p:nvGrpSpPr>
          <p:cNvPr id="33" name="Group 1332"/>
          <p:cNvGrpSpPr/>
          <p:nvPr/>
        </p:nvGrpSpPr>
        <p:grpSpPr>
          <a:xfrm>
            <a:off x="13871032" y="4260445"/>
            <a:ext cx="8971594" cy="7516167"/>
            <a:chOff x="-264156" y="0"/>
            <a:chExt cx="8971593" cy="7516165"/>
          </a:xfrm>
        </p:grpSpPr>
        <p:sp>
          <p:nvSpPr>
            <p:cNvPr id="34" name="Shape 1330"/>
            <p:cNvSpPr/>
            <p:nvPr/>
          </p:nvSpPr>
          <p:spPr>
            <a:xfrm>
              <a:off x="0" y="0"/>
              <a:ext cx="8707438" cy="159004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35" name="Chart 1331"/>
            <p:cNvGraphicFramePr/>
            <p:nvPr>
              <p:extLst>
                <p:ext uri="{D42A27DB-BD31-4B8C-83A1-F6EECF244321}">
                  <p14:modId xmlns:p14="http://schemas.microsoft.com/office/powerpoint/2010/main" val="1328502342"/>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grpSp>
        <p:nvGrpSpPr>
          <p:cNvPr id="36" name="Group 35"/>
          <p:cNvGrpSpPr/>
          <p:nvPr/>
        </p:nvGrpSpPr>
        <p:grpSpPr>
          <a:xfrm>
            <a:off x="1894856" y="3428623"/>
            <a:ext cx="11575767" cy="7567731"/>
            <a:chOff x="5157992" y="1665629"/>
            <a:chExt cx="2936367" cy="1919171"/>
          </a:xfrm>
          <a:solidFill>
            <a:schemeClr val="bg2"/>
          </a:solidFill>
        </p:grpSpPr>
        <p:sp>
          <p:nvSpPr>
            <p:cNvPr id="37"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8"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39"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0"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1"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2"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3"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4"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5"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6"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7"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8"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49"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0"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1"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2"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3"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4"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5"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6"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7"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8"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59"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0"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1"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2"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3"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4"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5"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6"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7"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8"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69"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0"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71"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2"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3"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4"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5"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6"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7"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8"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79"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0"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81"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82"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3"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4"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5"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6"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7"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88" name="Freeform 87"/>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89" name="Freeform 88"/>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3593380540"/>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40</a:t>
            </a:fld>
            <a:endParaRPr lang="id-ID"/>
          </a:p>
        </p:txBody>
      </p:sp>
      <p:sp>
        <p:nvSpPr>
          <p:cNvPr id="95" name="Shape 1315"/>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96" name="Shape 1316"/>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97"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98" name="Shape 1318"/>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99"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grpSp>
        <p:nvGrpSpPr>
          <p:cNvPr id="100" name="Group 99"/>
          <p:cNvGrpSpPr/>
          <p:nvPr/>
        </p:nvGrpSpPr>
        <p:grpSpPr>
          <a:xfrm>
            <a:off x="12264008" y="2963308"/>
            <a:ext cx="11575767" cy="7567731"/>
            <a:chOff x="5157992" y="1665629"/>
            <a:chExt cx="2936367" cy="1919171"/>
          </a:xfrm>
          <a:solidFill>
            <a:schemeClr val="bg2"/>
          </a:solidFill>
        </p:grpSpPr>
        <p:sp>
          <p:nvSpPr>
            <p:cNvPr id="101" name="Freeform 5"/>
            <p:cNvSpPr>
              <a:spLocks/>
            </p:cNvSpPr>
            <p:nvPr/>
          </p:nvSpPr>
          <p:spPr bwMode="auto">
            <a:xfrm>
              <a:off x="5379188" y="1665629"/>
              <a:ext cx="365958" cy="271518"/>
            </a:xfrm>
            <a:custGeom>
              <a:avLst/>
              <a:gdLst>
                <a:gd name="T0" fmla="*/ 228 w 257"/>
                <a:gd name="T1" fmla="*/ 167 h 190"/>
                <a:gd name="T2" fmla="*/ 227 w 257"/>
                <a:gd name="T3" fmla="*/ 190 h 190"/>
                <a:gd name="T4" fmla="*/ 150 w 257"/>
                <a:gd name="T5" fmla="*/ 172 h 190"/>
                <a:gd name="T6" fmla="*/ 141 w 257"/>
                <a:gd name="T7" fmla="*/ 172 h 190"/>
                <a:gd name="T8" fmla="*/ 108 w 257"/>
                <a:gd name="T9" fmla="*/ 174 h 190"/>
                <a:gd name="T10" fmla="*/ 102 w 257"/>
                <a:gd name="T11" fmla="*/ 173 h 190"/>
                <a:gd name="T12" fmla="*/ 97 w 257"/>
                <a:gd name="T13" fmla="*/ 174 h 190"/>
                <a:gd name="T14" fmla="*/ 94 w 257"/>
                <a:gd name="T15" fmla="*/ 172 h 190"/>
                <a:gd name="T16" fmla="*/ 86 w 257"/>
                <a:gd name="T17" fmla="*/ 171 h 190"/>
                <a:gd name="T18" fmla="*/ 85 w 257"/>
                <a:gd name="T19" fmla="*/ 168 h 190"/>
                <a:gd name="T20" fmla="*/ 73 w 257"/>
                <a:gd name="T21" fmla="*/ 165 h 190"/>
                <a:gd name="T22" fmla="*/ 66 w 257"/>
                <a:gd name="T23" fmla="*/ 162 h 190"/>
                <a:gd name="T24" fmla="*/ 51 w 257"/>
                <a:gd name="T25" fmla="*/ 165 h 190"/>
                <a:gd name="T26" fmla="*/ 33 w 257"/>
                <a:gd name="T27" fmla="*/ 156 h 190"/>
                <a:gd name="T28" fmla="*/ 29 w 257"/>
                <a:gd name="T29" fmla="*/ 128 h 190"/>
                <a:gd name="T30" fmla="*/ 20 w 257"/>
                <a:gd name="T31" fmla="*/ 126 h 190"/>
                <a:gd name="T32" fmla="*/ 10 w 257"/>
                <a:gd name="T33" fmla="*/ 120 h 190"/>
                <a:gd name="T34" fmla="*/ 0 w 257"/>
                <a:gd name="T35" fmla="*/ 116 h 190"/>
                <a:gd name="T36" fmla="*/ 3 w 257"/>
                <a:gd name="T37" fmla="*/ 103 h 190"/>
                <a:gd name="T38" fmla="*/ 5 w 257"/>
                <a:gd name="T39" fmla="*/ 105 h 190"/>
                <a:gd name="T40" fmla="*/ 7 w 257"/>
                <a:gd name="T41" fmla="*/ 105 h 190"/>
                <a:gd name="T42" fmla="*/ 11 w 257"/>
                <a:gd name="T43" fmla="*/ 99 h 190"/>
                <a:gd name="T44" fmla="*/ 9 w 257"/>
                <a:gd name="T45" fmla="*/ 96 h 190"/>
                <a:gd name="T46" fmla="*/ 7 w 257"/>
                <a:gd name="T47" fmla="*/ 88 h 190"/>
                <a:gd name="T48" fmla="*/ 16 w 257"/>
                <a:gd name="T49" fmla="*/ 85 h 190"/>
                <a:gd name="T50" fmla="*/ 8 w 257"/>
                <a:gd name="T51" fmla="*/ 78 h 190"/>
                <a:gd name="T52" fmla="*/ 6 w 257"/>
                <a:gd name="T53" fmla="*/ 60 h 190"/>
                <a:gd name="T54" fmla="*/ 8 w 257"/>
                <a:gd name="T55" fmla="*/ 41 h 190"/>
                <a:gd name="T56" fmla="*/ 3 w 257"/>
                <a:gd name="T57" fmla="*/ 23 h 190"/>
                <a:gd name="T58" fmla="*/ 10 w 257"/>
                <a:gd name="T59" fmla="*/ 10 h 190"/>
                <a:gd name="T60" fmla="*/ 33 w 257"/>
                <a:gd name="T61" fmla="*/ 30 h 190"/>
                <a:gd name="T62" fmla="*/ 49 w 257"/>
                <a:gd name="T63" fmla="*/ 36 h 190"/>
                <a:gd name="T64" fmla="*/ 55 w 257"/>
                <a:gd name="T65" fmla="*/ 36 h 190"/>
                <a:gd name="T66" fmla="*/ 65 w 257"/>
                <a:gd name="T67" fmla="*/ 42 h 190"/>
                <a:gd name="T68" fmla="*/ 63 w 257"/>
                <a:gd name="T69" fmla="*/ 56 h 190"/>
                <a:gd name="T70" fmla="*/ 48 w 257"/>
                <a:gd name="T71" fmla="*/ 69 h 190"/>
                <a:gd name="T72" fmla="*/ 48 w 257"/>
                <a:gd name="T73" fmla="*/ 74 h 190"/>
                <a:gd name="T74" fmla="*/ 55 w 257"/>
                <a:gd name="T75" fmla="*/ 66 h 190"/>
                <a:gd name="T76" fmla="*/ 70 w 257"/>
                <a:gd name="T77" fmla="*/ 57 h 190"/>
                <a:gd name="T78" fmla="*/ 66 w 257"/>
                <a:gd name="T79" fmla="*/ 64 h 190"/>
                <a:gd name="T80" fmla="*/ 52 w 257"/>
                <a:gd name="T81" fmla="*/ 80 h 190"/>
                <a:gd name="T82" fmla="*/ 46 w 257"/>
                <a:gd name="T83" fmla="*/ 91 h 190"/>
                <a:gd name="T84" fmla="*/ 55 w 257"/>
                <a:gd name="T85" fmla="*/ 87 h 190"/>
                <a:gd name="T86" fmla="*/ 65 w 257"/>
                <a:gd name="T87" fmla="*/ 82 h 190"/>
                <a:gd name="T88" fmla="*/ 71 w 257"/>
                <a:gd name="T89" fmla="*/ 68 h 190"/>
                <a:gd name="T90" fmla="*/ 80 w 257"/>
                <a:gd name="T91" fmla="*/ 54 h 190"/>
                <a:gd name="T92" fmla="*/ 78 w 257"/>
                <a:gd name="T93" fmla="*/ 42 h 190"/>
                <a:gd name="T94" fmla="*/ 75 w 257"/>
                <a:gd name="T95" fmla="*/ 35 h 190"/>
                <a:gd name="T96" fmla="*/ 74 w 257"/>
                <a:gd name="T97" fmla="*/ 46 h 190"/>
                <a:gd name="T98" fmla="*/ 76 w 257"/>
                <a:gd name="T99" fmla="*/ 54 h 190"/>
                <a:gd name="T100" fmla="*/ 72 w 257"/>
                <a:gd name="T101" fmla="*/ 51 h 190"/>
                <a:gd name="T102" fmla="*/ 68 w 257"/>
                <a:gd name="T103" fmla="*/ 41 h 190"/>
                <a:gd name="T104" fmla="*/ 73 w 257"/>
                <a:gd name="T105" fmla="*/ 32 h 190"/>
                <a:gd name="T106" fmla="*/ 74 w 257"/>
                <a:gd name="T107" fmla="*/ 24 h 190"/>
                <a:gd name="T108" fmla="*/ 80 w 257"/>
                <a:gd name="T109" fmla="*/ 30 h 190"/>
                <a:gd name="T110" fmla="*/ 79 w 257"/>
                <a:gd name="T111" fmla="*/ 15 h 190"/>
                <a:gd name="T112" fmla="*/ 77 w 257"/>
                <a:gd name="T113" fmla="*/ 11 h 190"/>
                <a:gd name="T114" fmla="*/ 145 w 257"/>
                <a:gd name="T115" fmla="*/ 19 h 190"/>
                <a:gd name="T116" fmla="*/ 246 w 257"/>
                <a:gd name="T117" fmla="*/ 45 h 1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57" h="190">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2" name="Freeform 6"/>
            <p:cNvSpPr>
              <a:spLocks/>
            </p:cNvSpPr>
            <p:nvPr/>
          </p:nvSpPr>
          <p:spPr bwMode="auto">
            <a:xfrm>
              <a:off x="5925595" y="2621841"/>
              <a:ext cx="384509" cy="394627"/>
            </a:xfrm>
            <a:custGeom>
              <a:avLst/>
              <a:gdLst>
                <a:gd name="T0" fmla="*/ 34 w 228"/>
                <a:gd name="T1" fmla="*/ 0 h 234"/>
                <a:gd name="T2" fmla="*/ 228 w 228"/>
                <a:gd name="T3" fmla="*/ 23 h 234"/>
                <a:gd name="T4" fmla="*/ 227 w 228"/>
                <a:gd name="T5" fmla="*/ 44 h 234"/>
                <a:gd name="T6" fmla="*/ 224 w 228"/>
                <a:gd name="T7" fmla="*/ 44 h 234"/>
                <a:gd name="T8" fmla="*/ 210 w 228"/>
                <a:gd name="T9" fmla="*/ 226 h 234"/>
                <a:gd name="T10" fmla="*/ 91 w 228"/>
                <a:gd name="T11" fmla="*/ 215 h 234"/>
                <a:gd name="T12" fmla="*/ 90 w 228"/>
                <a:gd name="T13" fmla="*/ 224 h 234"/>
                <a:gd name="T14" fmla="*/ 32 w 228"/>
                <a:gd name="T15" fmla="*/ 218 h 234"/>
                <a:gd name="T16" fmla="*/ 29 w 228"/>
                <a:gd name="T17" fmla="*/ 234 h 234"/>
                <a:gd name="T18" fmla="*/ 0 w 228"/>
                <a:gd name="T19" fmla="*/ 230 h 234"/>
                <a:gd name="T20" fmla="*/ 34 w 228"/>
                <a:gd name="T21" fmla="*/ 0 h 23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Lst>
              <a:rect l="0" t="0" r="r" b="b"/>
              <a:pathLst>
                <a:path w="228" h="234">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3" name="Freeform 7"/>
            <p:cNvSpPr>
              <a:spLocks/>
            </p:cNvSpPr>
            <p:nvPr/>
          </p:nvSpPr>
          <p:spPr bwMode="auto">
            <a:xfrm>
              <a:off x="6068941" y="2696045"/>
              <a:ext cx="762272" cy="752153"/>
            </a:xfrm>
            <a:custGeom>
              <a:avLst/>
              <a:gdLst>
                <a:gd name="T0" fmla="*/ 450 w 452"/>
                <a:gd name="T1" fmla="*/ 234 h 446"/>
                <a:gd name="T2" fmla="*/ 446 w 452"/>
                <a:gd name="T3" fmla="*/ 215 h 446"/>
                <a:gd name="T4" fmla="*/ 435 w 452"/>
                <a:gd name="T5" fmla="*/ 131 h 446"/>
                <a:gd name="T6" fmla="*/ 417 w 452"/>
                <a:gd name="T7" fmla="*/ 128 h 446"/>
                <a:gd name="T8" fmla="*/ 398 w 452"/>
                <a:gd name="T9" fmla="*/ 117 h 446"/>
                <a:gd name="T10" fmla="*/ 378 w 452"/>
                <a:gd name="T11" fmla="*/ 116 h 446"/>
                <a:gd name="T12" fmla="*/ 365 w 452"/>
                <a:gd name="T13" fmla="*/ 118 h 446"/>
                <a:gd name="T14" fmla="*/ 352 w 452"/>
                <a:gd name="T15" fmla="*/ 122 h 446"/>
                <a:gd name="T16" fmla="*/ 332 w 452"/>
                <a:gd name="T17" fmla="*/ 118 h 446"/>
                <a:gd name="T18" fmla="*/ 325 w 452"/>
                <a:gd name="T19" fmla="*/ 116 h 446"/>
                <a:gd name="T20" fmla="*/ 310 w 452"/>
                <a:gd name="T21" fmla="*/ 112 h 446"/>
                <a:gd name="T22" fmla="*/ 301 w 452"/>
                <a:gd name="T23" fmla="*/ 111 h 446"/>
                <a:gd name="T24" fmla="*/ 284 w 452"/>
                <a:gd name="T25" fmla="*/ 107 h 446"/>
                <a:gd name="T26" fmla="*/ 269 w 452"/>
                <a:gd name="T27" fmla="*/ 101 h 446"/>
                <a:gd name="T28" fmla="*/ 253 w 452"/>
                <a:gd name="T29" fmla="*/ 93 h 446"/>
                <a:gd name="T30" fmla="*/ 242 w 452"/>
                <a:gd name="T31" fmla="*/ 90 h 446"/>
                <a:gd name="T32" fmla="*/ 125 w 452"/>
                <a:gd name="T33" fmla="*/ 182 h 446"/>
                <a:gd name="T34" fmla="*/ 2 w 452"/>
                <a:gd name="T35" fmla="*/ 183 h 446"/>
                <a:gd name="T36" fmla="*/ 13 w 452"/>
                <a:gd name="T37" fmla="*/ 197 h 446"/>
                <a:gd name="T38" fmla="*/ 22 w 452"/>
                <a:gd name="T39" fmla="*/ 205 h 446"/>
                <a:gd name="T40" fmla="*/ 41 w 452"/>
                <a:gd name="T41" fmla="*/ 224 h 446"/>
                <a:gd name="T42" fmla="*/ 55 w 452"/>
                <a:gd name="T43" fmla="*/ 238 h 446"/>
                <a:gd name="T44" fmla="*/ 59 w 452"/>
                <a:gd name="T45" fmla="*/ 259 h 446"/>
                <a:gd name="T46" fmla="*/ 66 w 452"/>
                <a:gd name="T47" fmla="*/ 278 h 446"/>
                <a:gd name="T48" fmla="*/ 74 w 452"/>
                <a:gd name="T49" fmla="*/ 286 h 446"/>
                <a:gd name="T50" fmla="*/ 88 w 452"/>
                <a:gd name="T51" fmla="*/ 296 h 446"/>
                <a:gd name="T52" fmla="*/ 109 w 452"/>
                <a:gd name="T53" fmla="*/ 307 h 446"/>
                <a:gd name="T54" fmla="*/ 120 w 452"/>
                <a:gd name="T55" fmla="*/ 298 h 446"/>
                <a:gd name="T56" fmla="*/ 127 w 452"/>
                <a:gd name="T57" fmla="*/ 283 h 446"/>
                <a:gd name="T58" fmla="*/ 148 w 452"/>
                <a:gd name="T59" fmla="*/ 275 h 446"/>
                <a:gd name="T60" fmla="*/ 170 w 452"/>
                <a:gd name="T61" fmla="*/ 279 h 446"/>
                <a:gd name="T62" fmla="*/ 183 w 452"/>
                <a:gd name="T63" fmla="*/ 292 h 446"/>
                <a:gd name="T64" fmla="*/ 200 w 452"/>
                <a:gd name="T65" fmla="*/ 320 h 446"/>
                <a:gd name="T66" fmla="*/ 210 w 452"/>
                <a:gd name="T67" fmla="*/ 343 h 446"/>
                <a:gd name="T68" fmla="*/ 235 w 452"/>
                <a:gd name="T69" fmla="*/ 372 h 446"/>
                <a:gd name="T70" fmla="*/ 237 w 452"/>
                <a:gd name="T71" fmla="*/ 388 h 446"/>
                <a:gd name="T72" fmla="*/ 249 w 452"/>
                <a:gd name="T73" fmla="*/ 416 h 446"/>
                <a:gd name="T74" fmla="*/ 273 w 452"/>
                <a:gd name="T75" fmla="*/ 427 h 446"/>
                <a:gd name="T76" fmla="*/ 291 w 452"/>
                <a:gd name="T77" fmla="*/ 438 h 446"/>
                <a:gd name="T78" fmla="*/ 305 w 452"/>
                <a:gd name="T79" fmla="*/ 442 h 446"/>
                <a:gd name="T80" fmla="*/ 321 w 452"/>
                <a:gd name="T81" fmla="*/ 441 h 446"/>
                <a:gd name="T82" fmla="*/ 317 w 452"/>
                <a:gd name="T83" fmla="*/ 425 h 446"/>
                <a:gd name="T84" fmla="*/ 308 w 452"/>
                <a:gd name="T85" fmla="*/ 404 h 446"/>
                <a:gd name="T86" fmla="*/ 318 w 452"/>
                <a:gd name="T87" fmla="*/ 370 h 446"/>
                <a:gd name="T88" fmla="*/ 311 w 452"/>
                <a:gd name="T89" fmla="*/ 361 h 446"/>
                <a:gd name="T90" fmla="*/ 326 w 452"/>
                <a:gd name="T91" fmla="*/ 355 h 446"/>
                <a:gd name="T92" fmla="*/ 324 w 452"/>
                <a:gd name="T93" fmla="*/ 350 h 446"/>
                <a:gd name="T94" fmla="*/ 338 w 452"/>
                <a:gd name="T95" fmla="*/ 350 h 446"/>
                <a:gd name="T96" fmla="*/ 336 w 452"/>
                <a:gd name="T97" fmla="*/ 345 h 446"/>
                <a:gd name="T98" fmla="*/ 347 w 452"/>
                <a:gd name="T99" fmla="*/ 342 h 446"/>
                <a:gd name="T100" fmla="*/ 346 w 452"/>
                <a:gd name="T101" fmla="*/ 331 h 446"/>
                <a:gd name="T102" fmla="*/ 357 w 452"/>
                <a:gd name="T103" fmla="*/ 329 h 446"/>
                <a:gd name="T104" fmla="*/ 367 w 452"/>
                <a:gd name="T105" fmla="*/ 329 h 446"/>
                <a:gd name="T106" fmla="*/ 395 w 452"/>
                <a:gd name="T107" fmla="*/ 314 h 446"/>
                <a:gd name="T108" fmla="*/ 403 w 452"/>
                <a:gd name="T109" fmla="*/ 305 h 446"/>
                <a:gd name="T110" fmla="*/ 403 w 452"/>
                <a:gd name="T111" fmla="*/ 296 h 446"/>
                <a:gd name="T112" fmla="*/ 410 w 452"/>
                <a:gd name="T113" fmla="*/ 286 h 446"/>
                <a:gd name="T114" fmla="*/ 412 w 452"/>
                <a:gd name="T115" fmla="*/ 299 h 446"/>
                <a:gd name="T116" fmla="*/ 439 w 452"/>
                <a:gd name="T117" fmla="*/ 288 h 446"/>
                <a:gd name="T118" fmla="*/ 447 w 452"/>
                <a:gd name="T119" fmla="*/ 268 h 4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Lst>
              <a:rect l="0" t="0" r="r" b="b"/>
              <a:pathLst>
                <a:path w="452" h="446">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4" name="Freeform 8"/>
            <p:cNvSpPr>
              <a:spLocks/>
            </p:cNvSpPr>
            <p:nvPr/>
          </p:nvSpPr>
          <p:spPr bwMode="auto">
            <a:xfrm>
              <a:off x="5613602" y="2574620"/>
              <a:ext cx="369330" cy="435102"/>
            </a:xfrm>
            <a:custGeom>
              <a:avLst/>
              <a:gdLst>
                <a:gd name="T0" fmla="*/ 73 w 259"/>
                <a:gd name="T1" fmla="*/ 0 h 304"/>
                <a:gd name="T2" fmla="*/ 68 w 259"/>
                <a:gd name="T3" fmla="*/ 25 h 304"/>
                <a:gd name="T4" fmla="*/ 62 w 259"/>
                <a:gd name="T5" fmla="*/ 43 h 304"/>
                <a:gd name="T6" fmla="*/ 59 w 259"/>
                <a:gd name="T7" fmla="*/ 45 h 304"/>
                <a:gd name="T8" fmla="*/ 56 w 259"/>
                <a:gd name="T9" fmla="*/ 43 h 304"/>
                <a:gd name="T10" fmla="*/ 51 w 259"/>
                <a:gd name="T11" fmla="*/ 39 h 304"/>
                <a:gd name="T12" fmla="*/ 47 w 259"/>
                <a:gd name="T13" fmla="*/ 41 h 304"/>
                <a:gd name="T14" fmla="*/ 45 w 259"/>
                <a:gd name="T15" fmla="*/ 37 h 304"/>
                <a:gd name="T16" fmla="*/ 38 w 259"/>
                <a:gd name="T17" fmla="*/ 39 h 304"/>
                <a:gd name="T18" fmla="*/ 35 w 259"/>
                <a:gd name="T19" fmla="*/ 42 h 304"/>
                <a:gd name="T20" fmla="*/ 35 w 259"/>
                <a:gd name="T21" fmla="*/ 53 h 304"/>
                <a:gd name="T22" fmla="*/ 35 w 259"/>
                <a:gd name="T23" fmla="*/ 67 h 304"/>
                <a:gd name="T24" fmla="*/ 35 w 259"/>
                <a:gd name="T25" fmla="*/ 80 h 304"/>
                <a:gd name="T26" fmla="*/ 34 w 259"/>
                <a:gd name="T27" fmla="*/ 84 h 304"/>
                <a:gd name="T28" fmla="*/ 31 w 259"/>
                <a:gd name="T29" fmla="*/ 89 h 304"/>
                <a:gd name="T30" fmla="*/ 30 w 259"/>
                <a:gd name="T31" fmla="*/ 94 h 304"/>
                <a:gd name="T32" fmla="*/ 30 w 259"/>
                <a:gd name="T33" fmla="*/ 101 h 304"/>
                <a:gd name="T34" fmla="*/ 34 w 259"/>
                <a:gd name="T35" fmla="*/ 110 h 304"/>
                <a:gd name="T36" fmla="*/ 35 w 259"/>
                <a:gd name="T37" fmla="*/ 119 h 304"/>
                <a:gd name="T38" fmla="*/ 37 w 259"/>
                <a:gd name="T39" fmla="*/ 122 h 304"/>
                <a:gd name="T40" fmla="*/ 42 w 259"/>
                <a:gd name="T41" fmla="*/ 128 h 304"/>
                <a:gd name="T42" fmla="*/ 39 w 259"/>
                <a:gd name="T43" fmla="*/ 130 h 304"/>
                <a:gd name="T44" fmla="*/ 34 w 259"/>
                <a:gd name="T45" fmla="*/ 134 h 304"/>
                <a:gd name="T46" fmla="*/ 24 w 259"/>
                <a:gd name="T47" fmla="*/ 141 h 304"/>
                <a:gd name="T48" fmla="*/ 21 w 259"/>
                <a:gd name="T49" fmla="*/ 154 h 304"/>
                <a:gd name="T50" fmla="*/ 17 w 259"/>
                <a:gd name="T51" fmla="*/ 162 h 304"/>
                <a:gd name="T52" fmla="*/ 13 w 259"/>
                <a:gd name="T53" fmla="*/ 166 h 304"/>
                <a:gd name="T54" fmla="*/ 11 w 259"/>
                <a:gd name="T55" fmla="*/ 167 h 304"/>
                <a:gd name="T56" fmla="*/ 9 w 259"/>
                <a:gd name="T57" fmla="*/ 171 h 304"/>
                <a:gd name="T58" fmla="*/ 10 w 259"/>
                <a:gd name="T59" fmla="*/ 178 h 304"/>
                <a:gd name="T60" fmla="*/ 9 w 259"/>
                <a:gd name="T61" fmla="*/ 183 h 304"/>
                <a:gd name="T62" fmla="*/ 15 w 259"/>
                <a:gd name="T63" fmla="*/ 188 h 304"/>
                <a:gd name="T64" fmla="*/ 13 w 259"/>
                <a:gd name="T65" fmla="*/ 192 h 304"/>
                <a:gd name="T66" fmla="*/ 5 w 259"/>
                <a:gd name="T67" fmla="*/ 196 h 304"/>
                <a:gd name="T68" fmla="*/ 3 w 259"/>
                <a:gd name="T69" fmla="*/ 200 h 304"/>
                <a:gd name="T70" fmla="*/ 0 w 259"/>
                <a:gd name="T71" fmla="*/ 206 h 304"/>
                <a:gd name="T72" fmla="*/ 139 w 259"/>
                <a:gd name="T73" fmla="*/ 291 h 304"/>
                <a:gd name="T74" fmla="*/ 182 w 259"/>
                <a:gd name="T75" fmla="*/ 299 h 304"/>
                <a:gd name="T76" fmla="*/ 218 w 259"/>
                <a:gd name="T77" fmla="*/ 304 h 304"/>
                <a:gd name="T78" fmla="*/ 219 w 259"/>
                <a:gd name="T79" fmla="*/ 304 h 304"/>
                <a:gd name="T80" fmla="*/ 259 w 259"/>
                <a:gd name="T81" fmla="*/ 33 h 304"/>
                <a:gd name="T82" fmla="*/ 73 w 259"/>
                <a:gd name="T83" fmla="*/ 0 h 3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59" h="304">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5" name="Freeform 9"/>
            <p:cNvSpPr>
              <a:spLocks/>
            </p:cNvSpPr>
            <p:nvPr/>
          </p:nvSpPr>
          <p:spPr bwMode="auto">
            <a:xfrm>
              <a:off x="5239212" y="2105790"/>
              <a:ext cx="433415" cy="750467"/>
            </a:xfrm>
            <a:custGeom>
              <a:avLst/>
              <a:gdLst>
                <a:gd name="T0" fmla="*/ 229 w 257"/>
                <a:gd name="T1" fmla="*/ 433 h 445"/>
                <a:gd name="T2" fmla="*/ 231 w 257"/>
                <a:gd name="T3" fmla="*/ 420 h 445"/>
                <a:gd name="T4" fmla="*/ 239 w 257"/>
                <a:gd name="T5" fmla="*/ 409 h 445"/>
                <a:gd name="T6" fmla="*/ 255 w 257"/>
                <a:gd name="T7" fmla="*/ 388 h 445"/>
                <a:gd name="T8" fmla="*/ 251 w 257"/>
                <a:gd name="T9" fmla="*/ 379 h 445"/>
                <a:gd name="T10" fmla="*/ 247 w 257"/>
                <a:gd name="T11" fmla="*/ 358 h 445"/>
                <a:gd name="T12" fmla="*/ 118 w 257"/>
                <a:gd name="T13" fmla="*/ 158 h 445"/>
                <a:gd name="T14" fmla="*/ 113 w 257"/>
                <a:gd name="T15" fmla="*/ 153 h 445"/>
                <a:gd name="T16" fmla="*/ 117 w 257"/>
                <a:gd name="T17" fmla="*/ 146 h 445"/>
                <a:gd name="T18" fmla="*/ 26 w 257"/>
                <a:gd name="T19" fmla="*/ 0 h 445"/>
                <a:gd name="T20" fmla="*/ 23 w 257"/>
                <a:gd name="T21" fmla="*/ 9 h 445"/>
                <a:gd name="T22" fmla="*/ 22 w 257"/>
                <a:gd name="T23" fmla="*/ 25 h 445"/>
                <a:gd name="T24" fmla="*/ 17 w 257"/>
                <a:gd name="T25" fmla="*/ 34 h 445"/>
                <a:gd name="T26" fmla="*/ 7 w 257"/>
                <a:gd name="T27" fmla="*/ 50 h 445"/>
                <a:gd name="T28" fmla="*/ 0 w 257"/>
                <a:gd name="T29" fmla="*/ 62 h 445"/>
                <a:gd name="T30" fmla="*/ 3 w 257"/>
                <a:gd name="T31" fmla="*/ 75 h 445"/>
                <a:gd name="T32" fmla="*/ 9 w 257"/>
                <a:gd name="T33" fmla="*/ 90 h 445"/>
                <a:gd name="T34" fmla="*/ 5 w 257"/>
                <a:gd name="T35" fmla="*/ 110 h 445"/>
                <a:gd name="T36" fmla="*/ 2 w 257"/>
                <a:gd name="T37" fmla="*/ 122 h 445"/>
                <a:gd name="T38" fmla="*/ 11 w 257"/>
                <a:gd name="T39" fmla="*/ 145 h 445"/>
                <a:gd name="T40" fmla="*/ 17 w 257"/>
                <a:gd name="T41" fmla="*/ 161 h 445"/>
                <a:gd name="T42" fmla="*/ 14 w 257"/>
                <a:gd name="T43" fmla="*/ 169 h 445"/>
                <a:gd name="T44" fmla="*/ 23 w 257"/>
                <a:gd name="T45" fmla="*/ 176 h 445"/>
                <a:gd name="T46" fmla="*/ 29 w 257"/>
                <a:gd name="T47" fmla="*/ 175 h 445"/>
                <a:gd name="T48" fmla="*/ 37 w 257"/>
                <a:gd name="T49" fmla="*/ 172 h 445"/>
                <a:gd name="T50" fmla="*/ 51 w 257"/>
                <a:gd name="T51" fmla="*/ 177 h 445"/>
                <a:gd name="T52" fmla="*/ 49 w 257"/>
                <a:gd name="T53" fmla="*/ 179 h 445"/>
                <a:gd name="T54" fmla="*/ 40 w 257"/>
                <a:gd name="T55" fmla="*/ 176 h 445"/>
                <a:gd name="T56" fmla="*/ 33 w 257"/>
                <a:gd name="T57" fmla="*/ 175 h 445"/>
                <a:gd name="T58" fmla="*/ 35 w 257"/>
                <a:gd name="T59" fmla="*/ 187 h 445"/>
                <a:gd name="T60" fmla="*/ 30 w 257"/>
                <a:gd name="T61" fmla="*/ 192 h 445"/>
                <a:gd name="T62" fmla="*/ 29 w 257"/>
                <a:gd name="T63" fmla="*/ 185 h 445"/>
                <a:gd name="T64" fmla="*/ 24 w 257"/>
                <a:gd name="T65" fmla="*/ 187 h 445"/>
                <a:gd name="T66" fmla="*/ 23 w 257"/>
                <a:gd name="T67" fmla="*/ 204 h 445"/>
                <a:gd name="T68" fmla="*/ 30 w 257"/>
                <a:gd name="T69" fmla="*/ 217 h 445"/>
                <a:gd name="T70" fmla="*/ 35 w 257"/>
                <a:gd name="T71" fmla="*/ 229 h 445"/>
                <a:gd name="T72" fmla="*/ 28 w 257"/>
                <a:gd name="T73" fmla="*/ 234 h 445"/>
                <a:gd name="T74" fmla="*/ 34 w 257"/>
                <a:gd name="T75" fmla="*/ 255 h 445"/>
                <a:gd name="T76" fmla="*/ 42 w 257"/>
                <a:gd name="T77" fmla="*/ 275 h 445"/>
                <a:gd name="T78" fmla="*/ 50 w 257"/>
                <a:gd name="T79" fmla="*/ 288 h 445"/>
                <a:gd name="T80" fmla="*/ 50 w 257"/>
                <a:gd name="T81" fmla="*/ 298 h 445"/>
                <a:gd name="T82" fmla="*/ 53 w 257"/>
                <a:gd name="T83" fmla="*/ 307 h 445"/>
                <a:gd name="T84" fmla="*/ 50 w 257"/>
                <a:gd name="T85" fmla="*/ 327 h 445"/>
                <a:gd name="T86" fmla="*/ 73 w 257"/>
                <a:gd name="T87" fmla="*/ 339 h 445"/>
                <a:gd name="T88" fmla="*/ 91 w 257"/>
                <a:gd name="T89" fmla="*/ 355 h 445"/>
                <a:gd name="T90" fmla="*/ 112 w 257"/>
                <a:gd name="T91" fmla="*/ 374 h 445"/>
                <a:gd name="T92" fmla="*/ 128 w 257"/>
                <a:gd name="T93" fmla="*/ 388 h 445"/>
                <a:gd name="T94" fmla="*/ 143 w 257"/>
                <a:gd name="T95" fmla="*/ 414 h 445"/>
                <a:gd name="T96" fmla="*/ 143 w 257"/>
                <a:gd name="T97" fmla="*/ 434 h 445"/>
                <a:gd name="T98" fmla="*/ 226 w 257"/>
                <a:gd name="T99" fmla="*/ 444 h 44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57" h="445">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6" name="Freeform 10"/>
            <p:cNvSpPr>
              <a:spLocks/>
            </p:cNvSpPr>
            <p:nvPr/>
          </p:nvSpPr>
          <p:spPr bwMode="auto">
            <a:xfrm>
              <a:off x="6303358" y="2660630"/>
              <a:ext cx="473890" cy="254654"/>
            </a:xfrm>
            <a:custGeom>
              <a:avLst/>
              <a:gdLst>
                <a:gd name="T0" fmla="*/ 0 w 332"/>
                <a:gd name="T1" fmla="*/ 25 h 178"/>
                <a:gd name="T2" fmla="*/ 0 w 332"/>
                <a:gd name="T3" fmla="*/ 28 h 178"/>
                <a:gd name="T4" fmla="*/ 0 w 332"/>
                <a:gd name="T5" fmla="*/ 25 h 178"/>
                <a:gd name="T6" fmla="*/ 118 w 332"/>
                <a:gd name="T7" fmla="*/ 32 h 178"/>
                <a:gd name="T8" fmla="*/ 113 w 332"/>
                <a:gd name="T9" fmla="*/ 123 h 178"/>
                <a:gd name="T10" fmla="*/ 121 w 332"/>
                <a:gd name="T11" fmla="*/ 131 h 178"/>
                <a:gd name="T12" fmla="*/ 124 w 332"/>
                <a:gd name="T13" fmla="*/ 134 h 178"/>
                <a:gd name="T14" fmla="*/ 127 w 332"/>
                <a:gd name="T15" fmla="*/ 134 h 178"/>
                <a:gd name="T16" fmla="*/ 131 w 332"/>
                <a:gd name="T17" fmla="*/ 133 h 178"/>
                <a:gd name="T18" fmla="*/ 134 w 332"/>
                <a:gd name="T19" fmla="*/ 134 h 178"/>
                <a:gd name="T20" fmla="*/ 137 w 332"/>
                <a:gd name="T21" fmla="*/ 133 h 178"/>
                <a:gd name="T22" fmla="*/ 141 w 332"/>
                <a:gd name="T23" fmla="*/ 135 h 178"/>
                <a:gd name="T24" fmla="*/ 144 w 332"/>
                <a:gd name="T25" fmla="*/ 144 h 178"/>
                <a:gd name="T26" fmla="*/ 153 w 332"/>
                <a:gd name="T27" fmla="*/ 144 h 178"/>
                <a:gd name="T28" fmla="*/ 160 w 332"/>
                <a:gd name="T29" fmla="*/ 148 h 178"/>
                <a:gd name="T30" fmla="*/ 166 w 332"/>
                <a:gd name="T31" fmla="*/ 147 h 178"/>
                <a:gd name="T32" fmla="*/ 167 w 332"/>
                <a:gd name="T33" fmla="*/ 147 h 178"/>
                <a:gd name="T34" fmla="*/ 171 w 332"/>
                <a:gd name="T35" fmla="*/ 151 h 178"/>
                <a:gd name="T36" fmla="*/ 175 w 332"/>
                <a:gd name="T37" fmla="*/ 148 h 178"/>
                <a:gd name="T38" fmla="*/ 184 w 332"/>
                <a:gd name="T39" fmla="*/ 149 h 178"/>
                <a:gd name="T40" fmla="*/ 188 w 332"/>
                <a:gd name="T41" fmla="*/ 156 h 178"/>
                <a:gd name="T42" fmla="*/ 191 w 332"/>
                <a:gd name="T43" fmla="*/ 156 h 178"/>
                <a:gd name="T44" fmla="*/ 192 w 332"/>
                <a:gd name="T45" fmla="*/ 162 h 178"/>
                <a:gd name="T46" fmla="*/ 196 w 332"/>
                <a:gd name="T47" fmla="*/ 163 h 178"/>
                <a:gd name="T48" fmla="*/ 200 w 332"/>
                <a:gd name="T49" fmla="*/ 160 h 178"/>
                <a:gd name="T50" fmla="*/ 202 w 332"/>
                <a:gd name="T51" fmla="*/ 157 h 178"/>
                <a:gd name="T52" fmla="*/ 204 w 332"/>
                <a:gd name="T53" fmla="*/ 157 h 178"/>
                <a:gd name="T54" fmla="*/ 211 w 332"/>
                <a:gd name="T55" fmla="*/ 162 h 178"/>
                <a:gd name="T56" fmla="*/ 213 w 332"/>
                <a:gd name="T57" fmla="*/ 166 h 178"/>
                <a:gd name="T58" fmla="*/ 220 w 332"/>
                <a:gd name="T59" fmla="*/ 162 h 178"/>
                <a:gd name="T60" fmla="*/ 222 w 332"/>
                <a:gd name="T61" fmla="*/ 164 h 178"/>
                <a:gd name="T62" fmla="*/ 223 w 332"/>
                <a:gd name="T63" fmla="*/ 170 h 178"/>
                <a:gd name="T64" fmla="*/ 225 w 332"/>
                <a:gd name="T65" fmla="*/ 169 h 178"/>
                <a:gd name="T66" fmla="*/ 228 w 332"/>
                <a:gd name="T67" fmla="*/ 164 h 178"/>
                <a:gd name="T68" fmla="*/ 233 w 332"/>
                <a:gd name="T69" fmla="*/ 163 h 178"/>
                <a:gd name="T70" fmla="*/ 239 w 332"/>
                <a:gd name="T71" fmla="*/ 166 h 178"/>
                <a:gd name="T72" fmla="*/ 248 w 332"/>
                <a:gd name="T73" fmla="*/ 165 h 178"/>
                <a:gd name="T74" fmla="*/ 252 w 332"/>
                <a:gd name="T75" fmla="*/ 169 h 178"/>
                <a:gd name="T76" fmla="*/ 254 w 332"/>
                <a:gd name="T77" fmla="*/ 172 h 178"/>
                <a:gd name="T78" fmla="*/ 259 w 332"/>
                <a:gd name="T79" fmla="*/ 171 h 178"/>
                <a:gd name="T80" fmla="*/ 264 w 332"/>
                <a:gd name="T81" fmla="*/ 167 h 178"/>
                <a:gd name="T82" fmla="*/ 267 w 332"/>
                <a:gd name="T83" fmla="*/ 164 h 178"/>
                <a:gd name="T84" fmla="*/ 271 w 332"/>
                <a:gd name="T85" fmla="*/ 164 h 178"/>
                <a:gd name="T86" fmla="*/ 275 w 332"/>
                <a:gd name="T87" fmla="*/ 166 h 178"/>
                <a:gd name="T88" fmla="*/ 278 w 332"/>
                <a:gd name="T89" fmla="*/ 165 h 178"/>
                <a:gd name="T90" fmla="*/ 282 w 332"/>
                <a:gd name="T91" fmla="*/ 162 h 178"/>
                <a:gd name="T92" fmla="*/ 288 w 332"/>
                <a:gd name="T93" fmla="*/ 163 h 178"/>
                <a:gd name="T94" fmla="*/ 291 w 332"/>
                <a:gd name="T95" fmla="*/ 164 h 178"/>
                <a:gd name="T96" fmla="*/ 300 w 332"/>
                <a:gd name="T97" fmla="*/ 161 h 178"/>
                <a:gd name="T98" fmla="*/ 306 w 332"/>
                <a:gd name="T99" fmla="*/ 163 h 178"/>
                <a:gd name="T100" fmla="*/ 311 w 332"/>
                <a:gd name="T101" fmla="*/ 168 h 178"/>
                <a:gd name="T102" fmla="*/ 318 w 332"/>
                <a:gd name="T103" fmla="*/ 173 h 178"/>
                <a:gd name="T104" fmla="*/ 324 w 332"/>
                <a:gd name="T105" fmla="*/ 173 h 178"/>
                <a:gd name="T106" fmla="*/ 328 w 332"/>
                <a:gd name="T107" fmla="*/ 176 h 178"/>
                <a:gd name="T108" fmla="*/ 331 w 332"/>
                <a:gd name="T109" fmla="*/ 178 h 178"/>
                <a:gd name="T110" fmla="*/ 332 w 332"/>
                <a:gd name="T111" fmla="*/ 88 h 178"/>
                <a:gd name="T112" fmla="*/ 324 w 332"/>
                <a:gd name="T113" fmla="*/ 37 h 178"/>
                <a:gd name="T114" fmla="*/ 324 w 332"/>
                <a:gd name="T115" fmla="*/ 12 h 178"/>
                <a:gd name="T116" fmla="*/ 175 w 332"/>
                <a:gd name="T117" fmla="*/ 9 h 178"/>
                <a:gd name="T118" fmla="*/ 4 w 332"/>
                <a:gd name="T119" fmla="*/ 0 h 178"/>
                <a:gd name="T120" fmla="*/ 3 w 332"/>
                <a:gd name="T121" fmla="*/ 25 h 178"/>
                <a:gd name="T122" fmla="*/ 0 w 332"/>
                <a:gd name="T123" fmla="*/ 25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Lst>
              <a:rect l="0" t="0" r="r" b="b"/>
              <a:pathLst>
                <a:path w="332" h="178">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7" name="Freeform 11"/>
            <p:cNvSpPr>
              <a:spLocks/>
            </p:cNvSpPr>
            <p:nvPr/>
          </p:nvSpPr>
          <p:spPr bwMode="auto">
            <a:xfrm>
              <a:off x="6364070" y="2454884"/>
              <a:ext cx="401373" cy="222611"/>
            </a:xfrm>
            <a:custGeom>
              <a:avLst/>
              <a:gdLst>
                <a:gd name="T0" fmla="*/ 282 w 282"/>
                <a:gd name="T1" fmla="*/ 156 h 156"/>
                <a:gd name="T2" fmla="*/ 282 w 282"/>
                <a:gd name="T3" fmla="*/ 52 h 156"/>
                <a:gd name="T4" fmla="*/ 276 w 282"/>
                <a:gd name="T5" fmla="*/ 49 h 156"/>
                <a:gd name="T6" fmla="*/ 273 w 282"/>
                <a:gd name="T7" fmla="*/ 47 h 156"/>
                <a:gd name="T8" fmla="*/ 271 w 282"/>
                <a:gd name="T9" fmla="*/ 41 h 156"/>
                <a:gd name="T10" fmla="*/ 265 w 282"/>
                <a:gd name="T11" fmla="*/ 35 h 156"/>
                <a:gd name="T12" fmla="*/ 268 w 282"/>
                <a:gd name="T13" fmla="*/ 30 h 156"/>
                <a:gd name="T14" fmla="*/ 271 w 282"/>
                <a:gd name="T15" fmla="*/ 24 h 156"/>
                <a:gd name="T16" fmla="*/ 271 w 282"/>
                <a:gd name="T17" fmla="*/ 19 h 156"/>
                <a:gd name="T18" fmla="*/ 269 w 282"/>
                <a:gd name="T19" fmla="*/ 19 h 156"/>
                <a:gd name="T20" fmla="*/ 260 w 282"/>
                <a:gd name="T21" fmla="*/ 19 h 156"/>
                <a:gd name="T22" fmla="*/ 258 w 282"/>
                <a:gd name="T23" fmla="*/ 15 h 156"/>
                <a:gd name="T24" fmla="*/ 254 w 282"/>
                <a:gd name="T25" fmla="*/ 9 h 156"/>
                <a:gd name="T26" fmla="*/ 165 w 282"/>
                <a:gd name="T27" fmla="*/ 6 h 156"/>
                <a:gd name="T28" fmla="*/ 10 w 282"/>
                <a:gd name="T29" fmla="*/ 0 h 156"/>
                <a:gd name="T30" fmla="*/ 0 w 282"/>
                <a:gd name="T31" fmla="*/ 146 h 156"/>
                <a:gd name="T32" fmla="*/ 133 w 282"/>
                <a:gd name="T33" fmla="*/ 153 h 156"/>
                <a:gd name="T34" fmla="*/ 282 w 282"/>
                <a:gd name="T35" fmla="*/ 156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82" h="156">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8" name="Freeform 12"/>
            <p:cNvSpPr>
              <a:spLocks/>
            </p:cNvSpPr>
            <p:nvPr/>
          </p:nvSpPr>
          <p:spPr bwMode="auto">
            <a:xfrm>
              <a:off x="6279748" y="2242392"/>
              <a:ext cx="446907" cy="225984"/>
            </a:xfrm>
            <a:custGeom>
              <a:avLst/>
              <a:gdLst>
                <a:gd name="T0" fmla="*/ 313 w 313"/>
                <a:gd name="T1" fmla="*/ 158 h 158"/>
                <a:gd name="T2" fmla="*/ 313 w 313"/>
                <a:gd name="T3" fmla="*/ 158 h 158"/>
                <a:gd name="T4" fmla="*/ 313 w 313"/>
                <a:gd name="T5" fmla="*/ 158 h 158"/>
                <a:gd name="T6" fmla="*/ 311 w 313"/>
                <a:gd name="T7" fmla="*/ 154 h 158"/>
                <a:gd name="T8" fmla="*/ 310 w 313"/>
                <a:gd name="T9" fmla="*/ 148 h 158"/>
                <a:gd name="T10" fmla="*/ 304 w 313"/>
                <a:gd name="T11" fmla="*/ 146 h 158"/>
                <a:gd name="T12" fmla="*/ 304 w 313"/>
                <a:gd name="T13" fmla="*/ 145 h 158"/>
                <a:gd name="T14" fmla="*/ 302 w 313"/>
                <a:gd name="T15" fmla="*/ 142 h 158"/>
                <a:gd name="T16" fmla="*/ 304 w 313"/>
                <a:gd name="T17" fmla="*/ 140 h 158"/>
                <a:gd name="T18" fmla="*/ 303 w 313"/>
                <a:gd name="T19" fmla="*/ 135 h 158"/>
                <a:gd name="T20" fmla="*/ 300 w 313"/>
                <a:gd name="T21" fmla="*/ 133 h 158"/>
                <a:gd name="T22" fmla="*/ 299 w 313"/>
                <a:gd name="T23" fmla="*/ 130 h 158"/>
                <a:gd name="T24" fmla="*/ 297 w 313"/>
                <a:gd name="T25" fmla="*/ 123 h 158"/>
                <a:gd name="T26" fmla="*/ 297 w 313"/>
                <a:gd name="T27" fmla="*/ 113 h 158"/>
                <a:gd name="T28" fmla="*/ 296 w 313"/>
                <a:gd name="T29" fmla="*/ 111 h 158"/>
                <a:gd name="T30" fmla="*/ 294 w 313"/>
                <a:gd name="T31" fmla="*/ 108 h 158"/>
                <a:gd name="T32" fmla="*/ 295 w 313"/>
                <a:gd name="T33" fmla="*/ 104 h 158"/>
                <a:gd name="T34" fmla="*/ 295 w 313"/>
                <a:gd name="T35" fmla="*/ 94 h 158"/>
                <a:gd name="T36" fmla="*/ 293 w 313"/>
                <a:gd name="T37" fmla="*/ 87 h 158"/>
                <a:gd name="T38" fmla="*/ 291 w 313"/>
                <a:gd name="T39" fmla="*/ 85 h 158"/>
                <a:gd name="T40" fmla="*/ 289 w 313"/>
                <a:gd name="T41" fmla="*/ 85 h 158"/>
                <a:gd name="T42" fmla="*/ 288 w 313"/>
                <a:gd name="T43" fmla="*/ 83 h 158"/>
                <a:gd name="T44" fmla="*/ 287 w 313"/>
                <a:gd name="T45" fmla="*/ 78 h 158"/>
                <a:gd name="T46" fmla="*/ 286 w 313"/>
                <a:gd name="T47" fmla="*/ 74 h 158"/>
                <a:gd name="T48" fmla="*/ 289 w 313"/>
                <a:gd name="T49" fmla="*/ 73 h 158"/>
                <a:gd name="T50" fmla="*/ 289 w 313"/>
                <a:gd name="T51" fmla="*/ 72 h 158"/>
                <a:gd name="T52" fmla="*/ 288 w 313"/>
                <a:gd name="T53" fmla="*/ 71 h 158"/>
                <a:gd name="T54" fmla="*/ 287 w 313"/>
                <a:gd name="T55" fmla="*/ 68 h 158"/>
                <a:gd name="T56" fmla="*/ 285 w 313"/>
                <a:gd name="T57" fmla="*/ 65 h 158"/>
                <a:gd name="T58" fmla="*/ 283 w 313"/>
                <a:gd name="T59" fmla="*/ 60 h 158"/>
                <a:gd name="T60" fmla="*/ 281 w 313"/>
                <a:gd name="T61" fmla="*/ 54 h 158"/>
                <a:gd name="T62" fmla="*/ 278 w 313"/>
                <a:gd name="T63" fmla="*/ 49 h 158"/>
                <a:gd name="T64" fmla="*/ 275 w 313"/>
                <a:gd name="T65" fmla="*/ 40 h 158"/>
                <a:gd name="T66" fmla="*/ 272 w 313"/>
                <a:gd name="T67" fmla="*/ 36 h 158"/>
                <a:gd name="T68" fmla="*/ 271 w 313"/>
                <a:gd name="T69" fmla="*/ 35 h 158"/>
                <a:gd name="T70" fmla="*/ 267 w 313"/>
                <a:gd name="T71" fmla="*/ 32 h 158"/>
                <a:gd name="T72" fmla="*/ 260 w 313"/>
                <a:gd name="T73" fmla="*/ 27 h 158"/>
                <a:gd name="T74" fmla="*/ 255 w 313"/>
                <a:gd name="T75" fmla="*/ 25 h 158"/>
                <a:gd name="T76" fmla="*/ 250 w 313"/>
                <a:gd name="T77" fmla="*/ 23 h 158"/>
                <a:gd name="T78" fmla="*/ 246 w 313"/>
                <a:gd name="T79" fmla="*/ 19 h 158"/>
                <a:gd name="T80" fmla="*/ 239 w 313"/>
                <a:gd name="T81" fmla="*/ 18 h 158"/>
                <a:gd name="T82" fmla="*/ 230 w 313"/>
                <a:gd name="T83" fmla="*/ 19 h 158"/>
                <a:gd name="T84" fmla="*/ 227 w 313"/>
                <a:gd name="T85" fmla="*/ 19 h 158"/>
                <a:gd name="T86" fmla="*/ 224 w 313"/>
                <a:gd name="T87" fmla="*/ 20 h 158"/>
                <a:gd name="T88" fmla="*/ 222 w 313"/>
                <a:gd name="T89" fmla="*/ 22 h 158"/>
                <a:gd name="T90" fmla="*/ 219 w 313"/>
                <a:gd name="T91" fmla="*/ 21 h 158"/>
                <a:gd name="T92" fmla="*/ 216 w 313"/>
                <a:gd name="T93" fmla="*/ 19 h 158"/>
                <a:gd name="T94" fmla="*/ 210 w 313"/>
                <a:gd name="T95" fmla="*/ 16 h 158"/>
                <a:gd name="T96" fmla="*/ 202 w 313"/>
                <a:gd name="T97" fmla="*/ 12 h 158"/>
                <a:gd name="T98" fmla="*/ 10 w 313"/>
                <a:gd name="T99" fmla="*/ 0 h 158"/>
                <a:gd name="T100" fmla="*/ 0 w 313"/>
                <a:gd name="T101" fmla="*/ 95 h 158"/>
                <a:gd name="T102" fmla="*/ 73 w 313"/>
                <a:gd name="T103" fmla="*/ 102 h 158"/>
                <a:gd name="T104" fmla="*/ 69 w 313"/>
                <a:gd name="T105" fmla="*/ 149 h 158"/>
                <a:gd name="T106" fmla="*/ 69 w 313"/>
                <a:gd name="T107" fmla="*/ 149 h 158"/>
                <a:gd name="T108" fmla="*/ 224 w 313"/>
                <a:gd name="T109" fmla="*/ 155 h 158"/>
                <a:gd name="T110" fmla="*/ 313 w 313"/>
                <a:gd name="T111" fmla="*/ 158 h 15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13" h="158">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09" name="Freeform 13"/>
            <p:cNvSpPr>
              <a:spLocks/>
            </p:cNvSpPr>
            <p:nvPr/>
          </p:nvSpPr>
          <p:spPr bwMode="auto">
            <a:xfrm>
              <a:off x="6293239" y="2040019"/>
              <a:ext cx="384509" cy="256340"/>
            </a:xfrm>
            <a:custGeom>
              <a:avLst/>
              <a:gdLst>
                <a:gd name="T0" fmla="*/ 200 w 269"/>
                <a:gd name="T1" fmla="*/ 158 h 180"/>
                <a:gd name="T2" fmla="*/ 206 w 269"/>
                <a:gd name="T3" fmla="*/ 161 h 180"/>
                <a:gd name="T4" fmla="*/ 209 w 269"/>
                <a:gd name="T5" fmla="*/ 163 h 180"/>
                <a:gd name="T6" fmla="*/ 212 w 269"/>
                <a:gd name="T7" fmla="*/ 164 h 180"/>
                <a:gd name="T8" fmla="*/ 214 w 269"/>
                <a:gd name="T9" fmla="*/ 162 h 180"/>
                <a:gd name="T10" fmla="*/ 217 w 269"/>
                <a:gd name="T11" fmla="*/ 161 h 180"/>
                <a:gd name="T12" fmla="*/ 220 w 269"/>
                <a:gd name="T13" fmla="*/ 161 h 180"/>
                <a:gd name="T14" fmla="*/ 229 w 269"/>
                <a:gd name="T15" fmla="*/ 160 h 180"/>
                <a:gd name="T16" fmla="*/ 236 w 269"/>
                <a:gd name="T17" fmla="*/ 161 h 180"/>
                <a:gd name="T18" fmla="*/ 240 w 269"/>
                <a:gd name="T19" fmla="*/ 165 h 180"/>
                <a:gd name="T20" fmla="*/ 245 w 269"/>
                <a:gd name="T21" fmla="*/ 167 h 180"/>
                <a:gd name="T22" fmla="*/ 250 w 269"/>
                <a:gd name="T23" fmla="*/ 169 h 180"/>
                <a:gd name="T24" fmla="*/ 257 w 269"/>
                <a:gd name="T25" fmla="*/ 174 h 180"/>
                <a:gd name="T26" fmla="*/ 261 w 269"/>
                <a:gd name="T27" fmla="*/ 177 h 180"/>
                <a:gd name="T28" fmla="*/ 262 w 269"/>
                <a:gd name="T29" fmla="*/ 178 h 180"/>
                <a:gd name="T30" fmla="*/ 263 w 269"/>
                <a:gd name="T31" fmla="*/ 180 h 180"/>
                <a:gd name="T32" fmla="*/ 263 w 269"/>
                <a:gd name="T33" fmla="*/ 180 h 180"/>
                <a:gd name="T34" fmla="*/ 263 w 269"/>
                <a:gd name="T35" fmla="*/ 177 h 180"/>
                <a:gd name="T36" fmla="*/ 263 w 269"/>
                <a:gd name="T37" fmla="*/ 173 h 180"/>
                <a:gd name="T38" fmla="*/ 259 w 269"/>
                <a:gd name="T39" fmla="*/ 170 h 180"/>
                <a:gd name="T40" fmla="*/ 259 w 269"/>
                <a:gd name="T41" fmla="*/ 167 h 180"/>
                <a:gd name="T42" fmla="*/ 260 w 269"/>
                <a:gd name="T43" fmla="*/ 164 h 180"/>
                <a:gd name="T44" fmla="*/ 263 w 269"/>
                <a:gd name="T45" fmla="*/ 163 h 180"/>
                <a:gd name="T46" fmla="*/ 263 w 269"/>
                <a:gd name="T47" fmla="*/ 156 h 180"/>
                <a:gd name="T48" fmla="*/ 264 w 269"/>
                <a:gd name="T49" fmla="*/ 153 h 180"/>
                <a:gd name="T50" fmla="*/ 266 w 269"/>
                <a:gd name="T51" fmla="*/ 152 h 180"/>
                <a:gd name="T52" fmla="*/ 266 w 269"/>
                <a:gd name="T53" fmla="*/ 148 h 180"/>
                <a:gd name="T54" fmla="*/ 264 w 269"/>
                <a:gd name="T55" fmla="*/ 143 h 180"/>
                <a:gd name="T56" fmla="*/ 262 w 269"/>
                <a:gd name="T57" fmla="*/ 142 h 180"/>
                <a:gd name="T58" fmla="*/ 263 w 269"/>
                <a:gd name="T59" fmla="*/ 137 h 180"/>
                <a:gd name="T60" fmla="*/ 263 w 269"/>
                <a:gd name="T61" fmla="*/ 134 h 180"/>
                <a:gd name="T62" fmla="*/ 266 w 269"/>
                <a:gd name="T63" fmla="*/ 134 h 180"/>
                <a:gd name="T64" fmla="*/ 269 w 269"/>
                <a:gd name="T65" fmla="*/ 47 h 180"/>
                <a:gd name="T66" fmla="*/ 266 w 269"/>
                <a:gd name="T67" fmla="*/ 44 h 180"/>
                <a:gd name="T68" fmla="*/ 264 w 269"/>
                <a:gd name="T69" fmla="*/ 41 h 180"/>
                <a:gd name="T70" fmla="*/ 259 w 269"/>
                <a:gd name="T71" fmla="*/ 39 h 180"/>
                <a:gd name="T72" fmla="*/ 258 w 269"/>
                <a:gd name="T73" fmla="*/ 36 h 180"/>
                <a:gd name="T74" fmla="*/ 255 w 269"/>
                <a:gd name="T75" fmla="*/ 33 h 180"/>
                <a:gd name="T76" fmla="*/ 254 w 269"/>
                <a:gd name="T77" fmla="*/ 31 h 180"/>
                <a:gd name="T78" fmla="*/ 254 w 269"/>
                <a:gd name="T79" fmla="*/ 29 h 180"/>
                <a:gd name="T80" fmla="*/ 254 w 269"/>
                <a:gd name="T81" fmla="*/ 27 h 180"/>
                <a:gd name="T82" fmla="*/ 257 w 269"/>
                <a:gd name="T83" fmla="*/ 24 h 180"/>
                <a:gd name="T84" fmla="*/ 260 w 269"/>
                <a:gd name="T85" fmla="*/ 21 h 180"/>
                <a:gd name="T86" fmla="*/ 264 w 269"/>
                <a:gd name="T87" fmla="*/ 17 h 180"/>
                <a:gd name="T88" fmla="*/ 263 w 269"/>
                <a:gd name="T89" fmla="*/ 15 h 180"/>
                <a:gd name="T90" fmla="*/ 263 w 269"/>
                <a:gd name="T91" fmla="*/ 14 h 180"/>
                <a:gd name="T92" fmla="*/ 136 w 269"/>
                <a:gd name="T93" fmla="*/ 8 h 180"/>
                <a:gd name="T94" fmla="*/ 14 w 269"/>
                <a:gd name="T95" fmla="*/ 0 h 180"/>
                <a:gd name="T96" fmla="*/ 0 w 269"/>
                <a:gd name="T97" fmla="*/ 142 h 180"/>
                <a:gd name="T98" fmla="*/ 192 w 269"/>
                <a:gd name="T99" fmla="*/ 154 h 180"/>
                <a:gd name="T100" fmla="*/ 200 w 269"/>
                <a:gd name="T101" fmla="*/ 158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69" h="180">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0" name="Freeform 14"/>
            <p:cNvSpPr>
              <a:spLocks/>
            </p:cNvSpPr>
            <p:nvPr/>
          </p:nvSpPr>
          <p:spPr bwMode="auto">
            <a:xfrm>
              <a:off x="5922222" y="2058569"/>
              <a:ext cx="386195" cy="318738"/>
            </a:xfrm>
            <a:custGeom>
              <a:avLst/>
              <a:gdLst>
                <a:gd name="T0" fmla="*/ 229 w 229"/>
                <a:gd name="T1" fmla="*/ 27 h 189"/>
                <a:gd name="T2" fmla="*/ 228 w 229"/>
                <a:gd name="T3" fmla="*/ 27 h 189"/>
                <a:gd name="T4" fmla="*/ 28 w 229"/>
                <a:gd name="T5" fmla="*/ 0 h 189"/>
                <a:gd name="T6" fmla="*/ 24 w 229"/>
                <a:gd name="T7" fmla="*/ 23 h 189"/>
                <a:gd name="T8" fmla="*/ 7 w 229"/>
                <a:gd name="T9" fmla="*/ 122 h 189"/>
                <a:gd name="T10" fmla="*/ 0 w 229"/>
                <a:gd name="T11" fmla="*/ 162 h 189"/>
                <a:gd name="T12" fmla="*/ 61 w 229"/>
                <a:gd name="T13" fmla="*/ 172 h 189"/>
                <a:gd name="T14" fmla="*/ 212 w 229"/>
                <a:gd name="T15" fmla="*/ 189 h 189"/>
                <a:gd name="T16" fmla="*/ 220 w 229"/>
                <a:gd name="T17" fmla="*/ 109 h 189"/>
                <a:gd name="T18" fmla="*/ 229 w 229"/>
                <a:gd name="T19" fmla="*/ 27 h 18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29" h="18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1" name="Freeform 15"/>
            <p:cNvSpPr>
              <a:spLocks/>
            </p:cNvSpPr>
            <p:nvPr/>
          </p:nvSpPr>
          <p:spPr bwMode="auto">
            <a:xfrm>
              <a:off x="6313477" y="1829213"/>
              <a:ext cx="359212" cy="231044"/>
            </a:xfrm>
            <a:custGeom>
              <a:avLst/>
              <a:gdLst>
                <a:gd name="T0" fmla="*/ 249 w 251"/>
                <a:gd name="T1" fmla="*/ 161 h 162"/>
                <a:gd name="T2" fmla="*/ 249 w 251"/>
                <a:gd name="T3" fmla="*/ 162 h 162"/>
                <a:gd name="T4" fmla="*/ 249 w 251"/>
                <a:gd name="T5" fmla="*/ 162 h 162"/>
                <a:gd name="T6" fmla="*/ 251 w 251"/>
                <a:gd name="T7" fmla="*/ 160 h 162"/>
                <a:gd name="T8" fmla="*/ 251 w 251"/>
                <a:gd name="T9" fmla="*/ 155 h 162"/>
                <a:gd name="T10" fmla="*/ 251 w 251"/>
                <a:gd name="T11" fmla="*/ 150 h 162"/>
                <a:gd name="T12" fmla="*/ 250 w 251"/>
                <a:gd name="T13" fmla="*/ 144 h 162"/>
                <a:gd name="T14" fmla="*/ 248 w 251"/>
                <a:gd name="T15" fmla="*/ 141 h 162"/>
                <a:gd name="T16" fmla="*/ 245 w 251"/>
                <a:gd name="T17" fmla="*/ 138 h 162"/>
                <a:gd name="T18" fmla="*/ 245 w 251"/>
                <a:gd name="T19" fmla="*/ 131 h 162"/>
                <a:gd name="T20" fmla="*/ 244 w 251"/>
                <a:gd name="T21" fmla="*/ 129 h 162"/>
                <a:gd name="T22" fmla="*/ 242 w 251"/>
                <a:gd name="T23" fmla="*/ 126 h 162"/>
                <a:gd name="T24" fmla="*/ 242 w 251"/>
                <a:gd name="T25" fmla="*/ 117 h 162"/>
                <a:gd name="T26" fmla="*/ 242 w 251"/>
                <a:gd name="T27" fmla="*/ 103 h 162"/>
                <a:gd name="T28" fmla="*/ 241 w 251"/>
                <a:gd name="T29" fmla="*/ 86 h 162"/>
                <a:gd name="T30" fmla="*/ 241 w 251"/>
                <a:gd name="T31" fmla="*/ 77 h 162"/>
                <a:gd name="T32" fmla="*/ 237 w 251"/>
                <a:gd name="T33" fmla="*/ 70 h 162"/>
                <a:gd name="T34" fmla="*/ 234 w 251"/>
                <a:gd name="T35" fmla="*/ 60 h 162"/>
                <a:gd name="T36" fmla="*/ 232 w 251"/>
                <a:gd name="T37" fmla="*/ 54 h 162"/>
                <a:gd name="T38" fmla="*/ 234 w 251"/>
                <a:gd name="T39" fmla="*/ 47 h 162"/>
                <a:gd name="T40" fmla="*/ 233 w 251"/>
                <a:gd name="T41" fmla="*/ 41 h 162"/>
                <a:gd name="T42" fmla="*/ 232 w 251"/>
                <a:gd name="T43" fmla="*/ 39 h 162"/>
                <a:gd name="T44" fmla="*/ 232 w 251"/>
                <a:gd name="T45" fmla="*/ 34 h 162"/>
                <a:gd name="T46" fmla="*/ 232 w 251"/>
                <a:gd name="T47" fmla="*/ 33 h 162"/>
                <a:gd name="T48" fmla="*/ 234 w 251"/>
                <a:gd name="T49" fmla="*/ 31 h 162"/>
                <a:gd name="T50" fmla="*/ 235 w 251"/>
                <a:gd name="T51" fmla="*/ 29 h 162"/>
                <a:gd name="T52" fmla="*/ 235 w 251"/>
                <a:gd name="T53" fmla="*/ 25 h 162"/>
                <a:gd name="T54" fmla="*/ 232 w 251"/>
                <a:gd name="T55" fmla="*/ 22 h 162"/>
                <a:gd name="T56" fmla="*/ 232 w 251"/>
                <a:gd name="T57" fmla="*/ 21 h 162"/>
                <a:gd name="T58" fmla="*/ 231 w 251"/>
                <a:gd name="T59" fmla="*/ 18 h 162"/>
                <a:gd name="T60" fmla="*/ 230 w 251"/>
                <a:gd name="T61" fmla="*/ 13 h 162"/>
                <a:gd name="T62" fmla="*/ 97 w 251"/>
                <a:gd name="T63" fmla="*/ 7 h 162"/>
                <a:gd name="T64" fmla="*/ 14 w 251"/>
                <a:gd name="T65" fmla="*/ 0 h 162"/>
                <a:gd name="T66" fmla="*/ 0 w 251"/>
                <a:gd name="T67" fmla="*/ 147 h 162"/>
                <a:gd name="T68" fmla="*/ 122 w 251"/>
                <a:gd name="T69" fmla="*/ 155 h 162"/>
                <a:gd name="T70" fmla="*/ 249 w 251"/>
                <a:gd name="T71" fmla="*/ 161 h 1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251" h="162">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2" name="Freeform 16"/>
            <p:cNvSpPr>
              <a:spLocks/>
            </p:cNvSpPr>
            <p:nvPr/>
          </p:nvSpPr>
          <p:spPr bwMode="auto">
            <a:xfrm>
              <a:off x="5982934" y="2348638"/>
              <a:ext cx="401373" cy="315365"/>
            </a:xfrm>
            <a:custGeom>
              <a:avLst/>
              <a:gdLst>
                <a:gd name="T0" fmla="*/ 267 w 281"/>
                <a:gd name="T1" fmla="*/ 221 h 221"/>
                <a:gd name="T2" fmla="*/ 277 w 281"/>
                <a:gd name="T3" fmla="*/ 75 h 221"/>
                <a:gd name="T4" fmla="*/ 277 w 281"/>
                <a:gd name="T5" fmla="*/ 75 h 221"/>
                <a:gd name="T6" fmla="*/ 277 w 281"/>
                <a:gd name="T7" fmla="*/ 75 h 221"/>
                <a:gd name="T8" fmla="*/ 281 w 281"/>
                <a:gd name="T9" fmla="*/ 28 h 221"/>
                <a:gd name="T10" fmla="*/ 208 w 281"/>
                <a:gd name="T11" fmla="*/ 21 h 221"/>
                <a:gd name="T12" fmla="*/ 30 w 281"/>
                <a:gd name="T13" fmla="*/ 0 h 221"/>
                <a:gd name="T14" fmla="*/ 0 w 281"/>
                <a:gd name="T15" fmla="*/ 192 h 221"/>
                <a:gd name="T16" fmla="*/ 229 w 281"/>
                <a:gd name="T17" fmla="*/ 219 h 221"/>
                <a:gd name="T18" fmla="*/ 267 w 281"/>
                <a:gd name="T19" fmla="*/ 221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81" h="22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3" name="Freeform 17"/>
            <p:cNvSpPr>
              <a:spLocks/>
            </p:cNvSpPr>
            <p:nvPr/>
          </p:nvSpPr>
          <p:spPr bwMode="auto">
            <a:xfrm>
              <a:off x="5716476" y="2235646"/>
              <a:ext cx="308619" cy="386196"/>
            </a:xfrm>
            <a:custGeom>
              <a:avLst/>
              <a:gdLst>
                <a:gd name="T0" fmla="*/ 183 w 183"/>
                <a:gd name="T1" fmla="*/ 67 h 229"/>
                <a:gd name="T2" fmla="*/ 122 w 183"/>
                <a:gd name="T3" fmla="*/ 57 h 229"/>
                <a:gd name="T4" fmla="*/ 129 w 183"/>
                <a:gd name="T5" fmla="*/ 17 h 229"/>
                <a:gd name="T6" fmla="*/ 39 w 183"/>
                <a:gd name="T7" fmla="*/ 0 h 229"/>
                <a:gd name="T8" fmla="*/ 0 w 183"/>
                <a:gd name="T9" fmla="*/ 201 h 229"/>
                <a:gd name="T10" fmla="*/ 158 w 183"/>
                <a:gd name="T11" fmla="*/ 229 h 229"/>
                <a:gd name="T12" fmla="*/ 183 w 183"/>
                <a:gd name="T13" fmla="*/ 67 h 229"/>
              </a:gdLst>
              <a:ahLst/>
              <a:cxnLst>
                <a:cxn ang="0">
                  <a:pos x="T0" y="T1"/>
                </a:cxn>
                <a:cxn ang="0">
                  <a:pos x="T2" y="T3"/>
                </a:cxn>
                <a:cxn ang="0">
                  <a:pos x="T4" y="T5"/>
                </a:cxn>
                <a:cxn ang="0">
                  <a:pos x="T6" y="T7"/>
                </a:cxn>
                <a:cxn ang="0">
                  <a:pos x="T8" y="T9"/>
                </a:cxn>
                <a:cxn ang="0">
                  <a:pos x="T10" y="T11"/>
                </a:cxn>
                <a:cxn ang="0">
                  <a:pos x="T12" y="T13"/>
                </a:cxn>
              </a:cxnLst>
              <a:rect l="0" t="0" r="r" b="b"/>
              <a:pathLst>
                <a:path w="183" h="229">
                  <a:moveTo>
                    <a:pt x="183" y="67"/>
                  </a:moveTo>
                  <a:lnTo>
                    <a:pt x="122" y="57"/>
                  </a:lnTo>
                  <a:lnTo>
                    <a:pt x="129" y="17"/>
                  </a:lnTo>
                  <a:lnTo>
                    <a:pt x="39" y="0"/>
                  </a:lnTo>
                  <a:lnTo>
                    <a:pt x="0" y="201"/>
                  </a:lnTo>
                  <a:lnTo>
                    <a:pt x="158" y="229"/>
                  </a:lnTo>
                  <a:lnTo>
                    <a:pt x="183" y="6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4" name="Freeform 18"/>
            <p:cNvSpPr>
              <a:spLocks/>
            </p:cNvSpPr>
            <p:nvPr/>
          </p:nvSpPr>
          <p:spPr bwMode="auto">
            <a:xfrm>
              <a:off x="5428094" y="2164816"/>
              <a:ext cx="354153" cy="536288"/>
            </a:xfrm>
            <a:custGeom>
              <a:avLst/>
              <a:gdLst>
                <a:gd name="T0" fmla="*/ 5 w 248"/>
                <a:gd name="T1" fmla="*/ 131 h 375"/>
                <a:gd name="T2" fmla="*/ 1 w 248"/>
                <a:gd name="T3" fmla="*/ 132 h 375"/>
                <a:gd name="T4" fmla="*/ 0 w 248"/>
                <a:gd name="T5" fmla="*/ 135 h 375"/>
                <a:gd name="T6" fmla="*/ 1 w 248"/>
                <a:gd name="T7" fmla="*/ 139 h 375"/>
                <a:gd name="T8" fmla="*/ 2 w 248"/>
                <a:gd name="T9" fmla="*/ 142 h 375"/>
                <a:gd name="T10" fmla="*/ 3 w 248"/>
                <a:gd name="T11" fmla="*/ 143 h 375"/>
                <a:gd name="T12" fmla="*/ 7 w 248"/>
                <a:gd name="T13" fmla="*/ 145 h 375"/>
                <a:gd name="T14" fmla="*/ 160 w 248"/>
                <a:gd name="T15" fmla="*/ 375 h 375"/>
                <a:gd name="T16" fmla="*/ 163 w 248"/>
                <a:gd name="T17" fmla="*/ 371 h 375"/>
                <a:gd name="T18" fmla="*/ 164 w 248"/>
                <a:gd name="T19" fmla="*/ 367 h 375"/>
                <a:gd name="T20" fmla="*/ 164 w 248"/>
                <a:gd name="T21" fmla="*/ 354 h 375"/>
                <a:gd name="T22" fmla="*/ 164 w 248"/>
                <a:gd name="T23" fmla="*/ 340 h 375"/>
                <a:gd name="T24" fmla="*/ 164 w 248"/>
                <a:gd name="T25" fmla="*/ 329 h 375"/>
                <a:gd name="T26" fmla="*/ 167 w 248"/>
                <a:gd name="T27" fmla="*/ 326 h 375"/>
                <a:gd name="T28" fmla="*/ 174 w 248"/>
                <a:gd name="T29" fmla="*/ 324 h 375"/>
                <a:gd name="T30" fmla="*/ 176 w 248"/>
                <a:gd name="T31" fmla="*/ 328 h 375"/>
                <a:gd name="T32" fmla="*/ 180 w 248"/>
                <a:gd name="T33" fmla="*/ 326 h 375"/>
                <a:gd name="T34" fmla="*/ 185 w 248"/>
                <a:gd name="T35" fmla="*/ 330 h 375"/>
                <a:gd name="T36" fmla="*/ 188 w 248"/>
                <a:gd name="T37" fmla="*/ 332 h 375"/>
                <a:gd name="T38" fmla="*/ 191 w 248"/>
                <a:gd name="T39" fmla="*/ 330 h 375"/>
                <a:gd name="T40" fmla="*/ 197 w 248"/>
                <a:gd name="T41" fmla="*/ 312 h 375"/>
                <a:gd name="T42" fmla="*/ 202 w 248"/>
                <a:gd name="T43" fmla="*/ 287 h 375"/>
                <a:gd name="T44" fmla="*/ 248 w 248"/>
                <a:gd name="T45" fmla="*/ 49 h 375"/>
                <a:gd name="T46" fmla="*/ 134 w 248"/>
                <a:gd name="T47" fmla="*/ 24 h 375"/>
                <a:gd name="T48" fmla="*/ 42 w 248"/>
                <a:gd name="T49" fmla="*/ 0 h 375"/>
                <a:gd name="T50" fmla="*/ 8 w 248"/>
                <a:gd name="T51" fmla="*/ 130 h 375"/>
                <a:gd name="T52" fmla="*/ 5 w 248"/>
                <a:gd name="T53" fmla="*/ 131 h 3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Lst>
              <a:rect l="0" t="0" r="r" b="b"/>
              <a:pathLst>
                <a:path w="248" h="375">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5" name="Freeform 19"/>
            <p:cNvSpPr>
              <a:spLocks/>
            </p:cNvSpPr>
            <p:nvPr/>
          </p:nvSpPr>
          <p:spPr bwMode="auto">
            <a:xfrm>
              <a:off x="5278001" y="1830900"/>
              <a:ext cx="440161" cy="372704"/>
            </a:xfrm>
            <a:custGeom>
              <a:avLst/>
              <a:gdLst>
                <a:gd name="T0" fmla="*/ 269 w 308"/>
                <a:gd name="T1" fmla="*/ 182 h 261"/>
                <a:gd name="T2" fmla="*/ 270 w 308"/>
                <a:gd name="T3" fmla="*/ 175 h 261"/>
                <a:gd name="T4" fmla="*/ 275 w 308"/>
                <a:gd name="T5" fmla="*/ 171 h 261"/>
                <a:gd name="T6" fmla="*/ 276 w 308"/>
                <a:gd name="T7" fmla="*/ 159 h 261"/>
                <a:gd name="T8" fmla="*/ 274 w 308"/>
                <a:gd name="T9" fmla="*/ 154 h 261"/>
                <a:gd name="T10" fmla="*/ 271 w 308"/>
                <a:gd name="T11" fmla="*/ 153 h 261"/>
                <a:gd name="T12" fmla="*/ 270 w 308"/>
                <a:gd name="T13" fmla="*/ 145 h 261"/>
                <a:gd name="T14" fmla="*/ 277 w 308"/>
                <a:gd name="T15" fmla="*/ 137 h 261"/>
                <a:gd name="T16" fmla="*/ 288 w 308"/>
                <a:gd name="T17" fmla="*/ 125 h 261"/>
                <a:gd name="T18" fmla="*/ 291 w 308"/>
                <a:gd name="T19" fmla="*/ 120 h 261"/>
                <a:gd name="T20" fmla="*/ 297 w 308"/>
                <a:gd name="T21" fmla="*/ 111 h 261"/>
                <a:gd name="T22" fmla="*/ 304 w 308"/>
                <a:gd name="T23" fmla="*/ 104 h 261"/>
                <a:gd name="T24" fmla="*/ 308 w 308"/>
                <a:gd name="T25" fmla="*/ 98 h 261"/>
                <a:gd name="T26" fmla="*/ 307 w 308"/>
                <a:gd name="T27" fmla="*/ 90 h 261"/>
                <a:gd name="T28" fmla="*/ 300 w 308"/>
                <a:gd name="T29" fmla="*/ 83 h 261"/>
                <a:gd name="T30" fmla="*/ 297 w 308"/>
                <a:gd name="T31" fmla="*/ 74 h 261"/>
                <a:gd name="T32" fmla="*/ 220 w 308"/>
                <a:gd name="T33" fmla="*/ 56 h 261"/>
                <a:gd name="T34" fmla="*/ 211 w 308"/>
                <a:gd name="T35" fmla="*/ 56 h 261"/>
                <a:gd name="T36" fmla="*/ 178 w 308"/>
                <a:gd name="T37" fmla="*/ 58 h 261"/>
                <a:gd name="T38" fmla="*/ 172 w 308"/>
                <a:gd name="T39" fmla="*/ 57 h 261"/>
                <a:gd name="T40" fmla="*/ 167 w 308"/>
                <a:gd name="T41" fmla="*/ 58 h 261"/>
                <a:gd name="T42" fmla="*/ 164 w 308"/>
                <a:gd name="T43" fmla="*/ 56 h 261"/>
                <a:gd name="T44" fmla="*/ 156 w 308"/>
                <a:gd name="T45" fmla="*/ 55 h 261"/>
                <a:gd name="T46" fmla="*/ 155 w 308"/>
                <a:gd name="T47" fmla="*/ 52 h 261"/>
                <a:gd name="T48" fmla="*/ 143 w 308"/>
                <a:gd name="T49" fmla="*/ 49 h 261"/>
                <a:gd name="T50" fmla="*/ 136 w 308"/>
                <a:gd name="T51" fmla="*/ 46 h 261"/>
                <a:gd name="T52" fmla="*/ 121 w 308"/>
                <a:gd name="T53" fmla="*/ 49 h 261"/>
                <a:gd name="T54" fmla="*/ 103 w 308"/>
                <a:gd name="T55" fmla="*/ 40 h 261"/>
                <a:gd name="T56" fmla="*/ 99 w 308"/>
                <a:gd name="T57" fmla="*/ 12 h 261"/>
                <a:gd name="T58" fmla="*/ 90 w 308"/>
                <a:gd name="T59" fmla="*/ 10 h 261"/>
                <a:gd name="T60" fmla="*/ 80 w 308"/>
                <a:gd name="T61" fmla="*/ 4 h 261"/>
                <a:gd name="T62" fmla="*/ 70 w 308"/>
                <a:gd name="T63" fmla="*/ 0 h 261"/>
                <a:gd name="T64" fmla="*/ 68 w 308"/>
                <a:gd name="T65" fmla="*/ 13 h 261"/>
                <a:gd name="T66" fmla="*/ 64 w 308"/>
                <a:gd name="T67" fmla="*/ 28 h 261"/>
                <a:gd name="T68" fmla="*/ 60 w 308"/>
                <a:gd name="T69" fmla="*/ 38 h 261"/>
                <a:gd name="T70" fmla="*/ 55 w 308"/>
                <a:gd name="T71" fmla="*/ 50 h 261"/>
                <a:gd name="T72" fmla="*/ 47 w 308"/>
                <a:gd name="T73" fmla="*/ 67 h 261"/>
                <a:gd name="T74" fmla="*/ 35 w 308"/>
                <a:gd name="T75" fmla="*/ 98 h 261"/>
                <a:gd name="T76" fmla="*/ 24 w 308"/>
                <a:gd name="T77" fmla="*/ 120 h 261"/>
                <a:gd name="T78" fmla="*/ 18 w 308"/>
                <a:gd name="T79" fmla="*/ 130 h 261"/>
                <a:gd name="T80" fmla="*/ 14 w 308"/>
                <a:gd name="T81" fmla="*/ 136 h 261"/>
                <a:gd name="T82" fmla="*/ 5 w 308"/>
                <a:gd name="T83" fmla="*/ 148 h 261"/>
                <a:gd name="T84" fmla="*/ 5 w 308"/>
                <a:gd name="T85" fmla="*/ 160 h 261"/>
                <a:gd name="T86" fmla="*/ 5 w 308"/>
                <a:gd name="T87" fmla="*/ 164 h 261"/>
                <a:gd name="T88" fmla="*/ 3 w 308"/>
                <a:gd name="T89" fmla="*/ 169 h 261"/>
                <a:gd name="T90" fmla="*/ 1 w 308"/>
                <a:gd name="T91" fmla="*/ 174 h 261"/>
                <a:gd name="T92" fmla="*/ 0 w 308"/>
                <a:gd name="T93" fmla="*/ 187 h 261"/>
                <a:gd name="T94" fmla="*/ 3 w 308"/>
                <a:gd name="T95" fmla="*/ 193 h 261"/>
                <a:gd name="T96" fmla="*/ 239 w 308"/>
                <a:gd name="T97" fmla="*/ 258 h 2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308" h="261">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6" name="Freeform 20"/>
            <p:cNvSpPr>
              <a:spLocks/>
            </p:cNvSpPr>
            <p:nvPr/>
          </p:nvSpPr>
          <p:spPr bwMode="auto">
            <a:xfrm>
              <a:off x="5637212" y="1731400"/>
              <a:ext cx="325483" cy="532915"/>
            </a:xfrm>
            <a:custGeom>
              <a:avLst/>
              <a:gdLst>
                <a:gd name="T0" fmla="*/ 46 w 228"/>
                <a:gd name="T1" fmla="*/ 143 h 373"/>
                <a:gd name="T2" fmla="*/ 49 w 228"/>
                <a:gd name="T3" fmla="*/ 152 h 373"/>
                <a:gd name="T4" fmla="*/ 56 w 228"/>
                <a:gd name="T5" fmla="*/ 159 h 373"/>
                <a:gd name="T6" fmla="*/ 57 w 228"/>
                <a:gd name="T7" fmla="*/ 167 h 373"/>
                <a:gd name="T8" fmla="*/ 53 w 228"/>
                <a:gd name="T9" fmla="*/ 173 h 373"/>
                <a:gd name="T10" fmla="*/ 46 w 228"/>
                <a:gd name="T11" fmla="*/ 180 h 373"/>
                <a:gd name="T12" fmla="*/ 40 w 228"/>
                <a:gd name="T13" fmla="*/ 189 h 373"/>
                <a:gd name="T14" fmla="*/ 37 w 228"/>
                <a:gd name="T15" fmla="*/ 194 h 373"/>
                <a:gd name="T16" fmla="*/ 26 w 228"/>
                <a:gd name="T17" fmla="*/ 206 h 373"/>
                <a:gd name="T18" fmla="*/ 19 w 228"/>
                <a:gd name="T19" fmla="*/ 214 h 373"/>
                <a:gd name="T20" fmla="*/ 20 w 228"/>
                <a:gd name="T21" fmla="*/ 222 h 373"/>
                <a:gd name="T22" fmla="*/ 23 w 228"/>
                <a:gd name="T23" fmla="*/ 223 h 373"/>
                <a:gd name="T24" fmla="*/ 25 w 228"/>
                <a:gd name="T25" fmla="*/ 228 h 373"/>
                <a:gd name="T26" fmla="*/ 24 w 228"/>
                <a:gd name="T27" fmla="*/ 240 h 373"/>
                <a:gd name="T28" fmla="*/ 19 w 228"/>
                <a:gd name="T29" fmla="*/ 244 h 373"/>
                <a:gd name="T30" fmla="*/ 18 w 228"/>
                <a:gd name="T31" fmla="*/ 251 h 373"/>
                <a:gd name="T32" fmla="*/ 102 w 228"/>
                <a:gd name="T33" fmla="*/ 352 h 373"/>
                <a:gd name="T34" fmla="*/ 228 w 228"/>
                <a:gd name="T35" fmla="*/ 256 h 373"/>
                <a:gd name="T36" fmla="*/ 224 w 228"/>
                <a:gd name="T37" fmla="*/ 252 h 373"/>
                <a:gd name="T38" fmla="*/ 223 w 228"/>
                <a:gd name="T39" fmla="*/ 247 h 373"/>
                <a:gd name="T40" fmla="*/ 218 w 228"/>
                <a:gd name="T41" fmla="*/ 241 h 373"/>
                <a:gd name="T42" fmla="*/ 213 w 228"/>
                <a:gd name="T43" fmla="*/ 246 h 373"/>
                <a:gd name="T44" fmla="*/ 202 w 228"/>
                <a:gd name="T45" fmla="*/ 248 h 373"/>
                <a:gd name="T46" fmla="*/ 189 w 228"/>
                <a:gd name="T47" fmla="*/ 245 h 373"/>
                <a:gd name="T48" fmla="*/ 184 w 228"/>
                <a:gd name="T49" fmla="*/ 247 h 373"/>
                <a:gd name="T50" fmla="*/ 179 w 228"/>
                <a:gd name="T51" fmla="*/ 247 h 373"/>
                <a:gd name="T52" fmla="*/ 171 w 228"/>
                <a:gd name="T53" fmla="*/ 244 h 373"/>
                <a:gd name="T54" fmla="*/ 168 w 228"/>
                <a:gd name="T55" fmla="*/ 247 h 373"/>
                <a:gd name="T56" fmla="*/ 164 w 228"/>
                <a:gd name="T57" fmla="*/ 249 h 373"/>
                <a:gd name="T58" fmla="*/ 162 w 228"/>
                <a:gd name="T59" fmla="*/ 242 h 373"/>
                <a:gd name="T60" fmla="*/ 160 w 228"/>
                <a:gd name="T61" fmla="*/ 232 h 373"/>
                <a:gd name="T62" fmla="*/ 156 w 228"/>
                <a:gd name="T63" fmla="*/ 226 h 373"/>
                <a:gd name="T64" fmla="*/ 149 w 228"/>
                <a:gd name="T65" fmla="*/ 220 h 373"/>
                <a:gd name="T66" fmla="*/ 149 w 228"/>
                <a:gd name="T67" fmla="*/ 213 h 373"/>
                <a:gd name="T68" fmla="*/ 145 w 228"/>
                <a:gd name="T69" fmla="*/ 204 h 373"/>
                <a:gd name="T70" fmla="*/ 145 w 228"/>
                <a:gd name="T71" fmla="*/ 195 h 373"/>
                <a:gd name="T72" fmla="*/ 142 w 228"/>
                <a:gd name="T73" fmla="*/ 183 h 373"/>
                <a:gd name="T74" fmla="*/ 139 w 228"/>
                <a:gd name="T75" fmla="*/ 179 h 373"/>
                <a:gd name="T76" fmla="*/ 133 w 228"/>
                <a:gd name="T77" fmla="*/ 182 h 373"/>
                <a:gd name="T78" fmla="*/ 127 w 228"/>
                <a:gd name="T79" fmla="*/ 186 h 373"/>
                <a:gd name="T80" fmla="*/ 125 w 228"/>
                <a:gd name="T81" fmla="*/ 183 h 373"/>
                <a:gd name="T82" fmla="*/ 119 w 228"/>
                <a:gd name="T83" fmla="*/ 179 h 373"/>
                <a:gd name="T84" fmla="*/ 125 w 228"/>
                <a:gd name="T85" fmla="*/ 168 h 373"/>
                <a:gd name="T86" fmla="*/ 129 w 228"/>
                <a:gd name="T87" fmla="*/ 166 h 373"/>
                <a:gd name="T88" fmla="*/ 128 w 228"/>
                <a:gd name="T89" fmla="*/ 154 h 373"/>
                <a:gd name="T90" fmla="*/ 134 w 228"/>
                <a:gd name="T91" fmla="*/ 141 h 373"/>
                <a:gd name="T92" fmla="*/ 137 w 228"/>
                <a:gd name="T93" fmla="*/ 131 h 373"/>
                <a:gd name="T94" fmla="*/ 128 w 228"/>
                <a:gd name="T95" fmla="*/ 128 h 373"/>
                <a:gd name="T96" fmla="*/ 123 w 228"/>
                <a:gd name="T97" fmla="*/ 118 h 373"/>
                <a:gd name="T98" fmla="*/ 119 w 228"/>
                <a:gd name="T99" fmla="*/ 106 h 373"/>
                <a:gd name="T100" fmla="*/ 109 w 228"/>
                <a:gd name="T101" fmla="*/ 93 h 373"/>
                <a:gd name="T102" fmla="*/ 104 w 228"/>
                <a:gd name="T103" fmla="*/ 82 h 373"/>
                <a:gd name="T104" fmla="*/ 101 w 228"/>
                <a:gd name="T105" fmla="*/ 76 h 373"/>
                <a:gd name="T106" fmla="*/ 101 w 228"/>
                <a:gd name="T107" fmla="*/ 69 h 373"/>
                <a:gd name="T108" fmla="*/ 97 w 228"/>
                <a:gd name="T109" fmla="*/ 62 h 373"/>
                <a:gd name="T110" fmla="*/ 98 w 228"/>
                <a:gd name="T111" fmla="*/ 48 h 373"/>
                <a:gd name="T112" fmla="*/ 104 w 228"/>
                <a:gd name="T113" fmla="*/ 25 h 373"/>
                <a:gd name="T114" fmla="*/ 108 w 228"/>
                <a:gd name="T115" fmla="*/ 8 h 373"/>
                <a:gd name="T116" fmla="*/ 47 w 228"/>
                <a:gd name="T117" fmla="*/ 120 h 37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228" h="373">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7" name="Freeform 21"/>
            <p:cNvSpPr>
              <a:spLocks/>
            </p:cNvSpPr>
            <p:nvPr/>
          </p:nvSpPr>
          <p:spPr bwMode="auto">
            <a:xfrm>
              <a:off x="5775501" y="1743205"/>
              <a:ext cx="558212" cy="360899"/>
            </a:xfrm>
            <a:custGeom>
              <a:avLst/>
              <a:gdLst>
                <a:gd name="T0" fmla="*/ 184 w 391"/>
                <a:gd name="T1" fmla="*/ 33 h 252"/>
                <a:gd name="T2" fmla="*/ 9 w 391"/>
                <a:gd name="T3" fmla="*/ 10 h 252"/>
                <a:gd name="T4" fmla="*/ 4 w 391"/>
                <a:gd name="T5" fmla="*/ 28 h 252"/>
                <a:gd name="T6" fmla="*/ 0 w 391"/>
                <a:gd name="T7" fmla="*/ 51 h 252"/>
                <a:gd name="T8" fmla="*/ 2 w 391"/>
                <a:gd name="T9" fmla="*/ 56 h 252"/>
                <a:gd name="T10" fmla="*/ 4 w 391"/>
                <a:gd name="T11" fmla="*/ 64 h 252"/>
                <a:gd name="T12" fmla="*/ 7 w 391"/>
                <a:gd name="T13" fmla="*/ 71 h 252"/>
                <a:gd name="T14" fmla="*/ 11 w 391"/>
                <a:gd name="T15" fmla="*/ 80 h 252"/>
                <a:gd name="T16" fmla="*/ 17 w 391"/>
                <a:gd name="T17" fmla="*/ 93 h 252"/>
                <a:gd name="T18" fmla="*/ 25 w 391"/>
                <a:gd name="T19" fmla="*/ 103 h 252"/>
                <a:gd name="T20" fmla="*/ 28 w 391"/>
                <a:gd name="T21" fmla="*/ 116 h 252"/>
                <a:gd name="T22" fmla="*/ 31 w 391"/>
                <a:gd name="T23" fmla="*/ 121 h 252"/>
                <a:gd name="T24" fmla="*/ 40 w 391"/>
                <a:gd name="T25" fmla="*/ 127 h 252"/>
                <a:gd name="T26" fmla="*/ 34 w 391"/>
                <a:gd name="T27" fmla="*/ 139 h 252"/>
                <a:gd name="T28" fmla="*/ 30 w 391"/>
                <a:gd name="T29" fmla="*/ 152 h 252"/>
                <a:gd name="T30" fmla="*/ 31 w 391"/>
                <a:gd name="T31" fmla="*/ 160 h 252"/>
                <a:gd name="T32" fmla="*/ 25 w 391"/>
                <a:gd name="T33" fmla="*/ 164 h 252"/>
                <a:gd name="T34" fmla="*/ 24 w 391"/>
                <a:gd name="T35" fmla="*/ 173 h 252"/>
                <a:gd name="T36" fmla="*/ 28 w 391"/>
                <a:gd name="T37" fmla="*/ 178 h 252"/>
                <a:gd name="T38" fmla="*/ 33 w 391"/>
                <a:gd name="T39" fmla="*/ 175 h 252"/>
                <a:gd name="T40" fmla="*/ 38 w 391"/>
                <a:gd name="T41" fmla="*/ 174 h 252"/>
                <a:gd name="T42" fmla="*/ 44 w 391"/>
                <a:gd name="T43" fmla="*/ 171 h 252"/>
                <a:gd name="T44" fmla="*/ 47 w 391"/>
                <a:gd name="T45" fmla="*/ 179 h 252"/>
                <a:gd name="T46" fmla="*/ 48 w 391"/>
                <a:gd name="T47" fmla="*/ 193 h 252"/>
                <a:gd name="T48" fmla="*/ 52 w 391"/>
                <a:gd name="T49" fmla="*/ 200 h 252"/>
                <a:gd name="T50" fmla="*/ 52 w 391"/>
                <a:gd name="T51" fmla="*/ 210 h 252"/>
                <a:gd name="T52" fmla="*/ 54 w 391"/>
                <a:gd name="T53" fmla="*/ 215 h 252"/>
                <a:gd name="T54" fmla="*/ 63 w 391"/>
                <a:gd name="T55" fmla="*/ 218 h 252"/>
                <a:gd name="T56" fmla="*/ 65 w 391"/>
                <a:gd name="T57" fmla="*/ 230 h 252"/>
                <a:gd name="T58" fmla="*/ 65 w 391"/>
                <a:gd name="T59" fmla="*/ 237 h 252"/>
                <a:gd name="T60" fmla="*/ 71 w 391"/>
                <a:gd name="T61" fmla="*/ 241 h 252"/>
                <a:gd name="T62" fmla="*/ 72 w 391"/>
                <a:gd name="T63" fmla="*/ 236 h 252"/>
                <a:gd name="T64" fmla="*/ 77 w 391"/>
                <a:gd name="T65" fmla="*/ 236 h 252"/>
                <a:gd name="T66" fmla="*/ 87 w 391"/>
                <a:gd name="T67" fmla="*/ 241 h 252"/>
                <a:gd name="T68" fmla="*/ 88 w 391"/>
                <a:gd name="T69" fmla="*/ 237 h 252"/>
                <a:gd name="T70" fmla="*/ 100 w 391"/>
                <a:gd name="T71" fmla="*/ 238 h 252"/>
                <a:gd name="T72" fmla="*/ 115 w 391"/>
                <a:gd name="T73" fmla="*/ 241 h 252"/>
                <a:gd name="T74" fmla="*/ 117 w 391"/>
                <a:gd name="T75" fmla="*/ 233 h 252"/>
                <a:gd name="T76" fmla="*/ 124 w 391"/>
                <a:gd name="T77" fmla="*/ 236 h 252"/>
                <a:gd name="T78" fmla="*/ 127 w 391"/>
                <a:gd name="T79" fmla="*/ 243 h 252"/>
                <a:gd name="T80" fmla="*/ 129 w 391"/>
                <a:gd name="T81" fmla="*/ 246 h 252"/>
                <a:gd name="T82" fmla="*/ 136 w 391"/>
                <a:gd name="T83" fmla="*/ 221 h 252"/>
                <a:gd name="T84" fmla="*/ 373 w 391"/>
                <a:gd name="T85" fmla="*/ 252 h 252"/>
                <a:gd name="T86" fmla="*/ 391 w 391"/>
                <a:gd name="T87" fmla="*/ 60 h 25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Lst>
              <a:rect l="0" t="0" r="r" b="b"/>
              <a:pathLst>
                <a:path w="391" h="252">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chemeClr val="bg2">
                <a:lumMod val="10000"/>
              </a:schemeClr>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8" name="Freeform 22"/>
            <p:cNvSpPr>
              <a:spLocks/>
            </p:cNvSpPr>
            <p:nvPr/>
          </p:nvSpPr>
          <p:spPr bwMode="auto">
            <a:xfrm>
              <a:off x="7897045" y="1787053"/>
              <a:ext cx="197314" cy="315365"/>
            </a:xfrm>
            <a:custGeom>
              <a:avLst/>
              <a:gdLst>
                <a:gd name="T0" fmla="*/ 34 w 117"/>
                <a:gd name="T1" fmla="*/ 182 h 187"/>
                <a:gd name="T2" fmla="*/ 34 w 117"/>
                <a:gd name="T3" fmla="*/ 176 h 187"/>
                <a:gd name="T4" fmla="*/ 37 w 117"/>
                <a:gd name="T5" fmla="*/ 171 h 187"/>
                <a:gd name="T6" fmla="*/ 40 w 117"/>
                <a:gd name="T7" fmla="*/ 166 h 187"/>
                <a:gd name="T8" fmla="*/ 44 w 117"/>
                <a:gd name="T9" fmla="*/ 161 h 187"/>
                <a:gd name="T10" fmla="*/ 40 w 117"/>
                <a:gd name="T11" fmla="*/ 159 h 187"/>
                <a:gd name="T12" fmla="*/ 42 w 117"/>
                <a:gd name="T13" fmla="*/ 155 h 187"/>
                <a:gd name="T14" fmla="*/ 45 w 117"/>
                <a:gd name="T15" fmla="*/ 155 h 187"/>
                <a:gd name="T16" fmla="*/ 48 w 117"/>
                <a:gd name="T17" fmla="*/ 150 h 187"/>
                <a:gd name="T18" fmla="*/ 52 w 117"/>
                <a:gd name="T19" fmla="*/ 153 h 187"/>
                <a:gd name="T20" fmla="*/ 51 w 117"/>
                <a:gd name="T21" fmla="*/ 149 h 187"/>
                <a:gd name="T22" fmla="*/ 56 w 117"/>
                <a:gd name="T23" fmla="*/ 148 h 187"/>
                <a:gd name="T24" fmla="*/ 59 w 117"/>
                <a:gd name="T25" fmla="*/ 139 h 187"/>
                <a:gd name="T26" fmla="*/ 67 w 117"/>
                <a:gd name="T27" fmla="*/ 141 h 187"/>
                <a:gd name="T28" fmla="*/ 68 w 117"/>
                <a:gd name="T29" fmla="*/ 132 h 187"/>
                <a:gd name="T30" fmla="*/ 68 w 117"/>
                <a:gd name="T31" fmla="*/ 123 h 187"/>
                <a:gd name="T32" fmla="*/ 69 w 117"/>
                <a:gd name="T33" fmla="*/ 116 h 187"/>
                <a:gd name="T34" fmla="*/ 79 w 117"/>
                <a:gd name="T35" fmla="*/ 122 h 187"/>
                <a:gd name="T36" fmla="*/ 81 w 117"/>
                <a:gd name="T37" fmla="*/ 115 h 187"/>
                <a:gd name="T38" fmla="*/ 84 w 117"/>
                <a:gd name="T39" fmla="*/ 122 h 187"/>
                <a:gd name="T40" fmla="*/ 88 w 117"/>
                <a:gd name="T41" fmla="*/ 116 h 187"/>
                <a:gd name="T42" fmla="*/ 87 w 117"/>
                <a:gd name="T43" fmla="*/ 111 h 187"/>
                <a:gd name="T44" fmla="*/ 95 w 117"/>
                <a:gd name="T45" fmla="*/ 115 h 187"/>
                <a:gd name="T46" fmla="*/ 97 w 117"/>
                <a:gd name="T47" fmla="*/ 111 h 187"/>
                <a:gd name="T48" fmla="*/ 103 w 117"/>
                <a:gd name="T49" fmla="*/ 105 h 187"/>
                <a:gd name="T50" fmla="*/ 106 w 117"/>
                <a:gd name="T51" fmla="*/ 101 h 187"/>
                <a:gd name="T52" fmla="*/ 114 w 117"/>
                <a:gd name="T53" fmla="*/ 97 h 187"/>
                <a:gd name="T54" fmla="*/ 116 w 117"/>
                <a:gd name="T55" fmla="*/ 88 h 187"/>
                <a:gd name="T56" fmla="*/ 112 w 117"/>
                <a:gd name="T57" fmla="*/ 86 h 187"/>
                <a:gd name="T58" fmla="*/ 112 w 117"/>
                <a:gd name="T59" fmla="*/ 82 h 187"/>
                <a:gd name="T60" fmla="*/ 104 w 117"/>
                <a:gd name="T61" fmla="*/ 77 h 187"/>
                <a:gd name="T62" fmla="*/ 101 w 117"/>
                <a:gd name="T63" fmla="*/ 64 h 187"/>
                <a:gd name="T64" fmla="*/ 95 w 117"/>
                <a:gd name="T65" fmla="*/ 63 h 187"/>
                <a:gd name="T66" fmla="*/ 84 w 117"/>
                <a:gd name="T67" fmla="*/ 56 h 187"/>
                <a:gd name="T68" fmla="*/ 77 w 117"/>
                <a:gd name="T69" fmla="*/ 31 h 187"/>
                <a:gd name="T70" fmla="*/ 71 w 117"/>
                <a:gd name="T71" fmla="*/ 11 h 187"/>
                <a:gd name="T72" fmla="*/ 53 w 117"/>
                <a:gd name="T73" fmla="*/ 3 h 187"/>
                <a:gd name="T74" fmla="*/ 42 w 117"/>
                <a:gd name="T75" fmla="*/ 11 h 187"/>
                <a:gd name="T76" fmla="*/ 30 w 117"/>
                <a:gd name="T77" fmla="*/ 5 h 187"/>
                <a:gd name="T78" fmla="*/ 22 w 117"/>
                <a:gd name="T79" fmla="*/ 22 h 187"/>
                <a:gd name="T80" fmla="*/ 13 w 117"/>
                <a:gd name="T81" fmla="*/ 54 h 187"/>
                <a:gd name="T82" fmla="*/ 15 w 117"/>
                <a:gd name="T83" fmla="*/ 71 h 187"/>
                <a:gd name="T84" fmla="*/ 12 w 117"/>
                <a:gd name="T85" fmla="*/ 82 h 187"/>
                <a:gd name="T86" fmla="*/ 7 w 117"/>
                <a:gd name="T87" fmla="*/ 95 h 187"/>
                <a:gd name="T88" fmla="*/ 0 w 117"/>
                <a:gd name="T89" fmla="*/ 103 h 18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7" h="18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19" name="Freeform 23"/>
            <p:cNvSpPr>
              <a:spLocks/>
            </p:cNvSpPr>
            <p:nvPr/>
          </p:nvSpPr>
          <p:spPr bwMode="auto">
            <a:xfrm>
              <a:off x="7517596" y="2002918"/>
              <a:ext cx="408119" cy="300187"/>
            </a:xfrm>
            <a:custGeom>
              <a:avLst/>
              <a:gdLst>
                <a:gd name="T0" fmla="*/ 10 w 242"/>
                <a:gd name="T1" fmla="*/ 136 h 178"/>
                <a:gd name="T2" fmla="*/ 16 w 242"/>
                <a:gd name="T3" fmla="*/ 129 h 178"/>
                <a:gd name="T4" fmla="*/ 22 w 242"/>
                <a:gd name="T5" fmla="*/ 124 h 178"/>
                <a:gd name="T6" fmla="*/ 22 w 242"/>
                <a:gd name="T7" fmla="*/ 119 h 178"/>
                <a:gd name="T8" fmla="*/ 14 w 242"/>
                <a:gd name="T9" fmla="*/ 102 h 178"/>
                <a:gd name="T10" fmla="*/ 31 w 242"/>
                <a:gd name="T11" fmla="*/ 96 h 178"/>
                <a:gd name="T12" fmla="*/ 47 w 242"/>
                <a:gd name="T13" fmla="*/ 96 h 178"/>
                <a:gd name="T14" fmla="*/ 56 w 242"/>
                <a:gd name="T15" fmla="*/ 96 h 178"/>
                <a:gd name="T16" fmla="*/ 67 w 242"/>
                <a:gd name="T17" fmla="*/ 93 h 178"/>
                <a:gd name="T18" fmla="*/ 83 w 242"/>
                <a:gd name="T19" fmla="*/ 83 h 178"/>
                <a:gd name="T20" fmla="*/ 93 w 242"/>
                <a:gd name="T21" fmla="*/ 77 h 178"/>
                <a:gd name="T22" fmla="*/ 93 w 242"/>
                <a:gd name="T23" fmla="*/ 71 h 178"/>
                <a:gd name="T24" fmla="*/ 93 w 242"/>
                <a:gd name="T25" fmla="*/ 63 h 178"/>
                <a:gd name="T26" fmla="*/ 89 w 242"/>
                <a:gd name="T27" fmla="*/ 61 h 178"/>
                <a:gd name="T28" fmla="*/ 85 w 242"/>
                <a:gd name="T29" fmla="*/ 55 h 178"/>
                <a:gd name="T30" fmla="*/ 98 w 242"/>
                <a:gd name="T31" fmla="*/ 44 h 178"/>
                <a:gd name="T32" fmla="*/ 102 w 242"/>
                <a:gd name="T33" fmla="*/ 33 h 178"/>
                <a:gd name="T34" fmla="*/ 116 w 242"/>
                <a:gd name="T35" fmla="*/ 15 h 178"/>
                <a:gd name="T36" fmla="*/ 130 w 242"/>
                <a:gd name="T37" fmla="*/ 8 h 178"/>
                <a:gd name="T38" fmla="*/ 147 w 242"/>
                <a:gd name="T39" fmla="*/ 2 h 178"/>
                <a:gd name="T40" fmla="*/ 163 w 242"/>
                <a:gd name="T41" fmla="*/ 5 h 178"/>
                <a:gd name="T42" fmla="*/ 165 w 242"/>
                <a:gd name="T43" fmla="*/ 16 h 178"/>
                <a:gd name="T44" fmla="*/ 171 w 242"/>
                <a:gd name="T45" fmla="*/ 24 h 178"/>
                <a:gd name="T46" fmla="*/ 171 w 242"/>
                <a:gd name="T47" fmla="*/ 34 h 178"/>
                <a:gd name="T48" fmla="*/ 174 w 242"/>
                <a:gd name="T49" fmla="*/ 48 h 178"/>
                <a:gd name="T50" fmla="*/ 181 w 242"/>
                <a:gd name="T51" fmla="*/ 59 h 178"/>
                <a:gd name="T52" fmla="*/ 184 w 242"/>
                <a:gd name="T53" fmla="*/ 79 h 178"/>
                <a:gd name="T54" fmla="*/ 188 w 242"/>
                <a:gd name="T55" fmla="*/ 89 h 178"/>
                <a:gd name="T56" fmla="*/ 188 w 242"/>
                <a:gd name="T57" fmla="*/ 120 h 178"/>
                <a:gd name="T58" fmla="*/ 192 w 242"/>
                <a:gd name="T59" fmla="*/ 146 h 178"/>
                <a:gd name="T60" fmla="*/ 192 w 242"/>
                <a:gd name="T61" fmla="*/ 158 h 178"/>
                <a:gd name="T62" fmla="*/ 186 w 242"/>
                <a:gd name="T63" fmla="*/ 171 h 178"/>
                <a:gd name="T64" fmla="*/ 198 w 242"/>
                <a:gd name="T65" fmla="*/ 166 h 178"/>
                <a:gd name="T66" fmla="*/ 206 w 242"/>
                <a:gd name="T67" fmla="*/ 160 h 178"/>
                <a:gd name="T68" fmla="*/ 217 w 242"/>
                <a:gd name="T69" fmla="*/ 158 h 178"/>
                <a:gd name="T70" fmla="*/ 225 w 242"/>
                <a:gd name="T71" fmla="*/ 153 h 178"/>
                <a:gd name="T72" fmla="*/ 225 w 242"/>
                <a:gd name="T73" fmla="*/ 157 h 178"/>
                <a:gd name="T74" fmla="*/ 233 w 242"/>
                <a:gd name="T75" fmla="*/ 151 h 178"/>
                <a:gd name="T76" fmla="*/ 240 w 242"/>
                <a:gd name="T77" fmla="*/ 149 h 178"/>
                <a:gd name="T78" fmla="*/ 233 w 242"/>
                <a:gd name="T79" fmla="*/ 157 h 178"/>
                <a:gd name="T80" fmla="*/ 219 w 242"/>
                <a:gd name="T81" fmla="*/ 166 h 178"/>
                <a:gd name="T82" fmla="*/ 206 w 242"/>
                <a:gd name="T83" fmla="*/ 173 h 178"/>
                <a:gd name="T84" fmla="*/ 189 w 242"/>
                <a:gd name="T85" fmla="*/ 178 h 178"/>
                <a:gd name="T86" fmla="*/ 182 w 242"/>
                <a:gd name="T87" fmla="*/ 171 h 178"/>
                <a:gd name="T88" fmla="*/ 180 w 242"/>
                <a:gd name="T89" fmla="*/ 165 h 178"/>
                <a:gd name="T90" fmla="*/ 155 w 242"/>
                <a:gd name="T91" fmla="*/ 158 h 178"/>
                <a:gd name="T92" fmla="*/ 154 w 242"/>
                <a:gd name="T93" fmla="*/ 151 h 178"/>
                <a:gd name="T94" fmla="*/ 148 w 242"/>
                <a:gd name="T95" fmla="*/ 150 h 178"/>
                <a:gd name="T96" fmla="*/ 140 w 242"/>
                <a:gd name="T97" fmla="*/ 138 h 178"/>
                <a:gd name="T98" fmla="*/ 2 w 242"/>
                <a:gd name="T99" fmla="*/ 156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Lst>
              <a:rect l="0" t="0" r="r" b="b"/>
              <a:pathLst>
                <a:path w="242" h="178">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0" name="Freeform 24"/>
            <p:cNvSpPr>
              <a:spLocks/>
            </p:cNvSpPr>
            <p:nvPr/>
          </p:nvSpPr>
          <p:spPr bwMode="auto">
            <a:xfrm>
              <a:off x="7792486" y="1982680"/>
              <a:ext cx="94441" cy="170331"/>
            </a:xfrm>
            <a:custGeom>
              <a:avLst/>
              <a:gdLst>
                <a:gd name="T0" fmla="*/ 0 w 56"/>
                <a:gd name="T1" fmla="*/ 23 h 101"/>
                <a:gd name="T2" fmla="*/ 2 w 56"/>
                <a:gd name="T3" fmla="*/ 28 h 101"/>
                <a:gd name="T4" fmla="*/ 5 w 56"/>
                <a:gd name="T5" fmla="*/ 35 h 101"/>
                <a:gd name="T6" fmla="*/ 8 w 56"/>
                <a:gd name="T7" fmla="*/ 36 h 101"/>
                <a:gd name="T8" fmla="*/ 11 w 56"/>
                <a:gd name="T9" fmla="*/ 44 h 101"/>
                <a:gd name="T10" fmla="*/ 8 w 56"/>
                <a:gd name="T11" fmla="*/ 46 h 101"/>
                <a:gd name="T12" fmla="*/ 7 w 56"/>
                <a:gd name="T13" fmla="*/ 53 h 101"/>
                <a:gd name="T14" fmla="*/ 11 w 56"/>
                <a:gd name="T15" fmla="*/ 60 h 101"/>
                <a:gd name="T16" fmla="*/ 14 w 56"/>
                <a:gd name="T17" fmla="*/ 68 h 101"/>
                <a:gd name="T18" fmla="*/ 18 w 56"/>
                <a:gd name="T19" fmla="*/ 71 h 101"/>
                <a:gd name="T20" fmla="*/ 19 w 56"/>
                <a:gd name="T21" fmla="*/ 82 h 101"/>
                <a:gd name="T22" fmla="*/ 21 w 56"/>
                <a:gd name="T23" fmla="*/ 91 h 101"/>
                <a:gd name="T24" fmla="*/ 25 w 56"/>
                <a:gd name="T25" fmla="*/ 100 h 101"/>
                <a:gd name="T26" fmla="*/ 25 w 56"/>
                <a:gd name="T27" fmla="*/ 101 h 101"/>
                <a:gd name="T28" fmla="*/ 47 w 56"/>
                <a:gd name="T29" fmla="*/ 98 h 101"/>
                <a:gd name="T30" fmla="*/ 45 w 56"/>
                <a:gd name="T31" fmla="*/ 91 h 101"/>
                <a:gd name="T32" fmla="*/ 46 w 56"/>
                <a:gd name="T33" fmla="*/ 82 h 101"/>
                <a:gd name="T34" fmla="*/ 45 w 56"/>
                <a:gd name="T35" fmla="*/ 71 h 101"/>
                <a:gd name="T36" fmla="*/ 44 w 56"/>
                <a:gd name="T37" fmla="*/ 60 h 101"/>
                <a:gd name="T38" fmla="*/ 47 w 56"/>
                <a:gd name="T39" fmla="*/ 45 h 101"/>
                <a:gd name="T40" fmla="*/ 47 w 56"/>
                <a:gd name="T41" fmla="*/ 32 h 101"/>
                <a:gd name="T42" fmla="*/ 56 w 56"/>
                <a:gd name="T43" fmla="*/ 25 h 101"/>
                <a:gd name="T44" fmla="*/ 56 w 56"/>
                <a:gd name="T45" fmla="*/ 21 h 101"/>
                <a:gd name="T46" fmla="*/ 53 w 56"/>
                <a:gd name="T47" fmla="*/ 17 h 101"/>
                <a:gd name="T48" fmla="*/ 53 w 56"/>
                <a:gd name="T49" fmla="*/ 12 h 101"/>
                <a:gd name="T50" fmla="*/ 53 w 56"/>
                <a:gd name="T51" fmla="*/ 4 h 101"/>
                <a:gd name="T52" fmla="*/ 50 w 56"/>
                <a:gd name="T53" fmla="*/ 0 h 101"/>
                <a:gd name="T54" fmla="*/ 43 w 56"/>
                <a:gd name="T55" fmla="*/ 2 h 101"/>
                <a:gd name="T56" fmla="*/ 36 w 56"/>
                <a:gd name="T57" fmla="*/ 4 h 101"/>
                <a:gd name="T58" fmla="*/ 22 w 56"/>
                <a:gd name="T59" fmla="*/ 6 h 101"/>
                <a:gd name="T60" fmla="*/ 15 w 56"/>
                <a:gd name="T61" fmla="*/ 8 h 101"/>
                <a:gd name="T62" fmla="*/ 5 w 56"/>
                <a:gd name="T63" fmla="*/ 12 h 101"/>
                <a:gd name="T64" fmla="*/ 0 w 56"/>
                <a:gd name="T65" fmla="*/ 12 h 101"/>
                <a:gd name="T66" fmla="*/ 0 w 56"/>
                <a:gd name="T67" fmla="*/ 17 h 101"/>
                <a:gd name="T68" fmla="*/ 0 w 56"/>
                <a:gd name="T69" fmla="*/ 23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56" h="101">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1" name="Freeform 25"/>
            <p:cNvSpPr>
              <a:spLocks/>
            </p:cNvSpPr>
            <p:nvPr/>
          </p:nvSpPr>
          <p:spPr bwMode="auto">
            <a:xfrm>
              <a:off x="7866689" y="1960756"/>
              <a:ext cx="84322" cy="187195"/>
            </a:xfrm>
            <a:custGeom>
              <a:avLst/>
              <a:gdLst>
                <a:gd name="T0" fmla="*/ 18 w 50"/>
                <a:gd name="T1" fmla="*/ 0 h 111"/>
                <a:gd name="T2" fmla="*/ 14 w 50"/>
                <a:gd name="T3" fmla="*/ 1 h 111"/>
                <a:gd name="T4" fmla="*/ 9 w 50"/>
                <a:gd name="T5" fmla="*/ 1 h 111"/>
                <a:gd name="T6" fmla="*/ 9 w 50"/>
                <a:gd name="T7" fmla="*/ 6 h 111"/>
                <a:gd name="T8" fmla="*/ 8 w 50"/>
                <a:gd name="T9" fmla="*/ 9 h 111"/>
                <a:gd name="T10" fmla="*/ 6 w 50"/>
                <a:gd name="T11" fmla="*/ 13 h 111"/>
                <a:gd name="T12" fmla="*/ 9 w 50"/>
                <a:gd name="T13" fmla="*/ 17 h 111"/>
                <a:gd name="T14" fmla="*/ 9 w 50"/>
                <a:gd name="T15" fmla="*/ 25 h 111"/>
                <a:gd name="T16" fmla="*/ 9 w 50"/>
                <a:gd name="T17" fmla="*/ 30 h 111"/>
                <a:gd name="T18" fmla="*/ 12 w 50"/>
                <a:gd name="T19" fmla="*/ 34 h 111"/>
                <a:gd name="T20" fmla="*/ 12 w 50"/>
                <a:gd name="T21" fmla="*/ 38 h 111"/>
                <a:gd name="T22" fmla="*/ 3 w 50"/>
                <a:gd name="T23" fmla="*/ 45 h 111"/>
                <a:gd name="T24" fmla="*/ 3 w 50"/>
                <a:gd name="T25" fmla="*/ 58 h 111"/>
                <a:gd name="T26" fmla="*/ 0 w 50"/>
                <a:gd name="T27" fmla="*/ 73 h 111"/>
                <a:gd name="T28" fmla="*/ 1 w 50"/>
                <a:gd name="T29" fmla="*/ 84 h 111"/>
                <a:gd name="T30" fmla="*/ 2 w 50"/>
                <a:gd name="T31" fmla="*/ 95 h 111"/>
                <a:gd name="T32" fmla="*/ 1 w 50"/>
                <a:gd name="T33" fmla="*/ 104 h 111"/>
                <a:gd name="T34" fmla="*/ 3 w 50"/>
                <a:gd name="T35" fmla="*/ 111 h 111"/>
                <a:gd name="T36" fmla="*/ 40 w 50"/>
                <a:gd name="T37" fmla="*/ 102 h 111"/>
                <a:gd name="T38" fmla="*/ 41 w 50"/>
                <a:gd name="T39" fmla="*/ 97 h 111"/>
                <a:gd name="T40" fmla="*/ 49 w 50"/>
                <a:gd name="T41" fmla="*/ 94 h 111"/>
                <a:gd name="T42" fmla="*/ 48 w 50"/>
                <a:gd name="T43" fmla="*/ 91 h 111"/>
                <a:gd name="T44" fmla="*/ 50 w 50"/>
                <a:gd name="T45" fmla="*/ 83 h 111"/>
                <a:gd name="T46" fmla="*/ 50 w 50"/>
                <a:gd name="T47" fmla="*/ 83 h 111"/>
                <a:gd name="T48" fmla="*/ 41 w 50"/>
                <a:gd name="T49" fmla="*/ 75 h 111"/>
                <a:gd name="T50" fmla="*/ 18 w 50"/>
                <a:gd name="T51" fmla="*/ 0 h 1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Lst>
              <a:rect l="0" t="0" r="r" b="b"/>
              <a:pathLst>
                <a:path w="50" h="111">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2" name="Freeform 26"/>
            <p:cNvSpPr>
              <a:spLocks/>
            </p:cNvSpPr>
            <p:nvPr/>
          </p:nvSpPr>
          <p:spPr bwMode="auto">
            <a:xfrm>
              <a:off x="7834648" y="2188426"/>
              <a:ext cx="94441" cy="86009"/>
            </a:xfrm>
            <a:custGeom>
              <a:avLst/>
              <a:gdLst>
                <a:gd name="T0" fmla="*/ 4 w 56"/>
                <a:gd name="T1" fmla="*/ 29 h 51"/>
                <a:gd name="T2" fmla="*/ 4 w 56"/>
                <a:gd name="T3" fmla="*/ 36 h 51"/>
                <a:gd name="T4" fmla="*/ 8 w 56"/>
                <a:gd name="T5" fmla="*/ 42 h 51"/>
                <a:gd name="T6" fmla="*/ 4 w 56"/>
                <a:gd name="T7" fmla="*/ 48 h 51"/>
                <a:gd name="T8" fmla="*/ 5 w 56"/>
                <a:gd name="T9" fmla="*/ 51 h 51"/>
                <a:gd name="T10" fmla="*/ 9 w 56"/>
                <a:gd name="T11" fmla="*/ 50 h 51"/>
                <a:gd name="T12" fmla="*/ 13 w 56"/>
                <a:gd name="T13" fmla="*/ 45 h 51"/>
                <a:gd name="T14" fmla="*/ 15 w 56"/>
                <a:gd name="T15" fmla="*/ 44 h 51"/>
                <a:gd name="T16" fmla="*/ 20 w 56"/>
                <a:gd name="T17" fmla="*/ 39 h 51"/>
                <a:gd name="T18" fmla="*/ 25 w 56"/>
                <a:gd name="T19" fmla="*/ 36 h 51"/>
                <a:gd name="T20" fmla="*/ 33 w 56"/>
                <a:gd name="T21" fmla="*/ 36 h 51"/>
                <a:gd name="T22" fmla="*/ 37 w 56"/>
                <a:gd name="T23" fmla="*/ 34 h 51"/>
                <a:gd name="T24" fmla="*/ 39 w 56"/>
                <a:gd name="T25" fmla="*/ 32 h 51"/>
                <a:gd name="T26" fmla="*/ 44 w 56"/>
                <a:gd name="T27" fmla="*/ 30 h 51"/>
                <a:gd name="T28" fmla="*/ 49 w 56"/>
                <a:gd name="T29" fmla="*/ 28 h 51"/>
                <a:gd name="T30" fmla="*/ 55 w 56"/>
                <a:gd name="T31" fmla="*/ 28 h 51"/>
                <a:gd name="T32" fmla="*/ 56 w 56"/>
                <a:gd name="T33" fmla="*/ 26 h 51"/>
                <a:gd name="T34" fmla="*/ 50 w 56"/>
                <a:gd name="T35" fmla="*/ 0 h 51"/>
                <a:gd name="T36" fmla="*/ 24 w 56"/>
                <a:gd name="T37" fmla="*/ 5 h 51"/>
                <a:gd name="T38" fmla="*/ 0 w 56"/>
                <a:gd name="T39" fmla="*/ 9 h 51"/>
                <a:gd name="T40" fmla="*/ 0 w 56"/>
                <a:gd name="T41" fmla="*/ 10 h 51"/>
                <a:gd name="T42" fmla="*/ 4 w 56"/>
                <a:gd name="T43" fmla="*/ 29 h 5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Lst>
              <a:rect l="0" t="0" r="r" b="b"/>
              <a:pathLst>
                <a:path w="56" h="51">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3" name="Freeform 27"/>
            <p:cNvSpPr>
              <a:spLocks/>
            </p:cNvSpPr>
            <p:nvPr/>
          </p:nvSpPr>
          <p:spPr bwMode="auto">
            <a:xfrm>
              <a:off x="7918970" y="2179993"/>
              <a:ext cx="40475" cy="52280"/>
            </a:xfrm>
            <a:custGeom>
              <a:avLst/>
              <a:gdLst>
                <a:gd name="T0" fmla="*/ 23 w 24"/>
                <a:gd name="T1" fmla="*/ 15 h 31"/>
                <a:gd name="T2" fmla="*/ 21 w 24"/>
                <a:gd name="T3" fmla="*/ 13 h 31"/>
                <a:gd name="T4" fmla="*/ 21 w 24"/>
                <a:gd name="T5" fmla="*/ 12 h 31"/>
                <a:gd name="T6" fmla="*/ 18 w 24"/>
                <a:gd name="T7" fmla="*/ 11 h 31"/>
                <a:gd name="T8" fmla="*/ 16 w 24"/>
                <a:gd name="T9" fmla="*/ 10 h 31"/>
                <a:gd name="T10" fmla="*/ 16 w 24"/>
                <a:gd name="T11" fmla="*/ 7 h 31"/>
                <a:gd name="T12" fmla="*/ 13 w 24"/>
                <a:gd name="T13" fmla="*/ 5 h 31"/>
                <a:gd name="T14" fmla="*/ 10 w 24"/>
                <a:gd name="T15" fmla="*/ 0 h 31"/>
                <a:gd name="T16" fmla="*/ 0 w 24"/>
                <a:gd name="T17" fmla="*/ 5 h 31"/>
                <a:gd name="T18" fmla="*/ 6 w 24"/>
                <a:gd name="T19" fmla="*/ 31 h 31"/>
                <a:gd name="T20" fmla="*/ 8 w 24"/>
                <a:gd name="T21" fmla="*/ 29 h 31"/>
                <a:gd name="T22" fmla="*/ 10 w 24"/>
                <a:gd name="T23" fmla="*/ 28 h 31"/>
                <a:gd name="T24" fmla="*/ 14 w 24"/>
                <a:gd name="T25" fmla="*/ 26 h 31"/>
                <a:gd name="T26" fmla="*/ 14 w 24"/>
                <a:gd name="T27" fmla="*/ 23 h 31"/>
                <a:gd name="T28" fmla="*/ 14 w 24"/>
                <a:gd name="T29" fmla="*/ 22 h 31"/>
                <a:gd name="T30" fmla="*/ 14 w 24"/>
                <a:gd name="T31" fmla="*/ 20 h 31"/>
                <a:gd name="T32" fmla="*/ 14 w 24"/>
                <a:gd name="T33" fmla="*/ 17 h 31"/>
                <a:gd name="T34" fmla="*/ 14 w 24"/>
                <a:gd name="T35" fmla="*/ 15 h 31"/>
                <a:gd name="T36" fmla="*/ 14 w 24"/>
                <a:gd name="T37" fmla="*/ 14 h 31"/>
                <a:gd name="T38" fmla="*/ 15 w 24"/>
                <a:gd name="T39" fmla="*/ 13 h 31"/>
                <a:gd name="T40" fmla="*/ 16 w 24"/>
                <a:gd name="T41" fmla="*/ 13 h 31"/>
                <a:gd name="T42" fmla="*/ 19 w 24"/>
                <a:gd name="T43" fmla="*/ 14 h 31"/>
                <a:gd name="T44" fmla="*/ 19 w 24"/>
                <a:gd name="T45" fmla="*/ 16 h 31"/>
                <a:gd name="T46" fmla="*/ 21 w 24"/>
                <a:gd name="T47" fmla="*/ 20 h 31"/>
                <a:gd name="T48" fmla="*/ 21 w 24"/>
                <a:gd name="T49" fmla="*/ 21 h 31"/>
                <a:gd name="T50" fmla="*/ 22 w 24"/>
                <a:gd name="T51" fmla="*/ 22 h 31"/>
                <a:gd name="T52" fmla="*/ 24 w 24"/>
                <a:gd name="T53" fmla="*/ 21 h 31"/>
                <a:gd name="T54" fmla="*/ 24 w 24"/>
                <a:gd name="T55" fmla="*/ 20 h 31"/>
                <a:gd name="T56" fmla="*/ 24 w 24"/>
                <a:gd name="T57" fmla="*/ 19 h 31"/>
                <a:gd name="T58" fmla="*/ 23 w 24"/>
                <a:gd name="T59" fmla="*/ 15 h 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31">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4" name="Freeform 28"/>
            <p:cNvSpPr>
              <a:spLocks/>
            </p:cNvSpPr>
            <p:nvPr/>
          </p:nvSpPr>
          <p:spPr bwMode="auto">
            <a:xfrm>
              <a:off x="7834648" y="2119281"/>
              <a:ext cx="183822" cy="92755"/>
            </a:xfrm>
            <a:custGeom>
              <a:avLst/>
              <a:gdLst>
                <a:gd name="T0" fmla="*/ 105 w 109"/>
                <a:gd name="T1" fmla="*/ 32 h 55"/>
                <a:gd name="T2" fmla="*/ 101 w 109"/>
                <a:gd name="T3" fmla="*/ 29 h 55"/>
                <a:gd name="T4" fmla="*/ 97 w 109"/>
                <a:gd name="T5" fmla="*/ 25 h 55"/>
                <a:gd name="T6" fmla="*/ 97 w 109"/>
                <a:gd name="T7" fmla="*/ 29 h 55"/>
                <a:gd name="T8" fmla="*/ 102 w 109"/>
                <a:gd name="T9" fmla="*/ 35 h 55"/>
                <a:gd name="T10" fmla="*/ 95 w 109"/>
                <a:gd name="T11" fmla="*/ 36 h 55"/>
                <a:gd name="T12" fmla="*/ 88 w 109"/>
                <a:gd name="T13" fmla="*/ 37 h 55"/>
                <a:gd name="T14" fmla="*/ 85 w 109"/>
                <a:gd name="T15" fmla="*/ 35 h 55"/>
                <a:gd name="T16" fmla="*/ 81 w 109"/>
                <a:gd name="T17" fmla="*/ 32 h 55"/>
                <a:gd name="T18" fmla="*/ 81 w 109"/>
                <a:gd name="T19" fmla="*/ 27 h 55"/>
                <a:gd name="T20" fmla="*/ 73 w 109"/>
                <a:gd name="T21" fmla="*/ 22 h 55"/>
                <a:gd name="T22" fmla="*/ 69 w 109"/>
                <a:gd name="T23" fmla="*/ 22 h 55"/>
                <a:gd name="T24" fmla="*/ 68 w 109"/>
                <a:gd name="T25" fmla="*/ 16 h 55"/>
                <a:gd name="T26" fmla="*/ 71 w 109"/>
                <a:gd name="T27" fmla="*/ 13 h 55"/>
                <a:gd name="T28" fmla="*/ 77 w 109"/>
                <a:gd name="T29" fmla="*/ 9 h 55"/>
                <a:gd name="T30" fmla="*/ 76 w 109"/>
                <a:gd name="T31" fmla="*/ 6 h 55"/>
                <a:gd name="T32" fmla="*/ 71 w 109"/>
                <a:gd name="T33" fmla="*/ 6 h 55"/>
                <a:gd name="T34" fmla="*/ 68 w 109"/>
                <a:gd name="T35" fmla="*/ 0 h 55"/>
                <a:gd name="T36" fmla="*/ 59 w 109"/>
                <a:gd name="T37" fmla="*/ 8 h 55"/>
                <a:gd name="T38" fmla="*/ 0 w 109"/>
                <a:gd name="T39" fmla="*/ 20 h 55"/>
                <a:gd name="T40" fmla="*/ 0 w 109"/>
                <a:gd name="T41" fmla="*/ 50 h 55"/>
                <a:gd name="T42" fmla="*/ 50 w 109"/>
                <a:gd name="T43" fmla="*/ 41 h 55"/>
                <a:gd name="T44" fmla="*/ 63 w 109"/>
                <a:gd name="T45" fmla="*/ 41 h 55"/>
                <a:gd name="T46" fmla="*/ 66 w 109"/>
                <a:gd name="T47" fmla="*/ 46 h 55"/>
                <a:gd name="T48" fmla="*/ 71 w 109"/>
                <a:gd name="T49" fmla="*/ 48 h 55"/>
                <a:gd name="T50" fmla="*/ 73 w 109"/>
                <a:gd name="T51" fmla="*/ 51 h 55"/>
                <a:gd name="T52" fmla="*/ 74 w 109"/>
                <a:gd name="T53" fmla="*/ 55 h 55"/>
                <a:gd name="T54" fmla="*/ 77 w 109"/>
                <a:gd name="T55" fmla="*/ 55 h 55"/>
                <a:gd name="T56" fmla="*/ 79 w 109"/>
                <a:gd name="T57" fmla="*/ 49 h 55"/>
                <a:gd name="T58" fmla="*/ 82 w 109"/>
                <a:gd name="T59" fmla="*/ 45 h 55"/>
                <a:gd name="T60" fmla="*/ 86 w 109"/>
                <a:gd name="T61" fmla="*/ 46 h 55"/>
                <a:gd name="T62" fmla="*/ 87 w 109"/>
                <a:gd name="T63" fmla="*/ 51 h 55"/>
                <a:gd name="T64" fmla="*/ 92 w 109"/>
                <a:gd name="T65" fmla="*/ 47 h 55"/>
                <a:gd name="T66" fmla="*/ 94 w 109"/>
                <a:gd name="T67" fmla="*/ 45 h 55"/>
                <a:gd name="T68" fmla="*/ 101 w 109"/>
                <a:gd name="T69" fmla="*/ 43 h 55"/>
                <a:gd name="T70" fmla="*/ 106 w 109"/>
                <a:gd name="T71" fmla="*/ 40 h 55"/>
                <a:gd name="T72" fmla="*/ 109 w 109"/>
                <a:gd name="T73" fmla="*/ 36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Lst>
              <a:rect l="0" t="0" r="r" b="b"/>
              <a:pathLst>
                <a:path w="109" h="55">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5" name="Freeform 29"/>
            <p:cNvSpPr>
              <a:spLocks/>
            </p:cNvSpPr>
            <p:nvPr/>
          </p:nvSpPr>
          <p:spPr bwMode="auto">
            <a:xfrm>
              <a:off x="7976309" y="2205290"/>
              <a:ext cx="16864" cy="11806"/>
            </a:xfrm>
            <a:custGeom>
              <a:avLst/>
              <a:gdLst>
                <a:gd name="T0" fmla="*/ 3 w 12"/>
                <a:gd name="T1" fmla="*/ 9 h 9"/>
                <a:gd name="T2" fmla="*/ 7 w 12"/>
                <a:gd name="T3" fmla="*/ 9 h 9"/>
                <a:gd name="T4" fmla="*/ 10 w 12"/>
                <a:gd name="T5" fmla="*/ 6 h 9"/>
                <a:gd name="T6" fmla="*/ 12 w 12"/>
                <a:gd name="T7" fmla="*/ 4 h 9"/>
                <a:gd name="T8" fmla="*/ 8 w 12"/>
                <a:gd name="T9" fmla="*/ 2 h 9"/>
                <a:gd name="T10" fmla="*/ 4 w 12"/>
                <a:gd name="T11" fmla="*/ 1 h 9"/>
                <a:gd name="T12" fmla="*/ 0 w 12"/>
                <a:gd name="T13" fmla="*/ 7 h 9"/>
                <a:gd name="T14" fmla="*/ 3 w 12"/>
                <a:gd name="T15" fmla="*/ 9 h 9"/>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2" h="9">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6" name="Freeform 30"/>
            <p:cNvSpPr>
              <a:spLocks/>
            </p:cNvSpPr>
            <p:nvPr/>
          </p:nvSpPr>
          <p:spPr bwMode="auto">
            <a:xfrm>
              <a:off x="7763817" y="2269376"/>
              <a:ext cx="70830" cy="158525"/>
            </a:xfrm>
            <a:custGeom>
              <a:avLst/>
              <a:gdLst>
                <a:gd name="T0" fmla="*/ 36 w 42"/>
                <a:gd name="T1" fmla="*/ 13 h 94"/>
                <a:gd name="T2" fmla="*/ 36 w 42"/>
                <a:gd name="T3" fmla="*/ 9 h 94"/>
                <a:gd name="T4" fmla="*/ 34 w 42"/>
                <a:gd name="T5" fmla="*/ 7 h 94"/>
                <a:gd name="T6" fmla="*/ 21 w 42"/>
                <a:gd name="T7" fmla="*/ 3 h 94"/>
                <a:gd name="T8" fmla="*/ 9 w 42"/>
                <a:gd name="T9" fmla="*/ 0 h 94"/>
                <a:gd name="T10" fmla="*/ 8 w 42"/>
                <a:gd name="T11" fmla="*/ 3 h 94"/>
                <a:gd name="T12" fmla="*/ 6 w 42"/>
                <a:gd name="T13" fmla="*/ 7 h 94"/>
                <a:gd name="T14" fmla="*/ 3 w 42"/>
                <a:gd name="T15" fmla="*/ 9 h 94"/>
                <a:gd name="T16" fmla="*/ 2 w 42"/>
                <a:gd name="T17" fmla="*/ 14 h 94"/>
                <a:gd name="T18" fmla="*/ 3 w 42"/>
                <a:gd name="T19" fmla="*/ 20 h 94"/>
                <a:gd name="T20" fmla="*/ 3 w 42"/>
                <a:gd name="T21" fmla="*/ 25 h 94"/>
                <a:gd name="T22" fmla="*/ 2 w 42"/>
                <a:gd name="T23" fmla="*/ 30 h 94"/>
                <a:gd name="T24" fmla="*/ 5 w 42"/>
                <a:gd name="T25" fmla="*/ 32 h 94"/>
                <a:gd name="T26" fmla="*/ 9 w 42"/>
                <a:gd name="T27" fmla="*/ 34 h 94"/>
                <a:gd name="T28" fmla="*/ 11 w 42"/>
                <a:gd name="T29" fmla="*/ 38 h 94"/>
                <a:gd name="T30" fmla="*/ 15 w 42"/>
                <a:gd name="T31" fmla="*/ 42 h 94"/>
                <a:gd name="T32" fmla="*/ 20 w 42"/>
                <a:gd name="T33" fmla="*/ 46 h 94"/>
                <a:gd name="T34" fmla="*/ 20 w 42"/>
                <a:gd name="T35" fmla="*/ 47 h 94"/>
                <a:gd name="T36" fmla="*/ 18 w 42"/>
                <a:gd name="T37" fmla="*/ 53 h 94"/>
                <a:gd name="T38" fmla="*/ 10 w 42"/>
                <a:gd name="T39" fmla="*/ 58 h 94"/>
                <a:gd name="T40" fmla="*/ 3 w 42"/>
                <a:gd name="T41" fmla="*/ 64 h 94"/>
                <a:gd name="T42" fmla="*/ 2 w 42"/>
                <a:gd name="T43" fmla="*/ 67 h 94"/>
                <a:gd name="T44" fmla="*/ 0 w 42"/>
                <a:gd name="T45" fmla="*/ 72 h 94"/>
                <a:gd name="T46" fmla="*/ 1 w 42"/>
                <a:gd name="T47" fmla="*/ 75 h 94"/>
                <a:gd name="T48" fmla="*/ 3 w 42"/>
                <a:gd name="T49" fmla="*/ 79 h 94"/>
                <a:gd name="T50" fmla="*/ 8 w 42"/>
                <a:gd name="T51" fmla="*/ 83 h 94"/>
                <a:gd name="T52" fmla="*/ 12 w 42"/>
                <a:gd name="T53" fmla="*/ 85 h 94"/>
                <a:gd name="T54" fmla="*/ 15 w 42"/>
                <a:gd name="T55" fmla="*/ 86 h 94"/>
                <a:gd name="T56" fmla="*/ 20 w 42"/>
                <a:gd name="T57" fmla="*/ 86 h 94"/>
                <a:gd name="T58" fmla="*/ 24 w 42"/>
                <a:gd name="T59" fmla="*/ 86 h 94"/>
                <a:gd name="T60" fmla="*/ 25 w 42"/>
                <a:gd name="T61" fmla="*/ 86 h 94"/>
                <a:gd name="T62" fmla="*/ 24 w 42"/>
                <a:gd name="T63" fmla="*/ 90 h 94"/>
                <a:gd name="T64" fmla="*/ 24 w 42"/>
                <a:gd name="T65" fmla="*/ 93 h 94"/>
                <a:gd name="T66" fmla="*/ 25 w 42"/>
                <a:gd name="T67" fmla="*/ 94 h 94"/>
                <a:gd name="T68" fmla="*/ 26 w 42"/>
                <a:gd name="T69" fmla="*/ 94 h 94"/>
                <a:gd name="T70" fmla="*/ 27 w 42"/>
                <a:gd name="T71" fmla="*/ 87 h 94"/>
                <a:gd name="T72" fmla="*/ 28 w 42"/>
                <a:gd name="T73" fmla="*/ 86 h 94"/>
                <a:gd name="T74" fmla="*/ 31 w 42"/>
                <a:gd name="T75" fmla="*/ 82 h 94"/>
                <a:gd name="T76" fmla="*/ 36 w 42"/>
                <a:gd name="T77" fmla="*/ 78 h 94"/>
                <a:gd name="T78" fmla="*/ 36 w 42"/>
                <a:gd name="T79" fmla="*/ 69 h 94"/>
                <a:gd name="T80" fmla="*/ 36 w 42"/>
                <a:gd name="T81" fmla="*/ 65 h 94"/>
                <a:gd name="T82" fmla="*/ 40 w 42"/>
                <a:gd name="T83" fmla="*/ 61 h 94"/>
                <a:gd name="T84" fmla="*/ 41 w 42"/>
                <a:gd name="T85" fmla="*/ 53 h 94"/>
                <a:gd name="T86" fmla="*/ 42 w 42"/>
                <a:gd name="T87" fmla="*/ 48 h 94"/>
                <a:gd name="T88" fmla="*/ 42 w 42"/>
                <a:gd name="T89" fmla="*/ 40 h 94"/>
                <a:gd name="T90" fmla="*/ 42 w 42"/>
                <a:gd name="T91" fmla="*/ 36 h 94"/>
                <a:gd name="T92" fmla="*/ 40 w 42"/>
                <a:gd name="T93" fmla="*/ 30 h 94"/>
                <a:gd name="T94" fmla="*/ 36 w 42"/>
                <a:gd name="T95" fmla="*/ 30 h 94"/>
                <a:gd name="T96" fmla="*/ 34 w 42"/>
                <a:gd name="T97" fmla="*/ 30 h 94"/>
                <a:gd name="T98" fmla="*/ 35 w 42"/>
                <a:gd name="T99" fmla="*/ 25 h 94"/>
                <a:gd name="T100" fmla="*/ 37 w 42"/>
                <a:gd name="T101" fmla="*/ 20 h 94"/>
                <a:gd name="T102" fmla="*/ 39 w 42"/>
                <a:gd name="T103" fmla="*/ 18 h 94"/>
                <a:gd name="T104" fmla="*/ 38 w 42"/>
                <a:gd name="T105" fmla="*/ 17 h 94"/>
                <a:gd name="T106" fmla="*/ 36 w 42"/>
                <a:gd name="T107" fmla="*/ 13 h 9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42" h="94">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7" name="Freeform 31"/>
            <p:cNvSpPr>
              <a:spLocks/>
            </p:cNvSpPr>
            <p:nvPr/>
          </p:nvSpPr>
          <p:spPr bwMode="auto">
            <a:xfrm>
              <a:off x="7750326" y="2378994"/>
              <a:ext cx="55652" cy="91068"/>
            </a:xfrm>
            <a:custGeom>
              <a:avLst/>
              <a:gdLst>
                <a:gd name="T0" fmla="*/ 9 w 33"/>
                <a:gd name="T1" fmla="*/ 10 h 54"/>
                <a:gd name="T2" fmla="*/ 8 w 33"/>
                <a:gd name="T3" fmla="*/ 7 h 54"/>
                <a:gd name="T4" fmla="*/ 10 w 33"/>
                <a:gd name="T5" fmla="*/ 2 h 54"/>
                <a:gd name="T6" fmla="*/ 11 w 33"/>
                <a:gd name="T7" fmla="*/ 1 h 54"/>
                <a:gd name="T8" fmla="*/ 9 w 33"/>
                <a:gd name="T9" fmla="*/ 0 h 54"/>
                <a:gd name="T10" fmla="*/ 6 w 33"/>
                <a:gd name="T11" fmla="*/ 0 h 54"/>
                <a:gd name="T12" fmla="*/ 5 w 33"/>
                <a:gd name="T13" fmla="*/ 0 h 54"/>
                <a:gd name="T14" fmla="*/ 2 w 33"/>
                <a:gd name="T15" fmla="*/ 2 h 54"/>
                <a:gd name="T16" fmla="*/ 0 w 33"/>
                <a:gd name="T17" fmla="*/ 5 h 54"/>
                <a:gd name="T18" fmla="*/ 12 w 33"/>
                <a:gd name="T19" fmla="*/ 54 h 54"/>
                <a:gd name="T20" fmla="*/ 33 w 33"/>
                <a:gd name="T21" fmla="*/ 51 h 54"/>
                <a:gd name="T22" fmla="*/ 32 w 33"/>
                <a:gd name="T23" fmla="*/ 43 h 54"/>
                <a:gd name="T24" fmla="*/ 29 w 33"/>
                <a:gd name="T25" fmla="*/ 40 h 54"/>
                <a:gd name="T26" fmla="*/ 28 w 33"/>
                <a:gd name="T27" fmla="*/ 38 h 54"/>
                <a:gd name="T28" fmla="*/ 26 w 33"/>
                <a:gd name="T29" fmla="*/ 37 h 54"/>
                <a:gd name="T30" fmla="*/ 23 w 33"/>
                <a:gd name="T31" fmla="*/ 34 h 54"/>
                <a:gd name="T32" fmla="*/ 20 w 33"/>
                <a:gd name="T33" fmla="*/ 32 h 54"/>
                <a:gd name="T34" fmla="*/ 18 w 33"/>
                <a:gd name="T35" fmla="*/ 28 h 54"/>
                <a:gd name="T36" fmla="*/ 16 w 33"/>
                <a:gd name="T37" fmla="*/ 24 h 54"/>
                <a:gd name="T38" fmla="*/ 14 w 33"/>
                <a:gd name="T39" fmla="*/ 20 h 54"/>
                <a:gd name="T40" fmla="*/ 16 w 33"/>
                <a:gd name="T41" fmla="*/ 17 h 54"/>
                <a:gd name="T42" fmla="*/ 11 w 33"/>
                <a:gd name="T43" fmla="*/ 14 h 54"/>
                <a:gd name="T44" fmla="*/ 9 w 33"/>
                <a:gd name="T45" fmla="*/ 10 h 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33" h="54">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8" name="Freeform 32"/>
            <p:cNvSpPr>
              <a:spLocks/>
            </p:cNvSpPr>
            <p:nvPr/>
          </p:nvSpPr>
          <p:spPr bwMode="auto">
            <a:xfrm>
              <a:off x="7480495" y="2227213"/>
              <a:ext cx="317051" cy="205746"/>
            </a:xfrm>
            <a:custGeom>
              <a:avLst/>
              <a:gdLst>
                <a:gd name="T0" fmla="*/ 165 w 188"/>
                <a:gd name="T1" fmla="*/ 90 h 122"/>
                <a:gd name="T2" fmla="*/ 166 w 188"/>
                <a:gd name="T3" fmla="*/ 90 h 122"/>
                <a:gd name="T4" fmla="*/ 169 w 188"/>
                <a:gd name="T5" fmla="*/ 90 h 122"/>
                <a:gd name="T6" fmla="*/ 171 w 188"/>
                <a:gd name="T7" fmla="*/ 91 h 122"/>
                <a:gd name="T8" fmla="*/ 171 w 188"/>
                <a:gd name="T9" fmla="*/ 89 h 122"/>
                <a:gd name="T10" fmla="*/ 178 w 188"/>
                <a:gd name="T11" fmla="*/ 83 h 122"/>
                <a:gd name="T12" fmla="*/ 186 w 188"/>
                <a:gd name="T13" fmla="*/ 78 h 122"/>
                <a:gd name="T14" fmla="*/ 188 w 188"/>
                <a:gd name="T15" fmla="*/ 72 h 122"/>
                <a:gd name="T16" fmla="*/ 188 w 188"/>
                <a:gd name="T17" fmla="*/ 71 h 122"/>
                <a:gd name="T18" fmla="*/ 183 w 188"/>
                <a:gd name="T19" fmla="*/ 67 h 122"/>
                <a:gd name="T20" fmla="*/ 179 w 188"/>
                <a:gd name="T21" fmla="*/ 63 h 122"/>
                <a:gd name="T22" fmla="*/ 177 w 188"/>
                <a:gd name="T23" fmla="*/ 59 h 122"/>
                <a:gd name="T24" fmla="*/ 173 w 188"/>
                <a:gd name="T25" fmla="*/ 57 h 122"/>
                <a:gd name="T26" fmla="*/ 170 w 188"/>
                <a:gd name="T27" fmla="*/ 55 h 122"/>
                <a:gd name="T28" fmla="*/ 171 w 188"/>
                <a:gd name="T29" fmla="*/ 50 h 122"/>
                <a:gd name="T30" fmla="*/ 171 w 188"/>
                <a:gd name="T31" fmla="*/ 45 h 122"/>
                <a:gd name="T32" fmla="*/ 170 w 188"/>
                <a:gd name="T33" fmla="*/ 39 h 122"/>
                <a:gd name="T34" fmla="*/ 171 w 188"/>
                <a:gd name="T35" fmla="*/ 34 h 122"/>
                <a:gd name="T36" fmla="*/ 174 w 188"/>
                <a:gd name="T37" fmla="*/ 32 h 122"/>
                <a:gd name="T38" fmla="*/ 176 w 188"/>
                <a:gd name="T39" fmla="*/ 28 h 122"/>
                <a:gd name="T40" fmla="*/ 177 w 188"/>
                <a:gd name="T41" fmla="*/ 25 h 122"/>
                <a:gd name="T42" fmla="*/ 179 w 188"/>
                <a:gd name="T43" fmla="*/ 20 h 122"/>
                <a:gd name="T44" fmla="*/ 176 w 188"/>
                <a:gd name="T45" fmla="*/ 18 h 122"/>
                <a:gd name="T46" fmla="*/ 173 w 188"/>
                <a:gd name="T47" fmla="*/ 18 h 122"/>
                <a:gd name="T48" fmla="*/ 170 w 188"/>
                <a:gd name="T49" fmla="*/ 17 h 122"/>
                <a:gd name="T50" fmla="*/ 166 w 188"/>
                <a:gd name="T51" fmla="*/ 10 h 122"/>
                <a:gd name="T52" fmla="*/ 162 w 188"/>
                <a:gd name="T53" fmla="*/ 5 h 122"/>
                <a:gd name="T54" fmla="*/ 154 w 188"/>
                <a:gd name="T55" fmla="*/ 0 h 122"/>
                <a:gd name="T56" fmla="*/ 24 w 188"/>
                <a:gd name="T57" fmla="*/ 23 h 122"/>
                <a:gd name="T58" fmla="*/ 22 w 188"/>
                <a:gd name="T59" fmla="*/ 13 h 122"/>
                <a:gd name="T60" fmla="*/ 16 w 188"/>
                <a:gd name="T61" fmla="*/ 17 h 122"/>
                <a:gd name="T62" fmla="*/ 11 w 188"/>
                <a:gd name="T63" fmla="*/ 21 h 122"/>
                <a:gd name="T64" fmla="*/ 6 w 188"/>
                <a:gd name="T65" fmla="*/ 24 h 122"/>
                <a:gd name="T66" fmla="*/ 0 w 188"/>
                <a:gd name="T67" fmla="*/ 28 h 122"/>
                <a:gd name="T68" fmla="*/ 16 w 188"/>
                <a:gd name="T69" fmla="*/ 122 h 122"/>
                <a:gd name="T70" fmla="*/ 160 w 188"/>
                <a:gd name="T71" fmla="*/ 95 h 122"/>
                <a:gd name="T72" fmla="*/ 162 w 188"/>
                <a:gd name="T73" fmla="*/ 92 h 122"/>
                <a:gd name="T74" fmla="*/ 165 w 188"/>
                <a:gd name="T75" fmla="*/ 90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88" h="122">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29" name="Freeform 33"/>
            <p:cNvSpPr>
              <a:spLocks/>
            </p:cNvSpPr>
            <p:nvPr/>
          </p:nvSpPr>
          <p:spPr bwMode="auto">
            <a:xfrm>
              <a:off x="7183681" y="3051885"/>
              <a:ext cx="490754" cy="384509"/>
            </a:xfrm>
            <a:custGeom>
              <a:avLst/>
              <a:gdLst>
                <a:gd name="T0" fmla="*/ 200 w 291"/>
                <a:gd name="T1" fmla="*/ 0 h 228"/>
                <a:gd name="T2" fmla="*/ 211 w 291"/>
                <a:gd name="T3" fmla="*/ 10 h 228"/>
                <a:gd name="T4" fmla="*/ 223 w 291"/>
                <a:gd name="T5" fmla="*/ 30 h 228"/>
                <a:gd name="T6" fmla="*/ 241 w 291"/>
                <a:gd name="T7" fmla="*/ 62 h 228"/>
                <a:gd name="T8" fmla="*/ 259 w 291"/>
                <a:gd name="T9" fmla="*/ 84 h 228"/>
                <a:gd name="T10" fmla="*/ 256 w 291"/>
                <a:gd name="T11" fmla="*/ 86 h 228"/>
                <a:gd name="T12" fmla="*/ 268 w 291"/>
                <a:gd name="T13" fmla="*/ 116 h 228"/>
                <a:gd name="T14" fmla="*/ 286 w 291"/>
                <a:gd name="T15" fmla="*/ 144 h 228"/>
                <a:gd name="T16" fmla="*/ 291 w 291"/>
                <a:gd name="T17" fmla="*/ 176 h 228"/>
                <a:gd name="T18" fmla="*/ 288 w 291"/>
                <a:gd name="T19" fmla="*/ 196 h 228"/>
                <a:gd name="T20" fmla="*/ 287 w 291"/>
                <a:gd name="T21" fmla="*/ 211 h 228"/>
                <a:gd name="T22" fmla="*/ 280 w 291"/>
                <a:gd name="T23" fmla="*/ 227 h 228"/>
                <a:gd name="T24" fmla="*/ 281 w 291"/>
                <a:gd name="T25" fmla="*/ 222 h 228"/>
                <a:gd name="T26" fmla="*/ 274 w 291"/>
                <a:gd name="T27" fmla="*/ 221 h 228"/>
                <a:gd name="T28" fmla="*/ 264 w 291"/>
                <a:gd name="T29" fmla="*/ 222 h 228"/>
                <a:gd name="T30" fmla="*/ 255 w 291"/>
                <a:gd name="T31" fmla="*/ 222 h 228"/>
                <a:gd name="T32" fmla="*/ 255 w 291"/>
                <a:gd name="T33" fmla="*/ 217 h 228"/>
                <a:gd name="T34" fmla="*/ 263 w 291"/>
                <a:gd name="T35" fmla="*/ 216 h 228"/>
                <a:gd name="T36" fmla="*/ 253 w 291"/>
                <a:gd name="T37" fmla="*/ 212 h 228"/>
                <a:gd name="T38" fmla="*/ 245 w 291"/>
                <a:gd name="T39" fmla="*/ 200 h 228"/>
                <a:gd name="T40" fmla="*/ 233 w 291"/>
                <a:gd name="T41" fmla="*/ 193 h 228"/>
                <a:gd name="T42" fmla="*/ 223 w 291"/>
                <a:gd name="T43" fmla="*/ 177 h 228"/>
                <a:gd name="T44" fmla="*/ 216 w 291"/>
                <a:gd name="T45" fmla="*/ 169 h 228"/>
                <a:gd name="T46" fmla="*/ 215 w 291"/>
                <a:gd name="T47" fmla="*/ 161 h 228"/>
                <a:gd name="T48" fmla="*/ 209 w 291"/>
                <a:gd name="T49" fmla="*/ 158 h 228"/>
                <a:gd name="T50" fmla="*/ 205 w 291"/>
                <a:gd name="T51" fmla="*/ 161 h 228"/>
                <a:gd name="T52" fmla="*/ 194 w 291"/>
                <a:gd name="T53" fmla="*/ 147 h 228"/>
                <a:gd name="T54" fmla="*/ 192 w 291"/>
                <a:gd name="T55" fmla="*/ 140 h 228"/>
                <a:gd name="T56" fmla="*/ 194 w 291"/>
                <a:gd name="T57" fmla="*/ 130 h 228"/>
                <a:gd name="T58" fmla="*/ 194 w 291"/>
                <a:gd name="T59" fmla="*/ 121 h 228"/>
                <a:gd name="T60" fmla="*/ 191 w 291"/>
                <a:gd name="T61" fmla="*/ 122 h 228"/>
                <a:gd name="T62" fmla="*/ 187 w 291"/>
                <a:gd name="T63" fmla="*/ 119 h 228"/>
                <a:gd name="T64" fmla="*/ 189 w 291"/>
                <a:gd name="T65" fmla="*/ 127 h 228"/>
                <a:gd name="T66" fmla="*/ 186 w 291"/>
                <a:gd name="T67" fmla="*/ 129 h 228"/>
                <a:gd name="T68" fmla="*/ 180 w 291"/>
                <a:gd name="T69" fmla="*/ 120 h 228"/>
                <a:gd name="T70" fmla="*/ 182 w 291"/>
                <a:gd name="T71" fmla="*/ 106 h 228"/>
                <a:gd name="T72" fmla="*/ 182 w 291"/>
                <a:gd name="T73" fmla="*/ 86 h 228"/>
                <a:gd name="T74" fmla="*/ 174 w 291"/>
                <a:gd name="T75" fmla="*/ 72 h 228"/>
                <a:gd name="T76" fmla="*/ 163 w 291"/>
                <a:gd name="T77" fmla="*/ 67 h 228"/>
                <a:gd name="T78" fmla="*/ 152 w 291"/>
                <a:gd name="T79" fmla="*/ 60 h 228"/>
                <a:gd name="T80" fmla="*/ 143 w 291"/>
                <a:gd name="T81" fmla="*/ 48 h 228"/>
                <a:gd name="T82" fmla="*/ 130 w 291"/>
                <a:gd name="T83" fmla="*/ 39 h 228"/>
                <a:gd name="T84" fmla="*/ 117 w 291"/>
                <a:gd name="T85" fmla="*/ 39 h 228"/>
                <a:gd name="T86" fmla="*/ 116 w 291"/>
                <a:gd name="T87" fmla="*/ 47 h 228"/>
                <a:gd name="T88" fmla="*/ 107 w 291"/>
                <a:gd name="T89" fmla="*/ 49 h 228"/>
                <a:gd name="T90" fmla="*/ 83 w 291"/>
                <a:gd name="T91" fmla="*/ 59 h 228"/>
                <a:gd name="T92" fmla="*/ 77 w 291"/>
                <a:gd name="T93" fmla="*/ 49 h 228"/>
                <a:gd name="T94" fmla="*/ 77 w 291"/>
                <a:gd name="T95" fmla="*/ 43 h 228"/>
                <a:gd name="T96" fmla="*/ 72 w 291"/>
                <a:gd name="T97" fmla="*/ 39 h 228"/>
                <a:gd name="T98" fmla="*/ 72 w 291"/>
                <a:gd name="T99" fmla="*/ 35 h 228"/>
                <a:gd name="T100" fmla="*/ 69 w 291"/>
                <a:gd name="T101" fmla="*/ 38 h 228"/>
                <a:gd name="T102" fmla="*/ 64 w 291"/>
                <a:gd name="T103" fmla="*/ 39 h 228"/>
                <a:gd name="T104" fmla="*/ 65 w 291"/>
                <a:gd name="T105" fmla="*/ 43 h 228"/>
                <a:gd name="T106" fmla="*/ 53 w 291"/>
                <a:gd name="T107" fmla="*/ 37 h 228"/>
                <a:gd name="T108" fmla="*/ 39 w 291"/>
                <a:gd name="T109" fmla="*/ 33 h 228"/>
                <a:gd name="T110" fmla="*/ 19 w 291"/>
                <a:gd name="T111" fmla="*/ 35 h 228"/>
                <a:gd name="T112" fmla="*/ 7 w 291"/>
                <a:gd name="T113" fmla="*/ 32 h 228"/>
                <a:gd name="T114" fmla="*/ 0 w 291"/>
                <a:gd name="T115" fmla="*/ 20 h 228"/>
                <a:gd name="T116" fmla="*/ 10 w 291"/>
                <a:gd name="T117" fmla="*/ 14 h 228"/>
                <a:gd name="T118" fmla="*/ 98 w 291"/>
                <a:gd name="T119" fmla="*/ 16 h 228"/>
                <a:gd name="T120" fmla="*/ 197 w 291"/>
                <a:gd name="T121" fmla="*/ 19 h 2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Lst>
              <a:rect l="0" t="0" r="r" b="b"/>
              <a:pathLst>
                <a:path w="291" h="228">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0" name="Freeform 34"/>
            <p:cNvSpPr>
              <a:spLocks/>
            </p:cNvSpPr>
            <p:nvPr/>
          </p:nvSpPr>
          <p:spPr bwMode="auto">
            <a:xfrm>
              <a:off x="6802545" y="2950697"/>
              <a:ext cx="306933" cy="271518"/>
            </a:xfrm>
            <a:custGeom>
              <a:avLst/>
              <a:gdLst>
                <a:gd name="T0" fmla="*/ 176 w 182"/>
                <a:gd name="T1" fmla="*/ 147 h 161"/>
                <a:gd name="T2" fmla="*/ 171 w 182"/>
                <a:gd name="T3" fmla="*/ 146 h 161"/>
                <a:gd name="T4" fmla="*/ 160 w 182"/>
                <a:gd name="T5" fmla="*/ 139 h 161"/>
                <a:gd name="T6" fmla="*/ 152 w 182"/>
                <a:gd name="T7" fmla="*/ 134 h 161"/>
                <a:gd name="T8" fmla="*/ 155 w 182"/>
                <a:gd name="T9" fmla="*/ 130 h 161"/>
                <a:gd name="T10" fmla="*/ 166 w 182"/>
                <a:gd name="T11" fmla="*/ 128 h 161"/>
                <a:gd name="T12" fmla="*/ 162 w 182"/>
                <a:gd name="T13" fmla="*/ 118 h 161"/>
                <a:gd name="T14" fmla="*/ 148 w 182"/>
                <a:gd name="T15" fmla="*/ 122 h 161"/>
                <a:gd name="T16" fmla="*/ 148 w 182"/>
                <a:gd name="T17" fmla="*/ 119 h 161"/>
                <a:gd name="T18" fmla="*/ 154 w 182"/>
                <a:gd name="T19" fmla="*/ 114 h 161"/>
                <a:gd name="T20" fmla="*/ 150 w 182"/>
                <a:gd name="T21" fmla="*/ 99 h 161"/>
                <a:gd name="T22" fmla="*/ 84 w 182"/>
                <a:gd name="T23" fmla="*/ 82 h 161"/>
                <a:gd name="T24" fmla="*/ 84 w 182"/>
                <a:gd name="T25" fmla="*/ 73 h 161"/>
                <a:gd name="T26" fmla="*/ 87 w 182"/>
                <a:gd name="T27" fmla="*/ 64 h 161"/>
                <a:gd name="T28" fmla="*/ 90 w 182"/>
                <a:gd name="T29" fmla="*/ 58 h 161"/>
                <a:gd name="T30" fmla="*/ 97 w 182"/>
                <a:gd name="T31" fmla="*/ 43 h 161"/>
                <a:gd name="T32" fmla="*/ 99 w 182"/>
                <a:gd name="T33" fmla="*/ 37 h 161"/>
                <a:gd name="T34" fmla="*/ 102 w 182"/>
                <a:gd name="T35" fmla="*/ 23 h 161"/>
                <a:gd name="T36" fmla="*/ 98 w 182"/>
                <a:gd name="T37" fmla="*/ 14 h 161"/>
                <a:gd name="T38" fmla="*/ 94 w 182"/>
                <a:gd name="T39" fmla="*/ 9 h 161"/>
                <a:gd name="T40" fmla="*/ 97 w 182"/>
                <a:gd name="T41" fmla="*/ 2 h 161"/>
                <a:gd name="T42" fmla="*/ 0 w 182"/>
                <a:gd name="T43" fmla="*/ 47 h 161"/>
                <a:gd name="T44" fmla="*/ 11 w 182"/>
                <a:gd name="T45" fmla="*/ 64 h 161"/>
                <a:gd name="T46" fmla="*/ 13 w 182"/>
                <a:gd name="T47" fmla="*/ 75 h 161"/>
                <a:gd name="T48" fmla="*/ 13 w 182"/>
                <a:gd name="T49" fmla="*/ 94 h 161"/>
                <a:gd name="T50" fmla="*/ 9 w 182"/>
                <a:gd name="T51" fmla="*/ 110 h 161"/>
                <a:gd name="T52" fmla="*/ 9 w 182"/>
                <a:gd name="T53" fmla="*/ 131 h 161"/>
                <a:gd name="T54" fmla="*/ 15 w 182"/>
                <a:gd name="T55" fmla="*/ 136 h 161"/>
                <a:gd name="T56" fmla="*/ 25 w 182"/>
                <a:gd name="T57" fmla="*/ 134 h 161"/>
                <a:gd name="T58" fmla="*/ 44 w 182"/>
                <a:gd name="T59" fmla="*/ 139 h 161"/>
                <a:gd name="T60" fmla="*/ 72 w 182"/>
                <a:gd name="T61" fmla="*/ 142 h 161"/>
                <a:gd name="T62" fmla="*/ 78 w 182"/>
                <a:gd name="T63" fmla="*/ 138 h 161"/>
                <a:gd name="T64" fmla="*/ 70 w 182"/>
                <a:gd name="T65" fmla="*/ 137 h 161"/>
                <a:gd name="T66" fmla="*/ 77 w 182"/>
                <a:gd name="T67" fmla="*/ 132 h 161"/>
                <a:gd name="T68" fmla="*/ 97 w 182"/>
                <a:gd name="T69" fmla="*/ 142 h 161"/>
                <a:gd name="T70" fmla="*/ 98 w 182"/>
                <a:gd name="T71" fmla="*/ 150 h 161"/>
                <a:gd name="T72" fmla="*/ 111 w 182"/>
                <a:gd name="T73" fmla="*/ 155 h 161"/>
                <a:gd name="T74" fmla="*/ 121 w 182"/>
                <a:gd name="T75" fmla="*/ 154 h 161"/>
                <a:gd name="T76" fmla="*/ 132 w 182"/>
                <a:gd name="T77" fmla="*/ 150 h 161"/>
                <a:gd name="T78" fmla="*/ 142 w 182"/>
                <a:gd name="T79" fmla="*/ 153 h 161"/>
                <a:gd name="T80" fmla="*/ 142 w 182"/>
                <a:gd name="T81" fmla="*/ 141 h 161"/>
                <a:gd name="T82" fmla="*/ 150 w 182"/>
                <a:gd name="T83" fmla="*/ 147 h 161"/>
                <a:gd name="T84" fmla="*/ 168 w 182"/>
                <a:gd name="T85" fmla="*/ 154 h 161"/>
                <a:gd name="T86" fmla="*/ 169 w 182"/>
                <a:gd name="T87" fmla="*/ 161 h 161"/>
                <a:gd name="T88" fmla="*/ 176 w 182"/>
                <a:gd name="T89" fmla="*/ 158 h 161"/>
                <a:gd name="T90" fmla="*/ 181 w 182"/>
                <a:gd name="T91" fmla="*/ 154 h 16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Lst>
              <a:rect l="0" t="0" r="r" b="b"/>
              <a:pathLst>
                <a:path w="182" h="161">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1" name="Freeform 35"/>
            <p:cNvSpPr>
              <a:spLocks/>
            </p:cNvSpPr>
            <p:nvPr/>
          </p:nvSpPr>
          <p:spPr bwMode="auto">
            <a:xfrm>
              <a:off x="6765443" y="2707850"/>
              <a:ext cx="274890" cy="247908"/>
            </a:xfrm>
            <a:custGeom>
              <a:avLst/>
              <a:gdLst>
                <a:gd name="T0" fmla="*/ 6 w 163"/>
                <a:gd name="T1" fmla="*/ 123 h 147"/>
                <a:gd name="T2" fmla="*/ 4 w 163"/>
                <a:gd name="T3" fmla="*/ 121 h 147"/>
                <a:gd name="T4" fmla="*/ 7 w 163"/>
                <a:gd name="T5" fmla="*/ 124 h 147"/>
                <a:gd name="T6" fmla="*/ 10 w 163"/>
                <a:gd name="T7" fmla="*/ 125 h 147"/>
                <a:gd name="T8" fmla="*/ 12 w 163"/>
                <a:gd name="T9" fmla="*/ 123 h 147"/>
                <a:gd name="T10" fmla="*/ 22 w 163"/>
                <a:gd name="T11" fmla="*/ 124 h 147"/>
                <a:gd name="T12" fmla="*/ 22 w 163"/>
                <a:gd name="T13" fmla="*/ 147 h 147"/>
                <a:gd name="T14" fmla="*/ 116 w 163"/>
                <a:gd name="T15" fmla="*/ 144 h 147"/>
                <a:gd name="T16" fmla="*/ 117 w 163"/>
                <a:gd name="T17" fmla="*/ 144 h 147"/>
                <a:gd name="T18" fmla="*/ 119 w 163"/>
                <a:gd name="T19" fmla="*/ 139 h 147"/>
                <a:gd name="T20" fmla="*/ 120 w 163"/>
                <a:gd name="T21" fmla="*/ 136 h 147"/>
                <a:gd name="T22" fmla="*/ 119 w 163"/>
                <a:gd name="T23" fmla="*/ 133 h 147"/>
                <a:gd name="T24" fmla="*/ 119 w 163"/>
                <a:gd name="T25" fmla="*/ 127 h 147"/>
                <a:gd name="T26" fmla="*/ 119 w 163"/>
                <a:gd name="T27" fmla="*/ 125 h 147"/>
                <a:gd name="T28" fmla="*/ 117 w 163"/>
                <a:gd name="T29" fmla="*/ 122 h 147"/>
                <a:gd name="T30" fmla="*/ 116 w 163"/>
                <a:gd name="T31" fmla="*/ 121 h 147"/>
                <a:gd name="T32" fmla="*/ 116 w 163"/>
                <a:gd name="T33" fmla="*/ 119 h 147"/>
                <a:gd name="T34" fmla="*/ 117 w 163"/>
                <a:gd name="T35" fmla="*/ 117 h 147"/>
                <a:gd name="T36" fmla="*/ 116 w 163"/>
                <a:gd name="T37" fmla="*/ 116 h 147"/>
                <a:gd name="T38" fmla="*/ 118 w 163"/>
                <a:gd name="T39" fmla="*/ 113 h 147"/>
                <a:gd name="T40" fmla="*/ 121 w 163"/>
                <a:gd name="T41" fmla="*/ 109 h 147"/>
                <a:gd name="T42" fmla="*/ 122 w 163"/>
                <a:gd name="T43" fmla="*/ 109 h 147"/>
                <a:gd name="T44" fmla="*/ 121 w 163"/>
                <a:gd name="T45" fmla="*/ 107 h 147"/>
                <a:gd name="T46" fmla="*/ 123 w 163"/>
                <a:gd name="T47" fmla="*/ 103 h 147"/>
                <a:gd name="T48" fmla="*/ 125 w 163"/>
                <a:gd name="T49" fmla="*/ 100 h 147"/>
                <a:gd name="T50" fmla="*/ 123 w 163"/>
                <a:gd name="T51" fmla="*/ 99 h 147"/>
                <a:gd name="T52" fmla="*/ 124 w 163"/>
                <a:gd name="T53" fmla="*/ 95 h 147"/>
                <a:gd name="T54" fmla="*/ 127 w 163"/>
                <a:gd name="T55" fmla="*/ 92 h 147"/>
                <a:gd name="T56" fmla="*/ 132 w 163"/>
                <a:gd name="T57" fmla="*/ 86 h 147"/>
                <a:gd name="T58" fmla="*/ 135 w 163"/>
                <a:gd name="T59" fmla="*/ 81 h 147"/>
                <a:gd name="T60" fmla="*/ 135 w 163"/>
                <a:gd name="T61" fmla="*/ 77 h 147"/>
                <a:gd name="T62" fmla="*/ 137 w 163"/>
                <a:gd name="T63" fmla="*/ 72 h 147"/>
                <a:gd name="T64" fmla="*/ 138 w 163"/>
                <a:gd name="T65" fmla="*/ 72 h 147"/>
                <a:gd name="T66" fmla="*/ 140 w 163"/>
                <a:gd name="T67" fmla="*/ 70 h 147"/>
                <a:gd name="T68" fmla="*/ 141 w 163"/>
                <a:gd name="T69" fmla="*/ 67 h 147"/>
                <a:gd name="T70" fmla="*/ 143 w 163"/>
                <a:gd name="T71" fmla="*/ 65 h 147"/>
                <a:gd name="T72" fmla="*/ 147 w 163"/>
                <a:gd name="T73" fmla="*/ 63 h 147"/>
                <a:gd name="T74" fmla="*/ 146 w 163"/>
                <a:gd name="T75" fmla="*/ 60 h 147"/>
                <a:gd name="T76" fmla="*/ 148 w 163"/>
                <a:gd name="T77" fmla="*/ 58 h 147"/>
                <a:gd name="T78" fmla="*/ 150 w 163"/>
                <a:gd name="T79" fmla="*/ 54 h 147"/>
                <a:gd name="T80" fmla="*/ 150 w 163"/>
                <a:gd name="T81" fmla="*/ 48 h 147"/>
                <a:gd name="T82" fmla="*/ 150 w 163"/>
                <a:gd name="T83" fmla="*/ 43 h 147"/>
                <a:gd name="T84" fmla="*/ 153 w 163"/>
                <a:gd name="T85" fmla="*/ 39 h 147"/>
                <a:gd name="T86" fmla="*/ 156 w 163"/>
                <a:gd name="T87" fmla="*/ 37 h 147"/>
                <a:gd name="T88" fmla="*/ 156 w 163"/>
                <a:gd name="T89" fmla="*/ 35 h 147"/>
                <a:gd name="T90" fmla="*/ 157 w 163"/>
                <a:gd name="T91" fmla="*/ 33 h 147"/>
                <a:gd name="T92" fmla="*/ 157 w 163"/>
                <a:gd name="T93" fmla="*/ 29 h 147"/>
                <a:gd name="T94" fmla="*/ 160 w 163"/>
                <a:gd name="T95" fmla="*/ 28 h 147"/>
                <a:gd name="T96" fmla="*/ 161 w 163"/>
                <a:gd name="T97" fmla="*/ 26 h 147"/>
                <a:gd name="T98" fmla="*/ 162 w 163"/>
                <a:gd name="T99" fmla="*/ 24 h 147"/>
                <a:gd name="T100" fmla="*/ 163 w 163"/>
                <a:gd name="T101" fmla="*/ 22 h 147"/>
                <a:gd name="T102" fmla="*/ 163 w 163"/>
                <a:gd name="T103" fmla="*/ 19 h 147"/>
                <a:gd name="T104" fmla="*/ 138 w 163"/>
                <a:gd name="T105" fmla="*/ 20 h 147"/>
                <a:gd name="T106" fmla="*/ 148 w 163"/>
                <a:gd name="T107" fmla="*/ 5 h 147"/>
                <a:gd name="T108" fmla="*/ 147 w 163"/>
                <a:gd name="T109" fmla="*/ 0 h 147"/>
                <a:gd name="T110" fmla="*/ 0 w 163"/>
                <a:gd name="T111" fmla="*/ 4 h 147"/>
                <a:gd name="T112" fmla="*/ 7 w 163"/>
                <a:gd name="T113" fmla="*/ 47 h 147"/>
                <a:gd name="T114" fmla="*/ 6 w 163"/>
                <a:gd name="T115" fmla="*/ 123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163" h="147">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2" name="Freeform 36"/>
            <p:cNvSpPr>
              <a:spLocks/>
            </p:cNvSpPr>
            <p:nvPr/>
          </p:nvSpPr>
          <p:spPr bwMode="auto">
            <a:xfrm>
              <a:off x="7011664" y="2657257"/>
              <a:ext cx="465458" cy="151779"/>
            </a:xfrm>
            <a:custGeom>
              <a:avLst/>
              <a:gdLst>
                <a:gd name="T0" fmla="*/ 193 w 326"/>
                <a:gd name="T1" fmla="*/ 14 h 107"/>
                <a:gd name="T2" fmla="*/ 83 w 326"/>
                <a:gd name="T3" fmla="*/ 21 h 107"/>
                <a:gd name="T4" fmla="*/ 85 w 326"/>
                <a:gd name="T5" fmla="*/ 31 h 107"/>
                <a:gd name="T6" fmla="*/ 26 w 326"/>
                <a:gd name="T7" fmla="*/ 32 h 107"/>
                <a:gd name="T8" fmla="*/ 24 w 326"/>
                <a:gd name="T9" fmla="*/ 33 h 107"/>
                <a:gd name="T10" fmla="*/ 24 w 326"/>
                <a:gd name="T11" fmla="*/ 36 h 107"/>
                <a:gd name="T12" fmla="*/ 24 w 326"/>
                <a:gd name="T13" fmla="*/ 39 h 107"/>
                <a:gd name="T14" fmla="*/ 23 w 326"/>
                <a:gd name="T15" fmla="*/ 42 h 107"/>
                <a:gd name="T16" fmla="*/ 21 w 326"/>
                <a:gd name="T17" fmla="*/ 43 h 107"/>
                <a:gd name="T18" fmla="*/ 20 w 326"/>
                <a:gd name="T19" fmla="*/ 45 h 107"/>
                <a:gd name="T20" fmla="*/ 21 w 326"/>
                <a:gd name="T21" fmla="*/ 46 h 107"/>
                <a:gd name="T22" fmla="*/ 23 w 326"/>
                <a:gd name="T23" fmla="*/ 50 h 107"/>
                <a:gd name="T24" fmla="*/ 22 w 326"/>
                <a:gd name="T25" fmla="*/ 52 h 107"/>
                <a:gd name="T26" fmla="*/ 20 w 326"/>
                <a:gd name="T27" fmla="*/ 55 h 107"/>
                <a:gd name="T28" fmla="*/ 19 w 326"/>
                <a:gd name="T29" fmla="*/ 58 h 107"/>
                <a:gd name="T30" fmla="*/ 20 w 326"/>
                <a:gd name="T31" fmla="*/ 58 h 107"/>
                <a:gd name="T32" fmla="*/ 20 w 326"/>
                <a:gd name="T33" fmla="*/ 62 h 107"/>
                <a:gd name="T34" fmla="*/ 19 w 326"/>
                <a:gd name="T35" fmla="*/ 64 h 107"/>
                <a:gd name="T36" fmla="*/ 18 w 326"/>
                <a:gd name="T37" fmla="*/ 66 h 107"/>
                <a:gd name="T38" fmla="*/ 16 w 326"/>
                <a:gd name="T39" fmla="*/ 69 h 107"/>
                <a:gd name="T40" fmla="*/ 13 w 326"/>
                <a:gd name="T41" fmla="*/ 70 h 107"/>
                <a:gd name="T42" fmla="*/ 13 w 326"/>
                <a:gd name="T43" fmla="*/ 75 h 107"/>
                <a:gd name="T44" fmla="*/ 12 w 326"/>
                <a:gd name="T45" fmla="*/ 77 h 107"/>
                <a:gd name="T46" fmla="*/ 12 w 326"/>
                <a:gd name="T47" fmla="*/ 79 h 107"/>
                <a:gd name="T48" fmla="*/ 8 w 326"/>
                <a:gd name="T49" fmla="*/ 82 h 107"/>
                <a:gd name="T50" fmla="*/ 5 w 326"/>
                <a:gd name="T51" fmla="*/ 87 h 107"/>
                <a:gd name="T52" fmla="*/ 5 w 326"/>
                <a:gd name="T53" fmla="*/ 92 h 107"/>
                <a:gd name="T54" fmla="*/ 5 w 326"/>
                <a:gd name="T55" fmla="*/ 99 h 107"/>
                <a:gd name="T56" fmla="*/ 2 w 326"/>
                <a:gd name="T57" fmla="*/ 104 h 107"/>
                <a:gd name="T58" fmla="*/ 0 w 326"/>
                <a:gd name="T59" fmla="*/ 107 h 107"/>
                <a:gd name="T60" fmla="*/ 0 w 326"/>
                <a:gd name="T61" fmla="*/ 107 h 107"/>
                <a:gd name="T62" fmla="*/ 232 w 326"/>
                <a:gd name="T63" fmla="*/ 89 h 107"/>
                <a:gd name="T64" fmla="*/ 232 w 326"/>
                <a:gd name="T65" fmla="*/ 89 h 107"/>
                <a:gd name="T66" fmla="*/ 232 w 326"/>
                <a:gd name="T67" fmla="*/ 88 h 107"/>
                <a:gd name="T68" fmla="*/ 233 w 326"/>
                <a:gd name="T69" fmla="*/ 82 h 107"/>
                <a:gd name="T70" fmla="*/ 233 w 326"/>
                <a:gd name="T71" fmla="*/ 79 h 107"/>
                <a:gd name="T72" fmla="*/ 237 w 326"/>
                <a:gd name="T73" fmla="*/ 75 h 107"/>
                <a:gd name="T74" fmla="*/ 240 w 326"/>
                <a:gd name="T75" fmla="*/ 75 h 107"/>
                <a:gd name="T76" fmla="*/ 244 w 326"/>
                <a:gd name="T77" fmla="*/ 72 h 107"/>
                <a:gd name="T78" fmla="*/ 243 w 326"/>
                <a:gd name="T79" fmla="*/ 68 h 107"/>
                <a:gd name="T80" fmla="*/ 246 w 326"/>
                <a:gd name="T81" fmla="*/ 64 h 107"/>
                <a:gd name="T82" fmla="*/ 280 w 326"/>
                <a:gd name="T83" fmla="*/ 44 h 107"/>
                <a:gd name="T84" fmla="*/ 285 w 326"/>
                <a:gd name="T85" fmla="*/ 41 h 107"/>
                <a:gd name="T86" fmla="*/ 287 w 326"/>
                <a:gd name="T87" fmla="*/ 37 h 107"/>
                <a:gd name="T88" fmla="*/ 291 w 326"/>
                <a:gd name="T89" fmla="*/ 31 h 107"/>
                <a:gd name="T90" fmla="*/ 294 w 326"/>
                <a:gd name="T91" fmla="*/ 31 h 107"/>
                <a:gd name="T92" fmla="*/ 297 w 326"/>
                <a:gd name="T93" fmla="*/ 35 h 107"/>
                <a:gd name="T94" fmla="*/ 301 w 326"/>
                <a:gd name="T95" fmla="*/ 31 h 107"/>
                <a:gd name="T96" fmla="*/ 306 w 326"/>
                <a:gd name="T97" fmla="*/ 25 h 107"/>
                <a:gd name="T98" fmla="*/ 317 w 326"/>
                <a:gd name="T99" fmla="*/ 23 h 107"/>
                <a:gd name="T100" fmla="*/ 318 w 326"/>
                <a:gd name="T101" fmla="*/ 19 h 107"/>
                <a:gd name="T102" fmla="*/ 321 w 326"/>
                <a:gd name="T103" fmla="*/ 14 h 107"/>
                <a:gd name="T104" fmla="*/ 325 w 326"/>
                <a:gd name="T105" fmla="*/ 12 h 107"/>
                <a:gd name="T106" fmla="*/ 326 w 326"/>
                <a:gd name="T107" fmla="*/ 12 h 107"/>
                <a:gd name="T108" fmla="*/ 326 w 326"/>
                <a:gd name="T109" fmla="*/ 0 h 107"/>
                <a:gd name="T110" fmla="*/ 193 w 326"/>
                <a:gd name="T111" fmla="*/ 14 h 10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326" h="107">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3" name="Freeform 37"/>
            <p:cNvSpPr>
              <a:spLocks/>
            </p:cNvSpPr>
            <p:nvPr/>
          </p:nvSpPr>
          <p:spPr bwMode="auto">
            <a:xfrm>
              <a:off x="7342207" y="2606663"/>
              <a:ext cx="465458" cy="205746"/>
            </a:xfrm>
            <a:custGeom>
              <a:avLst/>
              <a:gdLst>
                <a:gd name="T0" fmla="*/ 320 w 326"/>
                <a:gd name="T1" fmla="*/ 28 h 144"/>
                <a:gd name="T2" fmla="*/ 315 w 326"/>
                <a:gd name="T3" fmla="*/ 38 h 144"/>
                <a:gd name="T4" fmla="*/ 311 w 326"/>
                <a:gd name="T5" fmla="*/ 32 h 144"/>
                <a:gd name="T6" fmla="*/ 300 w 326"/>
                <a:gd name="T7" fmla="*/ 30 h 144"/>
                <a:gd name="T8" fmla="*/ 289 w 326"/>
                <a:gd name="T9" fmla="*/ 35 h 144"/>
                <a:gd name="T10" fmla="*/ 285 w 326"/>
                <a:gd name="T11" fmla="*/ 32 h 144"/>
                <a:gd name="T12" fmla="*/ 282 w 326"/>
                <a:gd name="T13" fmla="*/ 25 h 144"/>
                <a:gd name="T14" fmla="*/ 281 w 326"/>
                <a:gd name="T15" fmla="*/ 18 h 144"/>
                <a:gd name="T16" fmla="*/ 284 w 326"/>
                <a:gd name="T17" fmla="*/ 20 h 144"/>
                <a:gd name="T18" fmla="*/ 290 w 326"/>
                <a:gd name="T19" fmla="*/ 29 h 144"/>
                <a:gd name="T20" fmla="*/ 295 w 326"/>
                <a:gd name="T21" fmla="*/ 26 h 144"/>
                <a:gd name="T22" fmla="*/ 305 w 326"/>
                <a:gd name="T23" fmla="*/ 22 h 144"/>
                <a:gd name="T24" fmla="*/ 306 w 326"/>
                <a:gd name="T25" fmla="*/ 16 h 144"/>
                <a:gd name="T26" fmla="*/ 303 w 326"/>
                <a:gd name="T27" fmla="*/ 12 h 144"/>
                <a:gd name="T28" fmla="*/ 312 w 326"/>
                <a:gd name="T29" fmla="*/ 14 h 144"/>
                <a:gd name="T30" fmla="*/ 308 w 326"/>
                <a:gd name="T31" fmla="*/ 4 h 144"/>
                <a:gd name="T32" fmla="*/ 155 w 326"/>
                <a:gd name="T33" fmla="*/ 28 h 144"/>
                <a:gd name="T34" fmla="*/ 93 w 326"/>
                <a:gd name="T35" fmla="*/ 47 h 144"/>
                <a:gd name="T36" fmla="*/ 85 w 326"/>
                <a:gd name="T37" fmla="*/ 58 h 144"/>
                <a:gd name="T38" fmla="*/ 65 w 326"/>
                <a:gd name="T39" fmla="*/ 70 h 144"/>
                <a:gd name="T40" fmla="*/ 55 w 326"/>
                <a:gd name="T41" fmla="*/ 72 h 144"/>
                <a:gd name="T42" fmla="*/ 14 w 326"/>
                <a:gd name="T43" fmla="*/ 99 h 144"/>
                <a:gd name="T44" fmla="*/ 8 w 326"/>
                <a:gd name="T45" fmla="*/ 110 h 144"/>
                <a:gd name="T46" fmla="*/ 1 w 326"/>
                <a:gd name="T47" fmla="*/ 117 h 144"/>
                <a:gd name="T48" fmla="*/ 0 w 326"/>
                <a:gd name="T49" fmla="*/ 124 h 144"/>
                <a:gd name="T50" fmla="*/ 83 w 326"/>
                <a:gd name="T51" fmla="*/ 104 h 144"/>
                <a:gd name="T52" fmla="*/ 108 w 326"/>
                <a:gd name="T53" fmla="*/ 105 h 144"/>
                <a:gd name="T54" fmla="*/ 123 w 326"/>
                <a:gd name="T55" fmla="*/ 100 h 144"/>
                <a:gd name="T56" fmla="*/ 142 w 326"/>
                <a:gd name="T57" fmla="*/ 114 h 144"/>
                <a:gd name="T58" fmla="*/ 243 w 326"/>
                <a:gd name="T59" fmla="*/ 140 h 144"/>
                <a:gd name="T60" fmla="*/ 256 w 326"/>
                <a:gd name="T61" fmla="*/ 136 h 144"/>
                <a:gd name="T62" fmla="*/ 263 w 326"/>
                <a:gd name="T63" fmla="*/ 117 h 144"/>
                <a:gd name="T64" fmla="*/ 271 w 326"/>
                <a:gd name="T65" fmla="*/ 106 h 144"/>
                <a:gd name="T66" fmla="*/ 270 w 326"/>
                <a:gd name="T67" fmla="*/ 100 h 144"/>
                <a:gd name="T68" fmla="*/ 272 w 326"/>
                <a:gd name="T69" fmla="*/ 97 h 144"/>
                <a:gd name="T70" fmla="*/ 278 w 326"/>
                <a:gd name="T71" fmla="*/ 100 h 144"/>
                <a:gd name="T72" fmla="*/ 281 w 326"/>
                <a:gd name="T73" fmla="*/ 95 h 144"/>
                <a:gd name="T74" fmla="*/ 285 w 326"/>
                <a:gd name="T75" fmla="*/ 95 h 144"/>
                <a:gd name="T76" fmla="*/ 296 w 326"/>
                <a:gd name="T77" fmla="*/ 91 h 144"/>
                <a:gd name="T78" fmla="*/ 301 w 326"/>
                <a:gd name="T79" fmla="*/ 87 h 144"/>
                <a:gd name="T80" fmla="*/ 308 w 326"/>
                <a:gd name="T81" fmla="*/ 81 h 144"/>
                <a:gd name="T82" fmla="*/ 308 w 326"/>
                <a:gd name="T83" fmla="*/ 75 h 144"/>
                <a:gd name="T84" fmla="*/ 301 w 326"/>
                <a:gd name="T85" fmla="*/ 78 h 144"/>
                <a:gd name="T86" fmla="*/ 291 w 326"/>
                <a:gd name="T87" fmla="*/ 83 h 144"/>
                <a:gd name="T88" fmla="*/ 283 w 326"/>
                <a:gd name="T89" fmla="*/ 77 h 144"/>
                <a:gd name="T90" fmla="*/ 288 w 326"/>
                <a:gd name="T91" fmla="*/ 77 h 144"/>
                <a:gd name="T92" fmla="*/ 296 w 326"/>
                <a:gd name="T93" fmla="*/ 73 h 144"/>
                <a:gd name="T94" fmla="*/ 297 w 326"/>
                <a:gd name="T95" fmla="*/ 68 h 144"/>
                <a:gd name="T96" fmla="*/ 296 w 326"/>
                <a:gd name="T97" fmla="*/ 64 h 144"/>
                <a:gd name="T98" fmla="*/ 280 w 326"/>
                <a:gd name="T99" fmla="*/ 58 h 144"/>
                <a:gd name="T100" fmla="*/ 290 w 326"/>
                <a:gd name="T101" fmla="*/ 57 h 144"/>
                <a:gd name="T102" fmla="*/ 294 w 326"/>
                <a:gd name="T103" fmla="*/ 55 h 144"/>
                <a:gd name="T104" fmla="*/ 294 w 326"/>
                <a:gd name="T105" fmla="*/ 51 h 144"/>
                <a:gd name="T106" fmla="*/ 300 w 326"/>
                <a:gd name="T107" fmla="*/ 58 h 144"/>
                <a:gd name="T108" fmla="*/ 306 w 326"/>
                <a:gd name="T109" fmla="*/ 58 h 144"/>
                <a:gd name="T110" fmla="*/ 317 w 326"/>
                <a:gd name="T111" fmla="*/ 57 h 144"/>
                <a:gd name="T112" fmla="*/ 319 w 326"/>
                <a:gd name="T113" fmla="*/ 48 h 144"/>
                <a:gd name="T114" fmla="*/ 322 w 326"/>
                <a:gd name="T115" fmla="*/ 42 h 144"/>
                <a:gd name="T116" fmla="*/ 325 w 326"/>
                <a:gd name="T117" fmla="*/ 39 h 14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Lst>
              <a:rect l="0" t="0" r="r" b="b"/>
              <a:pathLst>
                <a:path w="326" h="144">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4" name="Freeform 38"/>
            <p:cNvSpPr>
              <a:spLocks/>
            </p:cNvSpPr>
            <p:nvPr/>
          </p:nvSpPr>
          <p:spPr bwMode="auto">
            <a:xfrm>
              <a:off x="7274749" y="2775308"/>
              <a:ext cx="286695" cy="308620"/>
            </a:xfrm>
            <a:custGeom>
              <a:avLst/>
              <a:gdLst>
                <a:gd name="T0" fmla="*/ 196 w 201"/>
                <a:gd name="T1" fmla="*/ 127 h 216"/>
                <a:gd name="T2" fmla="*/ 195 w 201"/>
                <a:gd name="T3" fmla="*/ 120 h 216"/>
                <a:gd name="T4" fmla="*/ 191 w 201"/>
                <a:gd name="T5" fmla="*/ 115 h 216"/>
                <a:gd name="T6" fmla="*/ 190 w 201"/>
                <a:gd name="T7" fmla="*/ 110 h 216"/>
                <a:gd name="T8" fmla="*/ 187 w 201"/>
                <a:gd name="T9" fmla="*/ 107 h 216"/>
                <a:gd name="T10" fmla="*/ 183 w 201"/>
                <a:gd name="T11" fmla="*/ 106 h 216"/>
                <a:gd name="T12" fmla="*/ 181 w 201"/>
                <a:gd name="T13" fmla="*/ 101 h 216"/>
                <a:gd name="T14" fmla="*/ 179 w 201"/>
                <a:gd name="T15" fmla="*/ 96 h 216"/>
                <a:gd name="T16" fmla="*/ 174 w 201"/>
                <a:gd name="T17" fmla="*/ 89 h 216"/>
                <a:gd name="T18" fmla="*/ 168 w 201"/>
                <a:gd name="T19" fmla="*/ 84 h 216"/>
                <a:gd name="T20" fmla="*/ 158 w 201"/>
                <a:gd name="T21" fmla="*/ 78 h 216"/>
                <a:gd name="T22" fmla="*/ 147 w 201"/>
                <a:gd name="T23" fmla="*/ 63 h 216"/>
                <a:gd name="T24" fmla="*/ 126 w 201"/>
                <a:gd name="T25" fmla="*/ 46 h 216"/>
                <a:gd name="T26" fmla="*/ 116 w 201"/>
                <a:gd name="T27" fmla="*/ 35 h 216"/>
                <a:gd name="T28" fmla="*/ 111 w 201"/>
                <a:gd name="T29" fmla="*/ 27 h 216"/>
                <a:gd name="T30" fmla="*/ 96 w 201"/>
                <a:gd name="T31" fmla="*/ 19 h 216"/>
                <a:gd name="T32" fmla="*/ 92 w 201"/>
                <a:gd name="T33" fmla="*/ 14 h 216"/>
                <a:gd name="T34" fmla="*/ 97 w 201"/>
                <a:gd name="T35" fmla="*/ 8 h 216"/>
                <a:gd name="T36" fmla="*/ 103 w 201"/>
                <a:gd name="T37" fmla="*/ 4 h 216"/>
                <a:gd name="T38" fmla="*/ 104 w 201"/>
                <a:gd name="T39" fmla="*/ 0 h 216"/>
                <a:gd name="T40" fmla="*/ 48 w 201"/>
                <a:gd name="T41" fmla="*/ 6 h 216"/>
                <a:gd name="T42" fmla="*/ 0 w 201"/>
                <a:gd name="T43" fmla="*/ 10 h 216"/>
                <a:gd name="T44" fmla="*/ 11 w 201"/>
                <a:gd name="T45" fmla="*/ 58 h 216"/>
                <a:gd name="T46" fmla="*/ 25 w 201"/>
                <a:gd name="T47" fmla="*/ 107 h 216"/>
                <a:gd name="T48" fmla="*/ 38 w 201"/>
                <a:gd name="T49" fmla="*/ 128 h 216"/>
                <a:gd name="T50" fmla="*/ 39 w 201"/>
                <a:gd name="T51" fmla="*/ 137 h 216"/>
                <a:gd name="T52" fmla="*/ 40 w 201"/>
                <a:gd name="T53" fmla="*/ 144 h 216"/>
                <a:gd name="T54" fmla="*/ 39 w 201"/>
                <a:gd name="T55" fmla="*/ 150 h 216"/>
                <a:gd name="T56" fmla="*/ 35 w 201"/>
                <a:gd name="T57" fmla="*/ 157 h 216"/>
                <a:gd name="T58" fmla="*/ 37 w 201"/>
                <a:gd name="T59" fmla="*/ 172 h 216"/>
                <a:gd name="T60" fmla="*/ 40 w 201"/>
                <a:gd name="T61" fmla="*/ 182 h 216"/>
                <a:gd name="T62" fmla="*/ 37 w 201"/>
                <a:gd name="T63" fmla="*/ 186 h 216"/>
                <a:gd name="T64" fmla="*/ 41 w 201"/>
                <a:gd name="T65" fmla="*/ 193 h 216"/>
                <a:gd name="T66" fmla="*/ 46 w 201"/>
                <a:gd name="T67" fmla="*/ 201 h 216"/>
                <a:gd name="T68" fmla="*/ 160 w 201"/>
                <a:gd name="T69" fmla="*/ 207 h 216"/>
                <a:gd name="T70" fmla="*/ 169 w 201"/>
                <a:gd name="T71" fmla="*/ 216 h 216"/>
                <a:gd name="T72" fmla="*/ 166 w 201"/>
                <a:gd name="T73" fmla="*/ 193 h 216"/>
                <a:gd name="T74" fmla="*/ 183 w 201"/>
                <a:gd name="T75" fmla="*/ 196 h 216"/>
                <a:gd name="T76" fmla="*/ 185 w 201"/>
                <a:gd name="T77" fmla="*/ 189 h 216"/>
                <a:gd name="T78" fmla="*/ 182 w 201"/>
                <a:gd name="T79" fmla="*/ 187 h 216"/>
                <a:gd name="T80" fmla="*/ 180 w 201"/>
                <a:gd name="T81" fmla="*/ 183 h 216"/>
                <a:gd name="T82" fmla="*/ 185 w 201"/>
                <a:gd name="T83" fmla="*/ 183 h 216"/>
                <a:gd name="T84" fmla="*/ 183 w 201"/>
                <a:gd name="T85" fmla="*/ 177 h 216"/>
                <a:gd name="T86" fmla="*/ 188 w 201"/>
                <a:gd name="T87" fmla="*/ 174 h 216"/>
                <a:gd name="T88" fmla="*/ 187 w 201"/>
                <a:gd name="T89" fmla="*/ 168 h 216"/>
                <a:gd name="T90" fmla="*/ 188 w 201"/>
                <a:gd name="T91" fmla="*/ 165 h 216"/>
                <a:gd name="T92" fmla="*/ 189 w 201"/>
                <a:gd name="T93" fmla="*/ 161 h 216"/>
                <a:gd name="T94" fmla="*/ 189 w 201"/>
                <a:gd name="T95" fmla="*/ 151 h 216"/>
                <a:gd name="T96" fmla="*/ 194 w 201"/>
                <a:gd name="T97" fmla="*/ 152 h 216"/>
                <a:gd name="T98" fmla="*/ 193 w 201"/>
                <a:gd name="T99" fmla="*/ 149 h 216"/>
                <a:gd name="T100" fmla="*/ 189 w 201"/>
                <a:gd name="T101" fmla="*/ 144 h 216"/>
                <a:gd name="T102" fmla="*/ 196 w 201"/>
                <a:gd name="T103" fmla="*/ 144 h 216"/>
                <a:gd name="T104" fmla="*/ 193 w 201"/>
                <a:gd name="T105" fmla="*/ 141 h 216"/>
                <a:gd name="T106" fmla="*/ 192 w 201"/>
                <a:gd name="T107" fmla="*/ 137 h 216"/>
                <a:gd name="T108" fmla="*/ 197 w 201"/>
                <a:gd name="T109" fmla="*/ 138 h 216"/>
                <a:gd name="T110" fmla="*/ 199 w 201"/>
                <a:gd name="T111" fmla="*/ 134 h 216"/>
                <a:gd name="T112" fmla="*/ 201 w 201"/>
                <a:gd name="T113" fmla="*/ 130 h 216"/>
                <a:gd name="T114" fmla="*/ 198 w 201"/>
                <a:gd name="T115" fmla="*/ 128 h 21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Lst>
              <a:rect l="0" t="0" r="r" b="b"/>
              <a:pathLst>
                <a:path w="201" h="216">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solidFill>
                  <a:schemeClr val="accent6"/>
                </a:solidFill>
              </a:endParaRPr>
            </a:p>
          </p:txBody>
        </p:sp>
        <p:sp>
          <p:nvSpPr>
            <p:cNvPr id="135" name="Freeform 39"/>
            <p:cNvSpPr>
              <a:spLocks/>
            </p:cNvSpPr>
            <p:nvPr/>
          </p:nvSpPr>
          <p:spPr bwMode="auto">
            <a:xfrm>
              <a:off x="7369190" y="2432960"/>
              <a:ext cx="418238" cy="234416"/>
            </a:xfrm>
            <a:custGeom>
              <a:avLst/>
              <a:gdLst>
                <a:gd name="T0" fmla="*/ 169 w 248"/>
                <a:gd name="T1" fmla="*/ 118 h 139"/>
                <a:gd name="T2" fmla="*/ 248 w 248"/>
                <a:gd name="T3" fmla="*/ 101 h 139"/>
                <a:gd name="T4" fmla="*/ 246 w 248"/>
                <a:gd name="T5" fmla="*/ 93 h 139"/>
                <a:gd name="T6" fmla="*/ 239 w 248"/>
                <a:gd name="T7" fmla="*/ 86 h 139"/>
                <a:gd name="T8" fmla="*/ 232 w 248"/>
                <a:gd name="T9" fmla="*/ 83 h 139"/>
                <a:gd name="T10" fmla="*/ 228 w 248"/>
                <a:gd name="T11" fmla="*/ 78 h 139"/>
                <a:gd name="T12" fmla="*/ 224 w 248"/>
                <a:gd name="T13" fmla="*/ 72 h 139"/>
                <a:gd name="T14" fmla="*/ 226 w 248"/>
                <a:gd name="T15" fmla="*/ 68 h 139"/>
                <a:gd name="T16" fmla="*/ 228 w 248"/>
                <a:gd name="T17" fmla="*/ 67 h 139"/>
                <a:gd name="T18" fmla="*/ 224 w 248"/>
                <a:gd name="T19" fmla="*/ 63 h 139"/>
                <a:gd name="T20" fmla="*/ 211 w 248"/>
                <a:gd name="T21" fmla="*/ 54 h 139"/>
                <a:gd name="T22" fmla="*/ 215 w 248"/>
                <a:gd name="T23" fmla="*/ 55 h 139"/>
                <a:gd name="T24" fmla="*/ 221 w 248"/>
                <a:gd name="T25" fmla="*/ 59 h 139"/>
                <a:gd name="T26" fmla="*/ 225 w 248"/>
                <a:gd name="T27" fmla="*/ 56 h 139"/>
                <a:gd name="T28" fmla="*/ 225 w 248"/>
                <a:gd name="T29" fmla="*/ 48 h 139"/>
                <a:gd name="T30" fmla="*/ 215 w 248"/>
                <a:gd name="T31" fmla="*/ 45 h 139"/>
                <a:gd name="T32" fmla="*/ 211 w 248"/>
                <a:gd name="T33" fmla="*/ 41 h 139"/>
                <a:gd name="T34" fmla="*/ 207 w 248"/>
                <a:gd name="T35" fmla="*/ 43 h 139"/>
                <a:gd name="T36" fmla="*/ 199 w 248"/>
                <a:gd name="T37" fmla="*/ 37 h 139"/>
                <a:gd name="T38" fmla="*/ 193 w 248"/>
                <a:gd name="T39" fmla="*/ 37 h 139"/>
                <a:gd name="T40" fmla="*/ 188 w 248"/>
                <a:gd name="T41" fmla="*/ 36 h 139"/>
                <a:gd name="T42" fmla="*/ 191 w 248"/>
                <a:gd name="T43" fmla="*/ 24 h 139"/>
                <a:gd name="T44" fmla="*/ 192 w 248"/>
                <a:gd name="T45" fmla="*/ 17 h 139"/>
                <a:gd name="T46" fmla="*/ 183 w 248"/>
                <a:gd name="T47" fmla="*/ 10 h 139"/>
                <a:gd name="T48" fmla="*/ 171 w 248"/>
                <a:gd name="T49" fmla="*/ 5 h 139"/>
                <a:gd name="T50" fmla="*/ 166 w 248"/>
                <a:gd name="T51" fmla="*/ 8 h 139"/>
                <a:gd name="T52" fmla="*/ 151 w 248"/>
                <a:gd name="T53" fmla="*/ 0 h 139"/>
                <a:gd name="T54" fmla="*/ 149 w 248"/>
                <a:gd name="T55" fmla="*/ 15 h 139"/>
                <a:gd name="T56" fmla="*/ 144 w 248"/>
                <a:gd name="T57" fmla="*/ 21 h 139"/>
                <a:gd name="T58" fmla="*/ 138 w 248"/>
                <a:gd name="T59" fmla="*/ 28 h 139"/>
                <a:gd name="T60" fmla="*/ 134 w 248"/>
                <a:gd name="T61" fmla="*/ 28 h 139"/>
                <a:gd name="T62" fmla="*/ 131 w 248"/>
                <a:gd name="T63" fmla="*/ 36 h 139"/>
                <a:gd name="T64" fmla="*/ 127 w 248"/>
                <a:gd name="T65" fmla="*/ 46 h 139"/>
                <a:gd name="T66" fmla="*/ 120 w 248"/>
                <a:gd name="T67" fmla="*/ 43 h 139"/>
                <a:gd name="T68" fmla="*/ 115 w 248"/>
                <a:gd name="T69" fmla="*/ 48 h 139"/>
                <a:gd name="T70" fmla="*/ 109 w 248"/>
                <a:gd name="T71" fmla="*/ 68 h 139"/>
                <a:gd name="T72" fmla="*/ 103 w 248"/>
                <a:gd name="T73" fmla="*/ 78 h 139"/>
                <a:gd name="T74" fmla="*/ 100 w 248"/>
                <a:gd name="T75" fmla="*/ 89 h 139"/>
                <a:gd name="T76" fmla="*/ 82 w 248"/>
                <a:gd name="T77" fmla="*/ 101 h 139"/>
                <a:gd name="T78" fmla="*/ 69 w 248"/>
                <a:gd name="T79" fmla="*/ 100 h 139"/>
                <a:gd name="T80" fmla="*/ 61 w 248"/>
                <a:gd name="T81" fmla="*/ 107 h 139"/>
                <a:gd name="T82" fmla="*/ 50 w 248"/>
                <a:gd name="T83" fmla="*/ 100 h 139"/>
                <a:gd name="T84" fmla="*/ 46 w 248"/>
                <a:gd name="T85" fmla="*/ 97 h 139"/>
                <a:gd name="T86" fmla="*/ 43 w 248"/>
                <a:gd name="T87" fmla="*/ 103 h 139"/>
                <a:gd name="T88" fmla="*/ 28 w 248"/>
                <a:gd name="T89" fmla="*/ 113 h 139"/>
                <a:gd name="T90" fmla="*/ 22 w 248"/>
                <a:gd name="T91" fmla="*/ 127 h 139"/>
                <a:gd name="T92" fmla="*/ 15 w 248"/>
                <a:gd name="T93" fmla="*/ 130 h 139"/>
                <a:gd name="T94" fmla="*/ 6 w 248"/>
                <a:gd name="T95" fmla="*/ 136 h 139"/>
                <a:gd name="T96" fmla="*/ 64 w 248"/>
                <a:gd name="T97" fmla="*/ 133 h 13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Lst>
              <a:rect l="0" t="0" r="r" b="b"/>
              <a:pathLst>
                <a:path w="248" h="139">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6" name="Freeform 40"/>
            <p:cNvSpPr>
              <a:spLocks/>
            </p:cNvSpPr>
            <p:nvPr/>
          </p:nvSpPr>
          <p:spPr bwMode="auto">
            <a:xfrm>
              <a:off x="7406291" y="2750011"/>
              <a:ext cx="269831" cy="209119"/>
            </a:xfrm>
            <a:custGeom>
              <a:avLst/>
              <a:gdLst>
                <a:gd name="T0" fmla="*/ 94 w 189"/>
                <a:gd name="T1" fmla="*/ 4 h 147"/>
                <a:gd name="T2" fmla="*/ 79 w 189"/>
                <a:gd name="T3" fmla="*/ 0 h 147"/>
                <a:gd name="T4" fmla="*/ 67 w 189"/>
                <a:gd name="T5" fmla="*/ 4 h 147"/>
                <a:gd name="T6" fmla="*/ 58 w 189"/>
                <a:gd name="T7" fmla="*/ 6 h 147"/>
                <a:gd name="T8" fmla="*/ 39 w 189"/>
                <a:gd name="T9" fmla="*/ 4 h 147"/>
                <a:gd name="T10" fmla="*/ 26 w 189"/>
                <a:gd name="T11" fmla="*/ 7 h 147"/>
                <a:gd name="T12" fmla="*/ 12 w 189"/>
                <a:gd name="T13" fmla="*/ 18 h 147"/>
                <a:gd name="T14" fmla="*/ 11 w 189"/>
                <a:gd name="T15" fmla="*/ 22 h 147"/>
                <a:gd name="T16" fmla="*/ 5 w 189"/>
                <a:gd name="T17" fmla="*/ 26 h 147"/>
                <a:gd name="T18" fmla="*/ 0 w 189"/>
                <a:gd name="T19" fmla="*/ 32 h 147"/>
                <a:gd name="T20" fmla="*/ 4 w 189"/>
                <a:gd name="T21" fmla="*/ 37 h 147"/>
                <a:gd name="T22" fmla="*/ 19 w 189"/>
                <a:gd name="T23" fmla="*/ 45 h 147"/>
                <a:gd name="T24" fmla="*/ 24 w 189"/>
                <a:gd name="T25" fmla="*/ 53 h 147"/>
                <a:gd name="T26" fmla="*/ 34 w 189"/>
                <a:gd name="T27" fmla="*/ 64 h 147"/>
                <a:gd name="T28" fmla="*/ 55 w 189"/>
                <a:gd name="T29" fmla="*/ 81 h 147"/>
                <a:gd name="T30" fmla="*/ 66 w 189"/>
                <a:gd name="T31" fmla="*/ 96 h 147"/>
                <a:gd name="T32" fmla="*/ 76 w 189"/>
                <a:gd name="T33" fmla="*/ 102 h 147"/>
                <a:gd name="T34" fmla="*/ 82 w 189"/>
                <a:gd name="T35" fmla="*/ 107 h 147"/>
                <a:gd name="T36" fmla="*/ 87 w 189"/>
                <a:gd name="T37" fmla="*/ 114 h 147"/>
                <a:gd name="T38" fmla="*/ 89 w 189"/>
                <a:gd name="T39" fmla="*/ 119 h 147"/>
                <a:gd name="T40" fmla="*/ 91 w 189"/>
                <a:gd name="T41" fmla="*/ 124 h 147"/>
                <a:gd name="T42" fmla="*/ 95 w 189"/>
                <a:gd name="T43" fmla="*/ 125 h 147"/>
                <a:gd name="T44" fmla="*/ 98 w 189"/>
                <a:gd name="T45" fmla="*/ 128 h 147"/>
                <a:gd name="T46" fmla="*/ 99 w 189"/>
                <a:gd name="T47" fmla="*/ 133 h 147"/>
                <a:gd name="T48" fmla="*/ 103 w 189"/>
                <a:gd name="T49" fmla="*/ 138 h 147"/>
                <a:gd name="T50" fmla="*/ 104 w 189"/>
                <a:gd name="T51" fmla="*/ 145 h 147"/>
                <a:gd name="T52" fmla="*/ 108 w 189"/>
                <a:gd name="T53" fmla="*/ 147 h 147"/>
                <a:gd name="T54" fmla="*/ 110 w 189"/>
                <a:gd name="T55" fmla="*/ 140 h 147"/>
                <a:gd name="T56" fmla="*/ 116 w 189"/>
                <a:gd name="T57" fmla="*/ 140 h 147"/>
                <a:gd name="T58" fmla="*/ 117 w 189"/>
                <a:gd name="T59" fmla="*/ 137 h 147"/>
                <a:gd name="T60" fmla="*/ 112 w 189"/>
                <a:gd name="T61" fmla="*/ 136 h 147"/>
                <a:gd name="T62" fmla="*/ 110 w 189"/>
                <a:gd name="T63" fmla="*/ 133 h 147"/>
                <a:gd name="T64" fmla="*/ 115 w 189"/>
                <a:gd name="T65" fmla="*/ 132 h 147"/>
                <a:gd name="T66" fmla="*/ 119 w 189"/>
                <a:gd name="T67" fmla="*/ 135 h 147"/>
                <a:gd name="T68" fmla="*/ 124 w 189"/>
                <a:gd name="T69" fmla="*/ 128 h 147"/>
                <a:gd name="T70" fmla="*/ 123 w 189"/>
                <a:gd name="T71" fmla="*/ 123 h 147"/>
                <a:gd name="T72" fmla="*/ 130 w 189"/>
                <a:gd name="T73" fmla="*/ 123 h 147"/>
                <a:gd name="T74" fmla="*/ 135 w 189"/>
                <a:gd name="T75" fmla="*/ 119 h 147"/>
                <a:gd name="T76" fmla="*/ 131 w 189"/>
                <a:gd name="T77" fmla="*/ 118 h 147"/>
                <a:gd name="T78" fmla="*/ 129 w 189"/>
                <a:gd name="T79" fmla="*/ 115 h 147"/>
                <a:gd name="T80" fmla="*/ 133 w 189"/>
                <a:gd name="T81" fmla="*/ 115 h 147"/>
                <a:gd name="T82" fmla="*/ 138 w 189"/>
                <a:gd name="T83" fmla="*/ 117 h 147"/>
                <a:gd name="T84" fmla="*/ 145 w 189"/>
                <a:gd name="T85" fmla="*/ 110 h 147"/>
                <a:gd name="T86" fmla="*/ 141 w 189"/>
                <a:gd name="T87" fmla="*/ 105 h 147"/>
                <a:gd name="T88" fmla="*/ 143 w 189"/>
                <a:gd name="T89" fmla="*/ 103 h 147"/>
                <a:gd name="T90" fmla="*/ 149 w 189"/>
                <a:gd name="T91" fmla="*/ 103 h 147"/>
                <a:gd name="T92" fmla="*/ 155 w 189"/>
                <a:gd name="T93" fmla="*/ 93 h 147"/>
                <a:gd name="T94" fmla="*/ 164 w 189"/>
                <a:gd name="T95" fmla="*/ 89 h 147"/>
                <a:gd name="T96" fmla="*/ 169 w 189"/>
                <a:gd name="T97" fmla="*/ 81 h 147"/>
                <a:gd name="T98" fmla="*/ 165 w 189"/>
                <a:gd name="T99" fmla="*/ 75 h 147"/>
                <a:gd name="T100" fmla="*/ 169 w 189"/>
                <a:gd name="T101" fmla="*/ 75 h 147"/>
                <a:gd name="T102" fmla="*/ 170 w 189"/>
                <a:gd name="T103" fmla="*/ 70 h 147"/>
                <a:gd name="T104" fmla="*/ 175 w 189"/>
                <a:gd name="T105" fmla="*/ 60 h 147"/>
                <a:gd name="T106" fmla="*/ 178 w 189"/>
                <a:gd name="T107" fmla="*/ 54 h 147"/>
                <a:gd name="T108" fmla="*/ 187 w 189"/>
                <a:gd name="T109" fmla="*/ 46 h 147"/>
                <a:gd name="T110" fmla="*/ 138 w 189"/>
                <a:gd name="T111" fmla="*/ 6 h 14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Lst>
              <a:rect l="0" t="0" r="r" b="b"/>
              <a:pathLst>
                <a:path w="189" h="147">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7" name="Freeform 41"/>
            <p:cNvSpPr>
              <a:spLocks/>
            </p:cNvSpPr>
            <p:nvPr/>
          </p:nvSpPr>
          <p:spPr bwMode="auto">
            <a:xfrm>
              <a:off x="7128028" y="2788799"/>
              <a:ext cx="212492" cy="340661"/>
            </a:xfrm>
            <a:custGeom>
              <a:avLst/>
              <a:gdLst>
                <a:gd name="T0" fmla="*/ 39 w 126"/>
                <a:gd name="T1" fmla="*/ 183 h 202"/>
                <a:gd name="T2" fmla="*/ 33 w 126"/>
                <a:gd name="T3" fmla="*/ 176 h 202"/>
                <a:gd name="T4" fmla="*/ 36 w 126"/>
                <a:gd name="T5" fmla="*/ 172 h 202"/>
                <a:gd name="T6" fmla="*/ 51 w 126"/>
                <a:gd name="T7" fmla="*/ 168 h 202"/>
                <a:gd name="T8" fmla="*/ 125 w 126"/>
                <a:gd name="T9" fmla="*/ 161 h 202"/>
                <a:gd name="T10" fmla="*/ 120 w 126"/>
                <a:gd name="T11" fmla="*/ 153 h 202"/>
                <a:gd name="T12" fmla="*/ 119 w 126"/>
                <a:gd name="T13" fmla="*/ 148 h 202"/>
                <a:gd name="T14" fmla="*/ 120 w 126"/>
                <a:gd name="T15" fmla="*/ 141 h 202"/>
                <a:gd name="T16" fmla="*/ 116 w 126"/>
                <a:gd name="T17" fmla="*/ 130 h 202"/>
                <a:gd name="T18" fmla="*/ 119 w 126"/>
                <a:gd name="T19" fmla="*/ 123 h 202"/>
                <a:gd name="T20" fmla="*/ 116 w 126"/>
                <a:gd name="T21" fmla="*/ 117 h 202"/>
                <a:gd name="T22" fmla="*/ 122 w 126"/>
                <a:gd name="T23" fmla="*/ 110 h 202"/>
                <a:gd name="T24" fmla="*/ 119 w 126"/>
                <a:gd name="T25" fmla="*/ 104 h 202"/>
                <a:gd name="T26" fmla="*/ 115 w 126"/>
                <a:gd name="T27" fmla="*/ 95 h 202"/>
                <a:gd name="T28" fmla="*/ 106 w 126"/>
                <a:gd name="T29" fmla="*/ 75 h 202"/>
                <a:gd name="T30" fmla="*/ 89 w 126"/>
                <a:gd name="T31" fmla="*/ 12 h 202"/>
                <a:gd name="T32" fmla="*/ 94 w 126"/>
                <a:gd name="T33" fmla="*/ 0 h 202"/>
                <a:gd name="T34" fmla="*/ 1 w 126"/>
                <a:gd name="T35" fmla="*/ 7 h 202"/>
                <a:gd name="T36" fmla="*/ 0 w 126"/>
                <a:gd name="T37" fmla="*/ 106 h 202"/>
                <a:gd name="T38" fmla="*/ 6 w 126"/>
                <a:gd name="T39" fmla="*/ 196 h 202"/>
                <a:gd name="T40" fmla="*/ 11 w 126"/>
                <a:gd name="T41" fmla="*/ 197 h 202"/>
                <a:gd name="T42" fmla="*/ 16 w 126"/>
                <a:gd name="T43" fmla="*/ 195 h 202"/>
                <a:gd name="T44" fmla="*/ 16 w 126"/>
                <a:gd name="T45" fmla="*/ 187 h 202"/>
                <a:gd name="T46" fmla="*/ 21 w 126"/>
                <a:gd name="T47" fmla="*/ 184 h 202"/>
                <a:gd name="T48" fmla="*/ 22 w 126"/>
                <a:gd name="T49" fmla="*/ 189 h 202"/>
                <a:gd name="T50" fmla="*/ 22 w 126"/>
                <a:gd name="T51" fmla="*/ 193 h 202"/>
                <a:gd name="T52" fmla="*/ 25 w 126"/>
                <a:gd name="T53" fmla="*/ 195 h 202"/>
                <a:gd name="T54" fmla="*/ 27 w 126"/>
                <a:gd name="T55" fmla="*/ 199 h 202"/>
                <a:gd name="T56" fmla="*/ 25 w 126"/>
                <a:gd name="T57" fmla="*/ 202 h 202"/>
                <a:gd name="T58" fmla="*/ 31 w 126"/>
                <a:gd name="T59" fmla="*/ 200 h 202"/>
                <a:gd name="T60" fmla="*/ 38 w 126"/>
                <a:gd name="T61" fmla="*/ 197 h 202"/>
                <a:gd name="T62" fmla="*/ 43 w 126"/>
                <a:gd name="T63" fmla="*/ 196 h 202"/>
                <a:gd name="T64" fmla="*/ 44 w 126"/>
                <a:gd name="T65" fmla="*/ 195 h 20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6" h="202">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8" name="Freeform 42"/>
            <p:cNvSpPr>
              <a:spLocks/>
            </p:cNvSpPr>
            <p:nvPr/>
          </p:nvSpPr>
          <p:spPr bwMode="auto">
            <a:xfrm>
              <a:off x="6942519" y="2800604"/>
              <a:ext cx="195628" cy="342348"/>
            </a:xfrm>
            <a:custGeom>
              <a:avLst/>
              <a:gdLst>
                <a:gd name="T0" fmla="*/ 110 w 116"/>
                <a:gd name="T1" fmla="*/ 99 h 203"/>
                <a:gd name="T2" fmla="*/ 111 w 116"/>
                <a:gd name="T3" fmla="*/ 0 h 203"/>
                <a:gd name="T4" fmla="*/ 41 w 116"/>
                <a:gd name="T5" fmla="*/ 5 h 203"/>
                <a:gd name="T6" fmla="*/ 38 w 116"/>
                <a:gd name="T7" fmla="*/ 10 h 203"/>
                <a:gd name="T8" fmla="*/ 35 w 116"/>
                <a:gd name="T9" fmla="*/ 15 h 203"/>
                <a:gd name="T10" fmla="*/ 32 w 116"/>
                <a:gd name="T11" fmla="*/ 17 h 203"/>
                <a:gd name="T12" fmla="*/ 30 w 116"/>
                <a:gd name="T13" fmla="*/ 26 h 203"/>
                <a:gd name="T14" fmla="*/ 22 w 116"/>
                <a:gd name="T15" fmla="*/ 37 h 203"/>
                <a:gd name="T16" fmla="*/ 18 w 116"/>
                <a:gd name="T17" fmla="*/ 44 h 203"/>
                <a:gd name="T18" fmla="*/ 18 w 116"/>
                <a:gd name="T19" fmla="*/ 48 h 203"/>
                <a:gd name="T20" fmla="*/ 17 w 116"/>
                <a:gd name="T21" fmla="*/ 54 h 203"/>
                <a:gd name="T22" fmla="*/ 13 w 116"/>
                <a:gd name="T23" fmla="*/ 58 h 203"/>
                <a:gd name="T24" fmla="*/ 12 w 116"/>
                <a:gd name="T25" fmla="*/ 62 h 203"/>
                <a:gd name="T26" fmla="*/ 11 w 116"/>
                <a:gd name="T27" fmla="*/ 66 h 203"/>
                <a:gd name="T28" fmla="*/ 14 w 116"/>
                <a:gd name="T29" fmla="*/ 70 h 203"/>
                <a:gd name="T30" fmla="*/ 14 w 116"/>
                <a:gd name="T31" fmla="*/ 78 h 203"/>
                <a:gd name="T32" fmla="*/ 14 w 116"/>
                <a:gd name="T33" fmla="*/ 84 h 203"/>
                <a:gd name="T34" fmla="*/ 11 w 116"/>
                <a:gd name="T35" fmla="*/ 89 h 203"/>
                <a:gd name="T36" fmla="*/ 15 w 116"/>
                <a:gd name="T37" fmla="*/ 94 h 203"/>
                <a:gd name="T38" fmla="*/ 11 w 116"/>
                <a:gd name="T39" fmla="*/ 98 h 203"/>
                <a:gd name="T40" fmla="*/ 15 w 116"/>
                <a:gd name="T41" fmla="*/ 102 h 203"/>
                <a:gd name="T42" fmla="*/ 16 w 116"/>
                <a:gd name="T43" fmla="*/ 108 h 203"/>
                <a:gd name="T44" fmla="*/ 19 w 116"/>
                <a:gd name="T45" fmla="*/ 112 h 203"/>
                <a:gd name="T46" fmla="*/ 19 w 116"/>
                <a:gd name="T47" fmla="*/ 123 h 203"/>
                <a:gd name="T48" fmla="*/ 15 w 116"/>
                <a:gd name="T49" fmla="*/ 126 h 203"/>
                <a:gd name="T50" fmla="*/ 14 w 116"/>
                <a:gd name="T51" fmla="*/ 132 h 203"/>
                <a:gd name="T52" fmla="*/ 8 w 116"/>
                <a:gd name="T53" fmla="*/ 140 h 203"/>
                <a:gd name="T54" fmla="*/ 6 w 116"/>
                <a:gd name="T55" fmla="*/ 149 h 203"/>
                <a:gd name="T56" fmla="*/ 4 w 116"/>
                <a:gd name="T57" fmla="*/ 153 h 203"/>
                <a:gd name="T58" fmla="*/ 4 w 116"/>
                <a:gd name="T59" fmla="*/ 160 h 203"/>
                <a:gd name="T60" fmla="*/ 0 w 116"/>
                <a:gd name="T61" fmla="*/ 164 h 203"/>
                <a:gd name="T62" fmla="*/ 1 w 116"/>
                <a:gd name="T63" fmla="*/ 171 h 203"/>
                <a:gd name="T64" fmla="*/ 65 w 116"/>
                <a:gd name="T65" fmla="*/ 184 h 203"/>
                <a:gd name="T66" fmla="*/ 70 w 116"/>
                <a:gd name="T67" fmla="*/ 192 h 203"/>
                <a:gd name="T68" fmla="*/ 71 w 116"/>
                <a:gd name="T69" fmla="*/ 203 h 203"/>
                <a:gd name="T70" fmla="*/ 72 w 116"/>
                <a:gd name="T71" fmla="*/ 203 h 203"/>
                <a:gd name="T72" fmla="*/ 79 w 116"/>
                <a:gd name="T73" fmla="*/ 199 h 203"/>
                <a:gd name="T74" fmla="*/ 82 w 116"/>
                <a:gd name="T75" fmla="*/ 193 h 203"/>
                <a:gd name="T76" fmla="*/ 89 w 116"/>
                <a:gd name="T77" fmla="*/ 193 h 203"/>
                <a:gd name="T78" fmla="*/ 98 w 116"/>
                <a:gd name="T79" fmla="*/ 190 h 203"/>
                <a:gd name="T80" fmla="*/ 104 w 116"/>
                <a:gd name="T81" fmla="*/ 190 h 203"/>
                <a:gd name="T82" fmla="*/ 109 w 116"/>
                <a:gd name="T83" fmla="*/ 190 h 203"/>
                <a:gd name="T84" fmla="*/ 115 w 116"/>
                <a:gd name="T85" fmla="*/ 190 h 203"/>
                <a:gd name="T86" fmla="*/ 116 w 116"/>
                <a:gd name="T87" fmla="*/ 189 h 203"/>
                <a:gd name="T88" fmla="*/ 110 w 116"/>
                <a:gd name="T89" fmla="*/ 148 h 2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Lst>
              <a:rect l="0" t="0" r="r" b="b"/>
              <a:pathLst>
                <a:path w="116" h="203">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39" name="Freeform 43"/>
            <p:cNvSpPr>
              <a:spLocks/>
            </p:cNvSpPr>
            <p:nvPr/>
          </p:nvSpPr>
          <p:spPr bwMode="auto">
            <a:xfrm>
              <a:off x="7559758" y="2387426"/>
              <a:ext cx="242848" cy="177077"/>
            </a:xfrm>
            <a:custGeom>
              <a:avLst/>
              <a:gdLst>
                <a:gd name="T0" fmla="*/ 0 w 170"/>
                <a:gd name="T1" fmla="*/ 24 h 123"/>
                <a:gd name="T2" fmla="*/ 3 w 170"/>
                <a:gd name="T3" fmla="*/ 44 h 123"/>
                <a:gd name="T4" fmla="*/ 16 w 170"/>
                <a:gd name="T5" fmla="*/ 33 h 123"/>
                <a:gd name="T6" fmla="*/ 28 w 170"/>
                <a:gd name="T7" fmla="*/ 25 h 123"/>
                <a:gd name="T8" fmla="*/ 31 w 170"/>
                <a:gd name="T9" fmla="*/ 27 h 123"/>
                <a:gd name="T10" fmla="*/ 41 w 170"/>
                <a:gd name="T11" fmla="*/ 22 h 123"/>
                <a:gd name="T12" fmla="*/ 63 w 170"/>
                <a:gd name="T13" fmla="*/ 22 h 123"/>
                <a:gd name="T14" fmla="*/ 70 w 170"/>
                <a:gd name="T15" fmla="*/ 36 h 123"/>
                <a:gd name="T16" fmla="*/ 83 w 170"/>
                <a:gd name="T17" fmla="*/ 43 h 123"/>
                <a:gd name="T18" fmla="*/ 93 w 170"/>
                <a:gd name="T19" fmla="*/ 51 h 123"/>
                <a:gd name="T20" fmla="*/ 92 w 170"/>
                <a:gd name="T21" fmla="*/ 60 h 123"/>
                <a:gd name="T22" fmla="*/ 89 w 170"/>
                <a:gd name="T23" fmla="*/ 74 h 123"/>
                <a:gd name="T24" fmla="*/ 94 w 170"/>
                <a:gd name="T25" fmla="*/ 75 h 123"/>
                <a:gd name="T26" fmla="*/ 101 w 170"/>
                <a:gd name="T27" fmla="*/ 75 h 123"/>
                <a:gd name="T28" fmla="*/ 106 w 170"/>
                <a:gd name="T29" fmla="*/ 75 h 123"/>
                <a:gd name="T30" fmla="*/ 122 w 170"/>
                <a:gd name="T31" fmla="*/ 78 h 123"/>
                <a:gd name="T32" fmla="*/ 129 w 170"/>
                <a:gd name="T33" fmla="*/ 79 h 123"/>
                <a:gd name="T34" fmla="*/ 124 w 170"/>
                <a:gd name="T35" fmla="*/ 72 h 123"/>
                <a:gd name="T36" fmla="*/ 124 w 170"/>
                <a:gd name="T37" fmla="*/ 68 h 123"/>
                <a:gd name="T38" fmla="*/ 116 w 170"/>
                <a:gd name="T39" fmla="*/ 57 h 123"/>
                <a:gd name="T40" fmla="*/ 115 w 170"/>
                <a:gd name="T41" fmla="*/ 43 h 123"/>
                <a:gd name="T42" fmla="*/ 113 w 170"/>
                <a:gd name="T43" fmla="*/ 31 h 123"/>
                <a:gd name="T44" fmla="*/ 115 w 170"/>
                <a:gd name="T45" fmla="*/ 28 h 123"/>
                <a:gd name="T46" fmla="*/ 124 w 170"/>
                <a:gd name="T47" fmla="*/ 18 h 123"/>
                <a:gd name="T48" fmla="*/ 129 w 170"/>
                <a:gd name="T49" fmla="*/ 13 h 123"/>
                <a:gd name="T50" fmla="*/ 125 w 170"/>
                <a:gd name="T51" fmla="*/ 21 h 123"/>
                <a:gd name="T52" fmla="*/ 123 w 170"/>
                <a:gd name="T53" fmla="*/ 31 h 123"/>
                <a:gd name="T54" fmla="*/ 122 w 170"/>
                <a:gd name="T55" fmla="*/ 36 h 123"/>
                <a:gd name="T56" fmla="*/ 126 w 170"/>
                <a:gd name="T57" fmla="*/ 41 h 123"/>
                <a:gd name="T58" fmla="*/ 131 w 170"/>
                <a:gd name="T59" fmla="*/ 46 h 123"/>
                <a:gd name="T60" fmla="*/ 134 w 170"/>
                <a:gd name="T61" fmla="*/ 51 h 123"/>
                <a:gd name="T62" fmla="*/ 130 w 170"/>
                <a:gd name="T63" fmla="*/ 57 h 123"/>
                <a:gd name="T64" fmla="*/ 128 w 170"/>
                <a:gd name="T65" fmla="*/ 61 h 123"/>
                <a:gd name="T66" fmla="*/ 129 w 170"/>
                <a:gd name="T67" fmla="*/ 65 h 123"/>
                <a:gd name="T68" fmla="*/ 139 w 170"/>
                <a:gd name="T69" fmla="*/ 66 h 123"/>
                <a:gd name="T70" fmla="*/ 146 w 170"/>
                <a:gd name="T71" fmla="*/ 75 h 123"/>
                <a:gd name="T72" fmla="*/ 147 w 170"/>
                <a:gd name="T73" fmla="*/ 81 h 123"/>
                <a:gd name="T74" fmla="*/ 152 w 170"/>
                <a:gd name="T75" fmla="*/ 89 h 123"/>
                <a:gd name="T76" fmla="*/ 148 w 170"/>
                <a:gd name="T77" fmla="*/ 104 h 123"/>
                <a:gd name="T78" fmla="*/ 149 w 170"/>
                <a:gd name="T79" fmla="*/ 120 h 123"/>
                <a:gd name="T80" fmla="*/ 153 w 170"/>
                <a:gd name="T81" fmla="*/ 116 h 123"/>
                <a:gd name="T82" fmla="*/ 157 w 170"/>
                <a:gd name="T83" fmla="*/ 102 h 123"/>
                <a:gd name="T84" fmla="*/ 157 w 170"/>
                <a:gd name="T85" fmla="*/ 97 h 123"/>
                <a:gd name="T86" fmla="*/ 163 w 170"/>
                <a:gd name="T87" fmla="*/ 91 h 123"/>
                <a:gd name="T88" fmla="*/ 163 w 170"/>
                <a:gd name="T89" fmla="*/ 79 h 123"/>
                <a:gd name="T90" fmla="*/ 167 w 170"/>
                <a:gd name="T91" fmla="*/ 71 h 123"/>
                <a:gd name="T92" fmla="*/ 167 w 170"/>
                <a:gd name="T93" fmla="*/ 77 h 123"/>
                <a:gd name="T94" fmla="*/ 168 w 170"/>
                <a:gd name="T95" fmla="*/ 82 h 123"/>
                <a:gd name="T96" fmla="*/ 170 w 170"/>
                <a:gd name="T97" fmla="*/ 68 h 123"/>
                <a:gd name="T98" fmla="*/ 169 w 170"/>
                <a:gd name="T99" fmla="*/ 54 h 123"/>
                <a:gd name="T100" fmla="*/ 134 w 170"/>
                <a:gd name="T101" fmla="*/ 0 h 12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170" h="123">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0" name="Freeform 44"/>
            <p:cNvSpPr>
              <a:spLocks/>
            </p:cNvSpPr>
            <p:nvPr/>
          </p:nvSpPr>
          <p:spPr bwMode="auto">
            <a:xfrm>
              <a:off x="7411350" y="2367189"/>
              <a:ext cx="249594" cy="246221"/>
            </a:xfrm>
            <a:custGeom>
              <a:avLst/>
              <a:gdLst>
                <a:gd name="T0" fmla="*/ 24 w 148"/>
                <a:gd name="T1" fmla="*/ 136 h 146"/>
                <a:gd name="T2" fmla="*/ 31 w 148"/>
                <a:gd name="T3" fmla="*/ 144 h 146"/>
                <a:gd name="T4" fmla="*/ 38 w 148"/>
                <a:gd name="T5" fmla="*/ 146 h 146"/>
                <a:gd name="T6" fmla="*/ 48 w 148"/>
                <a:gd name="T7" fmla="*/ 142 h 146"/>
                <a:gd name="T8" fmla="*/ 64 w 148"/>
                <a:gd name="T9" fmla="*/ 134 h 146"/>
                <a:gd name="T10" fmla="*/ 79 w 148"/>
                <a:gd name="T11" fmla="*/ 125 h 146"/>
                <a:gd name="T12" fmla="*/ 79 w 148"/>
                <a:gd name="T13" fmla="*/ 112 h 146"/>
                <a:gd name="T14" fmla="*/ 87 w 148"/>
                <a:gd name="T15" fmla="*/ 99 h 146"/>
                <a:gd name="T16" fmla="*/ 91 w 148"/>
                <a:gd name="T17" fmla="*/ 80 h 146"/>
                <a:gd name="T18" fmla="*/ 100 w 148"/>
                <a:gd name="T19" fmla="*/ 84 h 146"/>
                <a:gd name="T20" fmla="*/ 103 w 148"/>
                <a:gd name="T21" fmla="*/ 83 h 146"/>
                <a:gd name="T22" fmla="*/ 108 w 148"/>
                <a:gd name="T23" fmla="*/ 71 h 146"/>
                <a:gd name="T24" fmla="*/ 110 w 148"/>
                <a:gd name="T25" fmla="*/ 67 h 146"/>
                <a:gd name="T26" fmla="*/ 114 w 148"/>
                <a:gd name="T27" fmla="*/ 69 h 146"/>
                <a:gd name="T28" fmla="*/ 122 w 148"/>
                <a:gd name="T29" fmla="*/ 57 h 146"/>
                <a:gd name="T30" fmla="*/ 126 w 148"/>
                <a:gd name="T31" fmla="*/ 47 h 146"/>
                <a:gd name="T32" fmla="*/ 135 w 148"/>
                <a:gd name="T33" fmla="*/ 44 h 146"/>
                <a:gd name="T34" fmla="*/ 143 w 148"/>
                <a:gd name="T35" fmla="*/ 47 h 146"/>
                <a:gd name="T36" fmla="*/ 148 w 148"/>
                <a:gd name="T37" fmla="*/ 43 h 146"/>
                <a:gd name="T38" fmla="*/ 145 w 148"/>
                <a:gd name="T39" fmla="*/ 36 h 146"/>
                <a:gd name="T40" fmla="*/ 130 w 148"/>
                <a:gd name="T41" fmla="*/ 28 h 146"/>
                <a:gd name="T42" fmla="*/ 120 w 148"/>
                <a:gd name="T43" fmla="*/ 31 h 146"/>
                <a:gd name="T44" fmla="*/ 113 w 148"/>
                <a:gd name="T45" fmla="*/ 34 h 146"/>
                <a:gd name="T46" fmla="*/ 107 w 148"/>
                <a:gd name="T47" fmla="*/ 40 h 146"/>
                <a:gd name="T48" fmla="*/ 94 w 148"/>
                <a:gd name="T49" fmla="*/ 50 h 146"/>
                <a:gd name="T50" fmla="*/ 88 w 148"/>
                <a:gd name="T51" fmla="*/ 33 h 146"/>
                <a:gd name="T52" fmla="*/ 51 w 148"/>
                <a:gd name="T53" fmla="*/ 0 h 146"/>
                <a:gd name="T54" fmla="*/ 47 w 148"/>
                <a:gd name="T55" fmla="*/ 3 h 146"/>
                <a:gd name="T56" fmla="*/ 48 w 148"/>
                <a:gd name="T57" fmla="*/ 7 h 146"/>
                <a:gd name="T58" fmla="*/ 48 w 148"/>
                <a:gd name="T59" fmla="*/ 19 h 146"/>
                <a:gd name="T60" fmla="*/ 47 w 148"/>
                <a:gd name="T61" fmla="*/ 28 h 146"/>
                <a:gd name="T62" fmla="*/ 46 w 148"/>
                <a:gd name="T63" fmla="*/ 39 h 146"/>
                <a:gd name="T64" fmla="*/ 36 w 148"/>
                <a:gd name="T65" fmla="*/ 51 h 146"/>
                <a:gd name="T66" fmla="*/ 28 w 148"/>
                <a:gd name="T67" fmla="*/ 55 h 146"/>
                <a:gd name="T68" fmla="*/ 21 w 148"/>
                <a:gd name="T69" fmla="*/ 65 h 146"/>
                <a:gd name="T70" fmla="*/ 19 w 148"/>
                <a:gd name="T71" fmla="*/ 76 h 146"/>
                <a:gd name="T72" fmla="*/ 12 w 148"/>
                <a:gd name="T73" fmla="*/ 76 h 146"/>
                <a:gd name="T74" fmla="*/ 9 w 148"/>
                <a:gd name="T75" fmla="*/ 91 h 146"/>
                <a:gd name="T76" fmla="*/ 3 w 148"/>
                <a:gd name="T77" fmla="*/ 98 h 146"/>
                <a:gd name="T78" fmla="*/ 3 w 148"/>
                <a:gd name="T79" fmla="*/ 114 h 146"/>
                <a:gd name="T80" fmla="*/ 10 w 148"/>
                <a:gd name="T81" fmla="*/ 127 h 146"/>
                <a:gd name="T82" fmla="*/ 19 w 148"/>
                <a:gd name="T83" fmla="*/ 138 h 146"/>
                <a:gd name="T84" fmla="*/ 21 w 148"/>
                <a:gd name="T85" fmla="*/ 136 h 14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148" h="146">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1" name="Freeform 45"/>
            <p:cNvSpPr>
              <a:spLocks/>
            </p:cNvSpPr>
            <p:nvPr/>
          </p:nvSpPr>
          <p:spPr bwMode="auto">
            <a:xfrm>
              <a:off x="7045393" y="2498731"/>
              <a:ext cx="398000" cy="205746"/>
            </a:xfrm>
            <a:custGeom>
              <a:avLst/>
              <a:gdLst>
                <a:gd name="T0" fmla="*/ 207 w 236"/>
                <a:gd name="T1" fmla="*/ 91 h 122"/>
                <a:gd name="T2" fmla="*/ 214 w 236"/>
                <a:gd name="T3" fmla="*/ 88 h 122"/>
                <a:gd name="T4" fmla="*/ 220 w 236"/>
                <a:gd name="T5" fmla="*/ 74 h 122"/>
                <a:gd name="T6" fmla="*/ 235 w 236"/>
                <a:gd name="T7" fmla="*/ 64 h 122"/>
                <a:gd name="T8" fmla="*/ 232 w 236"/>
                <a:gd name="T9" fmla="*/ 54 h 122"/>
                <a:gd name="T10" fmla="*/ 222 w 236"/>
                <a:gd name="T11" fmla="*/ 42 h 122"/>
                <a:gd name="T12" fmla="*/ 217 w 236"/>
                <a:gd name="T13" fmla="*/ 23 h 122"/>
                <a:gd name="T14" fmla="*/ 215 w 236"/>
                <a:gd name="T15" fmla="*/ 22 h 122"/>
                <a:gd name="T16" fmla="*/ 207 w 236"/>
                <a:gd name="T17" fmla="*/ 13 h 122"/>
                <a:gd name="T18" fmla="*/ 203 w 236"/>
                <a:gd name="T19" fmla="*/ 11 h 122"/>
                <a:gd name="T20" fmla="*/ 199 w 236"/>
                <a:gd name="T21" fmla="*/ 15 h 122"/>
                <a:gd name="T22" fmla="*/ 192 w 236"/>
                <a:gd name="T23" fmla="*/ 17 h 122"/>
                <a:gd name="T24" fmla="*/ 184 w 236"/>
                <a:gd name="T25" fmla="*/ 13 h 122"/>
                <a:gd name="T26" fmla="*/ 181 w 236"/>
                <a:gd name="T27" fmla="*/ 16 h 122"/>
                <a:gd name="T28" fmla="*/ 178 w 236"/>
                <a:gd name="T29" fmla="*/ 18 h 122"/>
                <a:gd name="T30" fmla="*/ 174 w 236"/>
                <a:gd name="T31" fmla="*/ 15 h 122"/>
                <a:gd name="T32" fmla="*/ 166 w 236"/>
                <a:gd name="T33" fmla="*/ 13 h 122"/>
                <a:gd name="T34" fmla="*/ 163 w 236"/>
                <a:gd name="T35" fmla="*/ 7 h 122"/>
                <a:gd name="T36" fmla="*/ 154 w 236"/>
                <a:gd name="T37" fmla="*/ 0 h 122"/>
                <a:gd name="T38" fmla="*/ 148 w 236"/>
                <a:gd name="T39" fmla="*/ 3 h 122"/>
                <a:gd name="T40" fmla="*/ 141 w 236"/>
                <a:gd name="T41" fmla="*/ 2 h 122"/>
                <a:gd name="T42" fmla="*/ 144 w 236"/>
                <a:gd name="T43" fmla="*/ 7 h 122"/>
                <a:gd name="T44" fmla="*/ 144 w 236"/>
                <a:gd name="T45" fmla="*/ 15 h 122"/>
                <a:gd name="T46" fmla="*/ 138 w 236"/>
                <a:gd name="T47" fmla="*/ 17 h 122"/>
                <a:gd name="T48" fmla="*/ 126 w 236"/>
                <a:gd name="T49" fmla="*/ 20 h 122"/>
                <a:gd name="T50" fmla="*/ 125 w 236"/>
                <a:gd name="T51" fmla="*/ 23 h 122"/>
                <a:gd name="T52" fmla="*/ 124 w 236"/>
                <a:gd name="T53" fmla="*/ 29 h 122"/>
                <a:gd name="T54" fmla="*/ 120 w 236"/>
                <a:gd name="T55" fmla="*/ 37 h 122"/>
                <a:gd name="T56" fmla="*/ 115 w 236"/>
                <a:gd name="T57" fmla="*/ 39 h 122"/>
                <a:gd name="T58" fmla="*/ 112 w 236"/>
                <a:gd name="T59" fmla="*/ 47 h 122"/>
                <a:gd name="T60" fmla="*/ 104 w 236"/>
                <a:gd name="T61" fmla="*/ 52 h 122"/>
                <a:gd name="T62" fmla="*/ 100 w 236"/>
                <a:gd name="T63" fmla="*/ 48 h 122"/>
                <a:gd name="T64" fmla="*/ 97 w 236"/>
                <a:gd name="T65" fmla="*/ 44 h 122"/>
                <a:gd name="T66" fmla="*/ 93 w 236"/>
                <a:gd name="T67" fmla="*/ 51 h 122"/>
                <a:gd name="T68" fmla="*/ 92 w 236"/>
                <a:gd name="T69" fmla="*/ 58 h 122"/>
                <a:gd name="T70" fmla="*/ 86 w 236"/>
                <a:gd name="T71" fmla="*/ 55 h 122"/>
                <a:gd name="T72" fmla="*/ 80 w 236"/>
                <a:gd name="T73" fmla="*/ 56 h 122"/>
                <a:gd name="T74" fmla="*/ 76 w 236"/>
                <a:gd name="T75" fmla="*/ 61 h 122"/>
                <a:gd name="T76" fmla="*/ 71 w 236"/>
                <a:gd name="T77" fmla="*/ 60 h 122"/>
                <a:gd name="T78" fmla="*/ 63 w 236"/>
                <a:gd name="T79" fmla="*/ 57 h 122"/>
                <a:gd name="T80" fmla="*/ 57 w 236"/>
                <a:gd name="T81" fmla="*/ 61 h 122"/>
                <a:gd name="T82" fmla="*/ 49 w 236"/>
                <a:gd name="T83" fmla="*/ 66 h 122"/>
                <a:gd name="T84" fmla="*/ 43 w 236"/>
                <a:gd name="T85" fmla="*/ 67 h 122"/>
                <a:gd name="T86" fmla="*/ 43 w 236"/>
                <a:gd name="T87" fmla="*/ 72 h 122"/>
                <a:gd name="T88" fmla="*/ 44 w 236"/>
                <a:gd name="T89" fmla="*/ 78 h 122"/>
                <a:gd name="T90" fmla="*/ 36 w 236"/>
                <a:gd name="T91" fmla="*/ 81 h 122"/>
                <a:gd name="T92" fmla="*/ 33 w 236"/>
                <a:gd name="T93" fmla="*/ 88 h 122"/>
                <a:gd name="T94" fmla="*/ 33 w 236"/>
                <a:gd name="T95" fmla="*/ 94 h 122"/>
                <a:gd name="T96" fmla="*/ 27 w 236"/>
                <a:gd name="T97" fmla="*/ 94 h 122"/>
                <a:gd name="T98" fmla="*/ 19 w 236"/>
                <a:gd name="T99" fmla="*/ 89 h 122"/>
                <a:gd name="T100" fmla="*/ 14 w 236"/>
                <a:gd name="T101" fmla="*/ 93 h 122"/>
                <a:gd name="T102" fmla="*/ 10 w 236"/>
                <a:gd name="T103" fmla="*/ 97 h 122"/>
                <a:gd name="T104" fmla="*/ 14 w 236"/>
                <a:gd name="T105" fmla="*/ 102 h 122"/>
                <a:gd name="T106" fmla="*/ 14 w 236"/>
                <a:gd name="T107" fmla="*/ 107 h 122"/>
                <a:gd name="T108" fmla="*/ 12 w 236"/>
                <a:gd name="T109" fmla="*/ 115 h 122"/>
                <a:gd name="T110" fmla="*/ 7 w 236"/>
                <a:gd name="T111" fmla="*/ 116 h 122"/>
                <a:gd name="T112" fmla="*/ 5 w 236"/>
                <a:gd name="T113" fmla="*/ 117 h 122"/>
                <a:gd name="T114" fmla="*/ 0 w 236"/>
                <a:gd name="T115" fmla="*/ 117 h 122"/>
                <a:gd name="T116" fmla="*/ 0 w 236"/>
                <a:gd name="T117" fmla="*/ 121 h 122"/>
                <a:gd name="T118" fmla="*/ 2 w 236"/>
                <a:gd name="T119" fmla="*/ 121 h 122"/>
                <a:gd name="T120" fmla="*/ 50 w 236"/>
                <a:gd name="T121" fmla="*/ 111 h 122"/>
                <a:gd name="T122" fmla="*/ 192 w 236"/>
                <a:gd name="T123" fmla="*/ 100 h 122"/>
                <a:gd name="T124" fmla="*/ 202 w 236"/>
                <a:gd name="T125" fmla="*/ 94 h 12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 ang="0">
                  <a:pos x="T114" y="T115"/>
                </a:cxn>
                <a:cxn ang="0">
                  <a:pos x="T116" y="T117"/>
                </a:cxn>
                <a:cxn ang="0">
                  <a:pos x="T118" y="T119"/>
                </a:cxn>
                <a:cxn ang="0">
                  <a:pos x="T120" y="T121"/>
                </a:cxn>
                <a:cxn ang="0">
                  <a:pos x="T122" y="T123"/>
                </a:cxn>
                <a:cxn ang="0">
                  <a:pos x="T124" y="T125"/>
                </a:cxn>
              </a:cxnLst>
              <a:rect l="0" t="0" r="r" b="b"/>
              <a:pathLst>
                <a:path w="236" h="122">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2" name="Freeform 46"/>
            <p:cNvSpPr>
              <a:spLocks/>
            </p:cNvSpPr>
            <p:nvPr/>
          </p:nvSpPr>
          <p:spPr bwMode="auto">
            <a:xfrm>
              <a:off x="6706417" y="2426214"/>
              <a:ext cx="362585" cy="315365"/>
            </a:xfrm>
            <a:custGeom>
              <a:avLst/>
              <a:gdLst>
                <a:gd name="T0" fmla="*/ 238 w 254"/>
                <a:gd name="T1" fmla="*/ 190 h 221"/>
                <a:gd name="T2" fmla="*/ 242 w 254"/>
                <a:gd name="T3" fmla="*/ 189 h 221"/>
                <a:gd name="T4" fmla="*/ 244 w 254"/>
                <a:gd name="T5" fmla="*/ 188 h 221"/>
                <a:gd name="T6" fmla="*/ 249 w 254"/>
                <a:gd name="T7" fmla="*/ 187 h 221"/>
                <a:gd name="T8" fmla="*/ 254 w 254"/>
                <a:gd name="T9" fmla="*/ 183 h 221"/>
                <a:gd name="T10" fmla="*/ 254 w 254"/>
                <a:gd name="T11" fmla="*/ 173 h 221"/>
                <a:gd name="T12" fmla="*/ 250 w 254"/>
                <a:gd name="T13" fmla="*/ 168 h 221"/>
                <a:gd name="T14" fmla="*/ 251 w 254"/>
                <a:gd name="T15" fmla="*/ 161 h 221"/>
                <a:gd name="T16" fmla="*/ 243 w 254"/>
                <a:gd name="T17" fmla="*/ 166 h 221"/>
                <a:gd name="T18" fmla="*/ 238 w 254"/>
                <a:gd name="T19" fmla="*/ 156 h 221"/>
                <a:gd name="T20" fmla="*/ 240 w 254"/>
                <a:gd name="T21" fmla="*/ 146 h 221"/>
                <a:gd name="T22" fmla="*/ 232 w 254"/>
                <a:gd name="T23" fmla="*/ 131 h 221"/>
                <a:gd name="T24" fmla="*/ 216 w 254"/>
                <a:gd name="T25" fmla="*/ 124 h 221"/>
                <a:gd name="T26" fmla="*/ 202 w 254"/>
                <a:gd name="T27" fmla="*/ 112 h 221"/>
                <a:gd name="T28" fmla="*/ 204 w 254"/>
                <a:gd name="T29" fmla="*/ 100 h 221"/>
                <a:gd name="T30" fmla="*/ 206 w 254"/>
                <a:gd name="T31" fmla="*/ 91 h 221"/>
                <a:gd name="T32" fmla="*/ 206 w 254"/>
                <a:gd name="T33" fmla="*/ 80 h 221"/>
                <a:gd name="T34" fmla="*/ 196 w 254"/>
                <a:gd name="T35" fmla="*/ 76 h 221"/>
                <a:gd name="T36" fmla="*/ 191 w 254"/>
                <a:gd name="T37" fmla="*/ 81 h 221"/>
                <a:gd name="T38" fmla="*/ 186 w 254"/>
                <a:gd name="T39" fmla="*/ 67 h 221"/>
                <a:gd name="T40" fmla="*/ 163 w 254"/>
                <a:gd name="T41" fmla="*/ 45 h 221"/>
                <a:gd name="T42" fmla="*/ 156 w 254"/>
                <a:gd name="T43" fmla="*/ 22 h 221"/>
                <a:gd name="T44" fmla="*/ 158 w 254"/>
                <a:gd name="T45" fmla="*/ 10 h 221"/>
                <a:gd name="T46" fmla="*/ 0 w 254"/>
                <a:gd name="T47" fmla="*/ 2 h 221"/>
                <a:gd name="T48" fmla="*/ 4 w 254"/>
                <a:gd name="T49" fmla="*/ 6 h 221"/>
                <a:gd name="T50" fmla="*/ 3 w 254"/>
                <a:gd name="T51" fmla="*/ 13 h 221"/>
                <a:gd name="T52" fmla="*/ 5 w 254"/>
                <a:gd name="T53" fmla="*/ 17 h 221"/>
                <a:gd name="T54" fmla="*/ 12 w 254"/>
                <a:gd name="T55" fmla="*/ 25 h 221"/>
                <a:gd name="T56" fmla="*/ 14 w 254"/>
                <a:gd name="T57" fmla="*/ 29 h 221"/>
                <a:gd name="T58" fmla="*/ 20 w 254"/>
                <a:gd name="T59" fmla="*/ 39 h 221"/>
                <a:gd name="T60" fmla="*/ 31 w 254"/>
                <a:gd name="T61" fmla="*/ 39 h 221"/>
                <a:gd name="T62" fmla="*/ 28 w 254"/>
                <a:gd name="T63" fmla="*/ 50 h 221"/>
                <a:gd name="T64" fmla="*/ 31 w 254"/>
                <a:gd name="T65" fmla="*/ 61 h 221"/>
                <a:gd name="T66" fmla="*/ 36 w 254"/>
                <a:gd name="T67" fmla="*/ 69 h 221"/>
                <a:gd name="T68" fmla="*/ 42 w 254"/>
                <a:gd name="T69" fmla="*/ 176 h 221"/>
                <a:gd name="T70" fmla="*/ 215 w 254"/>
                <a:gd name="T71" fmla="*/ 197 h 221"/>
                <a:gd name="T72" fmla="*/ 205 w 254"/>
                <a:gd name="T73" fmla="*/ 221 h 221"/>
                <a:gd name="T74" fmla="*/ 234 w 254"/>
                <a:gd name="T75" fmla="*/ 216 h 221"/>
                <a:gd name="T76" fmla="*/ 237 w 254"/>
                <a:gd name="T77" fmla="*/ 211 h 221"/>
                <a:gd name="T78" fmla="*/ 234 w 254"/>
                <a:gd name="T79" fmla="*/ 206 h 221"/>
                <a:gd name="T80" fmla="*/ 237 w 254"/>
                <a:gd name="T81" fmla="*/ 203 h 221"/>
                <a:gd name="T82" fmla="*/ 238 w 254"/>
                <a:gd name="T83" fmla="*/ 197 h 221"/>
                <a:gd name="T84" fmla="*/ 238 w 254"/>
                <a:gd name="T85" fmla="*/ 193 h 2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Lst>
              <a:rect l="0" t="0" r="r" b="b"/>
              <a:pathLst>
                <a:path w="254" h="221">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3" name="Freeform 47"/>
            <p:cNvSpPr>
              <a:spLocks/>
            </p:cNvSpPr>
            <p:nvPr/>
          </p:nvSpPr>
          <p:spPr bwMode="auto">
            <a:xfrm>
              <a:off x="6642332" y="1820781"/>
              <a:ext cx="350780" cy="408119"/>
            </a:xfrm>
            <a:custGeom>
              <a:avLst/>
              <a:gdLst>
                <a:gd name="T0" fmla="*/ 139 w 208"/>
                <a:gd name="T1" fmla="*/ 135 h 242"/>
                <a:gd name="T2" fmla="*/ 144 w 208"/>
                <a:gd name="T3" fmla="*/ 107 h 242"/>
                <a:gd name="T4" fmla="*/ 169 w 208"/>
                <a:gd name="T5" fmla="*/ 80 h 242"/>
                <a:gd name="T6" fmla="*/ 208 w 208"/>
                <a:gd name="T7" fmla="*/ 55 h 242"/>
                <a:gd name="T8" fmla="*/ 183 w 208"/>
                <a:gd name="T9" fmla="*/ 52 h 242"/>
                <a:gd name="T10" fmla="*/ 166 w 208"/>
                <a:gd name="T11" fmla="*/ 52 h 242"/>
                <a:gd name="T12" fmla="*/ 154 w 208"/>
                <a:gd name="T13" fmla="*/ 55 h 242"/>
                <a:gd name="T14" fmla="*/ 147 w 208"/>
                <a:gd name="T15" fmla="*/ 48 h 242"/>
                <a:gd name="T16" fmla="*/ 133 w 208"/>
                <a:gd name="T17" fmla="*/ 45 h 242"/>
                <a:gd name="T18" fmla="*/ 128 w 208"/>
                <a:gd name="T19" fmla="*/ 42 h 242"/>
                <a:gd name="T20" fmla="*/ 114 w 208"/>
                <a:gd name="T21" fmla="*/ 36 h 242"/>
                <a:gd name="T22" fmla="*/ 123 w 208"/>
                <a:gd name="T23" fmla="*/ 36 h 242"/>
                <a:gd name="T24" fmla="*/ 114 w 208"/>
                <a:gd name="T25" fmla="*/ 35 h 242"/>
                <a:gd name="T26" fmla="*/ 105 w 208"/>
                <a:gd name="T27" fmla="*/ 35 h 242"/>
                <a:gd name="T28" fmla="*/ 97 w 208"/>
                <a:gd name="T29" fmla="*/ 39 h 242"/>
                <a:gd name="T30" fmla="*/ 87 w 208"/>
                <a:gd name="T31" fmla="*/ 34 h 242"/>
                <a:gd name="T32" fmla="*/ 80 w 208"/>
                <a:gd name="T33" fmla="*/ 34 h 242"/>
                <a:gd name="T34" fmla="*/ 68 w 208"/>
                <a:gd name="T35" fmla="*/ 24 h 242"/>
                <a:gd name="T36" fmla="*/ 66 w 208"/>
                <a:gd name="T37" fmla="*/ 20 h 242"/>
                <a:gd name="T38" fmla="*/ 58 w 208"/>
                <a:gd name="T39" fmla="*/ 20 h 242"/>
                <a:gd name="T40" fmla="*/ 54 w 208"/>
                <a:gd name="T41" fmla="*/ 16 h 242"/>
                <a:gd name="T42" fmla="*/ 58 w 208"/>
                <a:gd name="T43" fmla="*/ 8 h 242"/>
                <a:gd name="T44" fmla="*/ 60 w 208"/>
                <a:gd name="T45" fmla="*/ 2 h 242"/>
                <a:gd name="T46" fmla="*/ 56 w 208"/>
                <a:gd name="T47" fmla="*/ 0 h 242"/>
                <a:gd name="T48" fmla="*/ 54 w 208"/>
                <a:gd name="T49" fmla="*/ 12 h 242"/>
                <a:gd name="T50" fmla="*/ 0 w 208"/>
                <a:gd name="T51" fmla="*/ 16 h 242"/>
                <a:gd name="T52" fmla="*/ 1 w 208"/>
                <a:gd name="T53" fmla="*/ 23 h 242"/>
                <a:gd name="T54" fmla="*/ 4 w 208"/>
                <a:gd name="T55" fmla="*/ 26 h 242"/>
                <a:gd name="T56" fmla="*/ 3 w 208"/>
                <a:gd name="T57" fmla="*/ 31 h 242"/>
                <a:gd name="T58" fmla="*/ 1 w 208"/>
                <a:gd name="T59" fmla="*/ 34 h 242"/>
                <a:gd name="T60" fmla="*/ 2 w 208"/>
                <a:gd name="T61" fmla="*/ 40 h 242"/>
                <a:gd name="T62" fmla="*/ 1 w 208"/>
                <a:gd name="T63" fmla="*/ 51 h 242"/>
                <a:gd name="T64" fmla="*/ 6 w 208"/>
                <a:gd name="T65" fmla="*/ 64 h 242"/>
                <a:gd name="T66" fmla="*/ 9 w 208"/>
                <a:gd name="T67" fmla="*/ 78 h 242"/>
                <a:gd name="T68" fmla="*/ 10 w 208"/>
                <a:gd name="T69" fmla="*/ 104 h 242"/>
                <a:gd name="T70" fmla="*/ 12 w 208"/>
                <a:gd name="T71" fmla="*/ 114 h 242"/>
                <a:gd name="T72" fmla="*/ 12 w 208"/>
                <a:gd name="T73" fmla="*/ 122 h 242"/>
                <a:gd name="T74" fmla="*/ 17 w 208"/>
                <a:gd name="T75" fmla="*/ 127 h 242"/>
                <a:gd name="T76" fmla="*/ 18 w 208"/>
                <a:gd name="T77" fmla="*/ 136 h 242"/>
                <a:gd name="T78" fmla="*/ 16 w 208"/>
                <a:gd name="T79" fmla="*/ 142 h 242"/>
                <a:gd name="T80" fmla="*/ 17 w 208"/>
                <a:gd name="T81" fmla="*/ 144 h 242"/>
                <a:gd name="T82" fmla="*/ 11 w 208"/>
                <a:gd name="T83" fmla="*/ 150 h 242"/>
                <a:gd name="T84" fmla="*/ 8 w 208"/>
                <a:gd name="T85" fmla="*/ 154 h 242"/>
                <a:gd name="T86" fmla="*/ 9 w 208"/>
                <a:gd name="T87" fmla="*/ 158 h 242"/>
                <a:gd name="T88" fmla="*/ 12 w 208"/>
                <a:gd name="T89" fmla="*/ 163 h 242"/>
                <a:gd name="T90" fmla="*/ 18 w 208"/>
                <a:gd name="T91" fmla="*/ 167 h 242"/>
                <a:gd name="T92" fmla="*/ 18 w 208"/>
                <a:gd name="T93" fmla="*/ 242 h 242"/>
                <a:gd name="T94" fmla="*/ 173 w 208"/>
                <a:gd name="T95" fmla="*/ 233 h 242"/>
                <a:gd name="T96" fmla="*/ 166 w 208"/>
                <a:gd name="T97" fmla="*/ 220 h 242"/>
                <a:gd name="T98" fmla="*/ 157 w 208"/>
                <a:gd name="T99" fmla="*/ 213 h 242"/>
                <a:gd name="T100" fmla="*/ 138 w 208"/>
                <a:gd name="T101" fmla="*/ 197 h 242"/>
                <a:gd name="T102" fmla="*/ 125 w 208"/>
                <a:gd name="T103" fmla="*/ 189 h 242"/>
                <a:gd name="T104" fmla="*/ 128 w 208"/>
                <a:gd name="T105" fmla="*/ 159 h 242"/>
                <a:gd name="T106" fmla="*/ 122 w 208"/>
                <a:gd name="T107" fmla="*/ 154 h 242"/>
                <a:gd name="T108" fmla="*/ 128 w 208"/>
                <a:gd name="T109" fmla="*/ 141 h 24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Lst>
              <a:rect l="0" t="0" r="r" b="b"/>
              <a:pathLst>
                <a:path w="208" h="242">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4" name="Line 48"/>
            <p:cNvSpPr>
              <a:spLocks noChangeShapeType="1"/>
            </p:cNvSpPr>
            <p:nvPr/>
          </p:nvSpPr>
          <p:spPr bwMode="auto">
            <a:xfrm>
              <a:off x="6881808" y="2014722"/>
              <a:ext cx="0" cy="0"/>
            </a:xfrm>
            <a:prstGeom prst="line">
              <a:avLst/>
            </a:prstGeom>
            <a:grpFill/>
            <a:ln w="6350">
              <a:solidFill>
                <a:schemeClr val="bg2">
                  <a:lumMod val="90000"/>
                </a:schemeClr>
              </a:solidFill>
              <a:round/>
              <a:headEnd/>
              <a:tailEnd/>
            </a:ln>
            <a:extLst/>
          </p:spPr>
          <p:txBody>
            <a:bodyPr vert="horz" wrap="square" lIns="91440" tIns="45720" rIns="91440" bIns="45720" numCol="1" anchor="t" anchorCtr="0" compatLnSpc="1">
              <a:prstTxWarp prst="textNoShape">
                <a:avLst/>
              </a:prstTxWarp>
            </a:bodyPr>
            <a:lstStyle/>
            <a:p>
              <a:endParaRPr lang="en-US"/>
            </a:p>
          </p:txBody>
        </p:sp>
        <p:sp>
          <p:nvSpPr>
            <p:cNvPr id="145" name="Line 49"/>
            <p:cNvSpPr>
              <a:spLocks noChangeShapeType="1"/>
            </p:cNvSpPr>
            <p:nvPr/>
          </p:nvSpPr>
          <p:spPr bwMode="auto">
            <a:xfrm>
              <a:off x="6881808" y="2014722"/>
              <a:ext cx="0" cy="0"/>
            </a:xfrm>
            <a:prstGeom prst="line">
              <a:avLst/>
            </a:prstGeom>
            <a:grpFill/>
            <a:ln w="6350" cap="flat">
              <a:solidFill>
                <a:schemeClr val="bg2">
                  <a:lumMod val="90000"/>
                </a:schemeClr>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en-US"/>
            </a:p>
          </p:txBody>
        </p:sp>
        <p:sp>
          <p:nvSpPr>
            <p:cNvPr id="146" name="Freeform 50"/>
            <p:cNvSpPr>
              <a:spLocks/>
            </p:cNvSpPr>
            <p:nvPr/>
          </p:nvSpPr>
          <p:spPr bwMode="auto">
            <a:xfrm>
              <a:off x="6964444" y="1940519"/>
              <a:ext cx="409805" cy="386196"/>
            </a:xfrm>
            <a:custGeom>
              <a:avLst/>
              <a:gdLst>
                <a:gd name="T0" fmla="*/ 12 w 287"/>
                <a:gd name="T1" fmla="*/ 44 h 270"/>
                <a:gd name="T2" fmla="*/ 29 w 287"/>
                <a:gd name="T3" fmla="*/ 36 h 270"/>
                <a:gd name="T4" fmla="*/ 52 w 287"/>
                <a:gd name="T5" fmla="*/ 17 h 270"/>
                <a:gd name="T6" fmla="*/ 77 w 287"/>
                <a:gd name="T7" fmla="*/ 0 h 270"/>
                <a:gd name="T8" fmla="*/ 75 w 287"/>
                <a:gd name="T9" fmla="*/ 6 h 270"/>
                <a:gd name="T10" fmla="*/ 65 w 287"/>
                <a:gd name="T11" fmla="*/ 19 h 270"/>
                <a:gd name="T12" fmla="*/ 67 w 287"/>
                <a:gd name="T13" fmla="*/ 29 h 270"/>
                <a:gd name="T14" fmla="*/ 77 w 287"/>
                <a:gd name="T15" fmla="*/ 28 h 270"/>
                <a:gd name="T16" fmla="*/ 111 w 287"/>
                <a:gd name="T17" fmla="*/ 45 h 270"/>
                <a:gd name="T18" fmla="*/ 135 w 287"/>
                <a:gd name="T19" fmla="*/ 39 h 270"/>
                <a:gd name="T20" fmla="*/ 169 w 287"/>
                <a:gd name="T21" fmla="*/ 28 h 270"/>
                <a:gd name="T22" fmla="*/ 198 w 287"/>
                <a:gd name="T23" fmla="*/ 38 h 270"/>
                <a:gd name="T24" fmla="*/ 217 w 287"/>
                <a:gd name="T25" fmla="*/ 55 h 270"/>
                <a:gd name="T26" fmla="*/ 232 w 287"/>
                <a:gd name="T27" fmla="*/ 56 h 270"/>
                <a:gd name="T28" fmla="*/ 219 w 287"/>
                <a:gd name="T29" fmla="*/ 62 h 270"/>
                <a:gd name="T30" fmla="*/ 193 w 287"/>
                <a:gd name="T31" fmla="*/ 64 h 270"/>
                <a:gd name="T32" fmla="*/ 201 w 287"/>
                <a:gd name="T33" fmla="*/ 74 h 270"/>
                <a:gd name="T34" fmla="*/ 204 w 287"/>
                <a:gd name="T35" fmla="*/ 75 h 270"/>
                <a:gd name="T36" fmla="*/ 234 w 287"/>
                <a:gd name="T37" fmla="*/ 88 h 270"/>
                <a:gd name="T38" fmla="*/ 246 w 287"/>
                <a:gd name="T39" fmla="*/ 109 h 270"/>
                <a:gd name="T40" fmla="*/ 245 w 287"/>
                <a:gd name="T41" fmla="*/ 141 h 270"/>
                <a:gd name="T42" fmla="*/ 233 w 287"/>
                <a:gd name="T43" fmla="*/ 168 h 270"/>
                <a:gd name="T44" fmla="*/ 246 w 287"/>
                <a:gd name="T45" fmla="*/ 166 h 270"/>
                <a:gd name="T46" fmla="*/ 255 w 287"/>
                <a:gd name="T47" fmla="*/ 153 h 270"/>
                <a:gd name="T48" fmla="*/ 275 w 287"/>
                <a:gd name="T49" fmla="*/ 154 h 270"/>
                <a:gd name="T50" fmla="*/ 287 w 287"/>
                <a:gd name="T51" fmla="*/ 197 h 270"/>
                <a:gd name="T52" fmla="*/ 275 w 287"/>
                <a:gd name="T53" fmla="*/ 220 h 270"/>
                <a:gd name="T54" fmla="*/ 266 w 287"/>
                <a:gd name="T55" fmla="*/ 249 h 270"/>
                <a:gd name="T56" fmla="*/ 141 w 287"/>
                <a:gd name="T57" fmla="*/ 270 h 270"/>
                <a:gd name="T58" fmla="*/ 158 w 287"/>
                <a:gd name="T59" fmla="*/ 235 h 270"/>
                <a:gd name="T60" fmla="*/ 145 w 287"/>
                <a:gd name="T61" fmla="*/ 191 h 270"/>
                <a:gd name="T62" fmla="*/ 144 w 287"/>
                <a:gd name="T63" fmla="*/ 165 h 270"/>
                <a:gd name="T64" fmla="*/ 148 w 287"/>
                <a:gd name="T65" fmla="*/ 147 h 270"/>
                <a:gd name="T66" fmla="*/ 153 w 287"/>
                <a:gd name="T67" fmla="*/ 122 h 270"/>
                <a:gd name="T68" fmla="*/ 166 w 287"/>
                <a:gd name="T69" fmla="*/ 106 h 270"/>
                <a:gd name="T70" fmla="*/ 169 w 287"/>
                <a:gd name="T71" fmla="*/ 122 h 270"/>
                <a:gd name="T72" fmla="*/ 175 w 287"/>
                <a:gd name="T73" fmla="*/ 111 h 270"/>
                <a:gd name="T74" fmla="*/ 180 w 287"/>
                <a:gd name="T75" fmla="*/ 94 h 270"/>
                <a:gd name="T76" fmla="*/ 184 w 287"/>
                <a:gd name="T77" fmla="*/ 81 h 270"/>
                <a:gd name="T78" fmla="*/ 189 w 287"/>
                <a:gd name="T79" fmla="*/ 74 h 270"/>
                <a:gd name="T80" fmla="*/ 187 w 287"/>
                <a:gd name="T81" fmla="*/ 65 h 270"/>
                <a:gd name="T82" fmla="*/ 159 w 287"/>
                <a:gd name="T83" fmla="*/ 68 h 270"/>
                <a:gd name="T84" fmla="*/ 129 w 287"/>
                <a:gd name="T85" fmla="*/ 85 h 270"/>
                <a:gd name="T86" fmla="*/ 127 w 287"/>
                <a:gd name="T87" fmla="*/ 76 h 270"/>
                <a:gd name="T88" fmla="*/ 118 w 287"/>
                <a:gd name="T89" fmla="*/ 75 h 270"/>
                <a:gd name="T90" fmla="*/ 107 w 287"/>
                <a:gd name="T91" fmla="*/ 101 h 270"/>
                <a:gd name="T92" fmla="*/ 95 w 287"/>
                <a:gd name="T93" fmla="*/ 100 h 270"/>
                <a:gd name="T94" fmla="*/ 84 w 287"/>
                <a:gd name="T95" fmla="*/ 81 h 270"/>
                <a:gd name="T96" fmla="*/ 58 w 287"/>
                <a:gd name="T97" fmla="*/ 74 h 270"/>
                <a:gd name="T98" fmla="*/ 29 w 287"/>
                <a:gd name="T99" fmla="*/ 65 h 270"/>
                <a:gd name="T100" fmla="*/ 9 w 287"/>
                <a:gd name="T101" fmla="*/ 57 h 2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Lst>
              <a:rect l="0" t="0" r="r" b="b"/>
              <a:pathLst>
                <a:path w="287" h="270">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7" name="Freeform 51"/>
            <p:cNvSpPr>
              <a:spLocks/>
            </p:cNvSpPr>
            <p:nvPr/>
          </p:nvSpPr>
          <p:spPr bwMode="auto">
            <a:xfrm>
              <a:off x="6848079" y="1986053"/>
              <a:ext cx="286695" cy="305247"/>
            </a:xfrm>
            <a:custGeom>
              <a:avLst/>
              <a:gdLst>
                <a:gd name="T0" fmla="*/ 175 w 201"/>
                <a:gd name="T1" fmla="*/ 65 h 213"/>
                <a:gd name="T2" fmla="*/ 172 w 201"/>
                <a:gd name="T3" fmla="*/ 53 h 213"/>
                <a:gd name="T4" fmla="*/ 157 w 201"/>
                <a:gd name="T5" fmla="*/ 44 h 213"/>
                <a:gd name="T6" fmla="*/ 140 w 201"/>
                <a:gd name="T7" fmla="*/ 42 h 213"/>
                <a:gd name="T8" fmla="*/ 125 w 201"/>
                <a:gd name="T9" fmla="*/ 36 h 213"/>
                <a:gd name="T10" fmla="*/ 103 w 201"/>
                <a:gd name="T11" fmla="*/ 30 h 213"/>
                <a:gd name="T12" fmla="*/ 93 w 201"/>
                <a:gd name="T13" fmla="*/ 27 h 213"/>
                <a:gd name="T14" fmla="*/ 82 w 201"/>
                <a:gd name="T15" fmla="*/ 20 h 213"/>
                <a:gd name="T16" fmla="*/ 78 w 201"/>
                <a:gd name="T17" fmla="*/ 18 h 213"/>
                <a:gd name="T18" fmla="*/ 70 w 201"/>
                <a:gd name="T19" fmla="*/ 17 h 213"/>
                <a:gd name="T20" fmla="*/ 67 w 201"/>
                <a:gd name="T21" fmla="*/ 15 h 213"/>
                <a:gd name="T22" fmla="*/ 70 w 201"/>
                <a:gd name="T23" fmla="*/ 2 h 213"/>
                <a:gd name="T24" fmla="*/ 61 w 201"/>
                <a:gd name="T25" fmla="*/ 3 h 213"/>
                <a:gd name="T26" fmla="*/ 47 w 201"/>
                <a:gd name="T27" fmla="*/ 9 h 213"/>
                <a:gd name="T28" fmla="*/ 33 w 201"/>
                <a:gd name="T29" fmla="*/ 16 h 213"/>
                <a:gd name="T30" fmla="*/ 21 w 201"/>
                <a:gd name="T31" fmla="*/ 15 h 213"/>
                <a:gd name="T32" fmla="*/ 5 w 201"/>
                <a:gd name="T33" fmla="*/ 55 h 213"/>
                <a:gd name="T34" fmla="*/ 7 w 201"/>
                <a:gd name="T35" fmla="*/ 72 h 213"/>
                <a:gd name="T36" fmla="*/ 10 w 201"/>
                <a:gd name="T37" fmla="*/ 112 h 213"/>
                <a:gd name="T38" fmla="*/ 42 w 201"/>
                <a:gd name="T39" fmla="*/ 135 h 213"/>
                <a:gd name="T40" fmla="*/ 60 w 201"/>
                <a:gd name="T41" fmla="*/ 152 h 213"/>
                <a:gd name="T42" fmla="*/ 63 w 201"/>
                <a:gd name="T43" fmla="*/ 173 h 213"/>
                <a:gd name="T44" fmla="*/ 65 w 201"/>
                <a:gd name="T45" fmla="*/ 187 h 213"/>
                <a:gd name="T46" fmla="*/ 67 w 201"/>
                <a:gd name="T47" fmla="*/ 203 h 213"/>
                <a:gd name="T48" fmla="*/ 82 w 201"/>
                <a:gd name="T49" fmla="*/ 209 h 213"/>
                <a:gd name="T50" fmla="*/ 184 w 201"/>
                <a:gd name="T51" fmla="*/ 195 h 213"/>
                <a:gd name="T52" fmla="*/ 178 w 201"/>
                <a:gd name="T53" fmla="*/ 172 h 213"/>
                <a:gd name="T54" fmla="*/ 182 w 201"/>
                <a:gd name="T55" fmla="*/ 155 h 213"/>
                <a:gd name="T56" fmla="*/ 182 w 201"/>
                <a:gd name="T57" fmla="*/ 140 h 213"/>
                <a:gd name="T58" fmla="*/ 184 w 201"/>
                <a:gd name="T59" fmla="*/ 131 h 213"/>
                <a:gd name="T60" fmla="*/ 186 w 201"/>
                <a:gd name="T61" fmla="*/ 121 h 213"/>
                <a:gd name="T62" fmla="*/ 188 w 201"/>
                <a:gd name="T63" fmla="*/ 105 h 213"/>
                <a:gd name="T64" fmla="*/ 197 w 201"/>
                <a:gd name="T65" fmla="*/ 85 h 213"/>
                <a:gd name="T66" fmla="*/ 201 w 201"/>
                <a:gd name="T67" fmla="*/ 79 h 213"/>
                <a:gd name="T68" fmla="*/ 201 w 201"/>
                <a:gd name="T69" fmla="*/ 73 h 213"/>
                <a:gd name="T70" fmla="*/ 194 w 201"/>
                <a:gd name="T71" fmla="*/ 79 h 213"/>
                <a:gd name="T72" fmla="*/ 187 w 201"/>
                <a:gd name="T73" fmla="*/ 92 h 213"/>
                <a:gd name="T74" fmla="*/ 177 w 201"/>
                <a:gd name="T75" fmla="*/ 101 h 213"/>
                <a:gd name="T76" fmla="*/ 168 w 201"/>
                <a:gd name="T77" fmla="*/ 107 h 213"/>
                <a:gd name="T78" fmla="*/ 174 w 201"/>
                <a:gd name="T79" fmla="*/ 93 h 213"/>
                <a:gd name="T80" fmla="*/ 179 w 201"/>
                <a:gd name="T81" fmla="*/ 87 h 213"/>
                <a:gd name="T82" fmla="*/ 180 w 201"/>
                <a:gd name="T83" fmla="*/ 78 h 21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01" h="213">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8" name="Freeform 52"/>
            <p:cNvSpPr>
              <a:spLocks/>
            </p:cNvSpPr>
            <p:nvPr/>
          </p:nvSpPr>
          <p:spPr bwMode="auto">
            <a:xfrm>
              <a:off x="7268003" y="2274434"/>
              <a:ext cx="229357" cy="263085"/>
            </a:xfrm>
            <a:custGeom>
              <a:avLst/>
              <a:gdLst>
                <a:gd name="T0" fmla="*/ 114 w 136"/>
                <a:gd name="T1" fmla="*/ 8 h 156"/>
                <a:gd name="T2" fmla="*/ 101 w 136"/>
                <a:gd name="T3" fmla="*/ 17 h 156"/>
                <a:gd name="T4" fmla="*/ 93 w 136"/>
                <a:gd name="T5" fmla="*/ 22 h 156"/>
                <a:gd name="T6" fmla="*/ 88 w 136"/>
                <a:gd name="T7" fmla="*/ 27 h 156"/>
                <a:gd name="T8" fmla="*/ 82 w 136"/>
                <a:gd name="T9" fmla="*/ 27 h 156"/>
                <a:gd name="T10" fmla="*/ 74 w 136"/>
                <a:gd name="T11" fmla="*/ 33 h 156"/>
                <a:gd name="T12" fmla="*/ 69 w 136"/>
                <a:gd name="T13" fmla="*/ 33 h 156"/>
                <a:gd name="T14" fmla="*/ 65 w 136"/>
                <a:gd name="T15" fmla="*/ 31 h 156"/>
                <a:gd name="T16" fmla="*/ 60 w 136"/>
                <a:gd name="T17" fmla="*/ 29 h 156"/>
                <a:gd name="T18" fmla="*/ 55 w 136"/>
                <a:gd name="T19" fmla="*/ 27 h 156"/>
                <a:gd name="T20" fmla="*/ 47 w 136"/>
                <a:gd name="T21" fmla="*/ 23 h 156"/>
                <a:gd name="T22" fmla="*/ 0 w 136"/>
                <a:gd name="T23" fmla="*/ 28 h 156"/>
                <a:gd name="T24" fmla="*/ 16 w 136"/>
                <a:gd name="T25" fmla="*/ 136 h 156"/>
                <a:gd name="T26" fmla="*/ 22 w 136"/>
                <a:gd name="T27" fmla="*/ 133 h 156"/>
                <a:gd name="T28" fmla="*/ 31 w 136"/>
                <a:gd name="T29" fmla="*/ 140 h 156"/>
                <a:gd name="T30" fmla="*/ 34 w 136"/>
                <a:gd name="T31" fmla="*/ 146 h 156"/>
                <a:gd name="T32" fmla="*/ 42 w 136"/>
                <a:gd name="T33" fmla="*/ 148 h 156"/>
                <a:gd name="T34" fmla="*/ 46 w 136"/>
                <a:gd name="T35" fmla="*/ 151 h 156"/>
                <a:gd name="T36" fmla="*/ 49 w 136"/>
                <a:gd name="T37" fmla="*/ 149 h 156"/>
                <a:gd name="T38" fmla="*/ 52 w 136"/>
                <a:gd name="T39" fmla="*/ 146 h 156"/>
                <a:gd name="T40" fmla="*/ 60 w 136"/>
                <a:gd name="T41" fmla="*/ 150 h 156"/>
                <a:gd name="T42" fmla="*/ 67 w 136"/>
                <a:gd name="T43" fmla="*/ 148 h 156"/>
                <a:gd name="T44" fmla="*/ 71 w 136"/>
                <a:gd name="T45" fmla="*/ 144 h 156"/>
                <a:gd name="T46" fmla="*/ 75 w 136"/>
                <a:gd name="T47" fmla="*/ 146 h 156"/>
                <a:gd name="T48" fmla="*/ 83 w 136"/>
                <a:gd name="T49" fmla="*/ 155 h 156"/>
                <a:gd name="T50" fmla="*/ 85 w 136"/>
                <a:gd name="T51" fmla="*/ 156 h 156"/>
                <a:gd name="T52" fmla="*/ 92 w 136"/>
                <a:gd name="T53" fmla="*/ 149 h 156"/>
                <a:gd name="T54" fmla="*/ 94 w 136"/>
                <a:gd name="T55" fmla="*/ 142 h 156"/>
                <a:gd name="T56" fmla="*/ 100 w 136"/>
                <a:gd name="T57" fmla="*/ 128 h 156"/>
                <a:gd name="T58" fmla="*/ 105 w 136"/>
                <a:gd name="T59" fmla="*/ 130 h 156"/>
                <a:gd name="T60" fmla="*/ 109 w 136"/>
                <a:gd name="T61" fmla="*/ 116 h 156"/>
                <a:gd name="T62" fmla="*/ 118 w 136"/>
                <a:gd name="T63" fmla="*/ 110 h 156"/>
                <a:gd name="T64" fmla="*/ 129 w 136"/>
                <a:gd name="T65" fmla="*/ 99 h 156"/>
                <a:gd name="T66" fmla="*/ 131 w 136"/>
                <a:gd name="T67" fmla="*/ 91 h 156"/>
                <a:gd name="T68" fmla="*/ 132 w 136"/>
                <a:gd name="T69" fmla="*/ 77 h 156"/>
                <a:gd name="T70" fmla="*/ 133 w 136"/>
                <a:gd name="T71" fmla="*/ 70 h 156"/>
                <a:gd name="T72" fmla="*/ 133 w 136"/>
                <a:gd name="T73" fmla="*/ 61 h 156"/>
                <a:gd name="T74" fmla="*/ 133 w 136"/>
                <a:gd name="T75" fmla="*/ 55 h 156"/>
                <a:gd name="T76" fmla="*/ 126 w 136"/>
                <a:gd name="T77" fmla="*/ 0 h 15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36" h="15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49" name="Freeform 53"/>
            <p:cNvSpPr>
              <a:spLocks/>
            </p:cNvSpPr>
            <p:nvPr/>
          </p:nvSpPr>
          <p:spPr bwMode="auto">
            <a:xfrm>
              <a:off x="7119596" y="2319969"/>
              <a:ext cx="168644" cy="290068"/>
            </a:xfrm>
            <a:custGeom>
              <a:avLst/>
              <a:gdLst>
                <a:gd name="T0" fmla="*/ 5 w 100"/>
                <a:gd name="T1" fmla="*/ 167 h 172"/>
                <a:gd name="T2" fmla="*/ 16 w 100"/>
                <a:gd name="T3" fmla="*/ 163 h 172"/>
                <a:gd name="T4" fmla="*/ 24 w 100"/>
                <a:gd name="T5" fmla="*/ 163 h 172"/>
                <a:gd name="T6" fmla="*/ 31 w 100"/>
                <a:gd name="T7" fmla="*/ 168 h 172"/>
                <a:gd name="T8" fmla="*/ 32 w 100"/>
                <a:gd name="T9" fmla="*/ 163 h 172"/>
                <a:gd name="T10" fmla="*/ 38 w 100"/>
                <a:gd name="T11" fmla="*/ 161 h 172"/>
                <a:gd name="T12" fmla="*/ 44 w 100"/>
                <a:gd name="T13" fmla="*/ 163 h 172"/>
                <a:gd name="T14" fmla="*/ 49 w 100"/>
                <a:gd name="T15" fmla="*/ 161 h 172"/>
                <a:gd name="T16" fmla="*/ 52 w 100"/>
                <a:gd name="T17" fmla="*/ 154 h 172"/>
                <a:gd name="T18" fmla="*/ 55 w 100"/>
                <a:gd name="T19" fmla="*/ 150 h 172"/>
                <a:gd name="T20" fmla="*/ 59 w 100"/>
                <a:gd name="T21" fmla="*/ 157 h 172"/>
                <a:gd name="T22" fmla="*/ 66 w 100"/>
                <a:gd name="T23" fmla="*/ 157 h 172"/>
                <a:gd name="T24" fmla="*/ 68 w 100"/>
                <a:gd name="T25" fmla="*/ 150 h 172"/>
                <a:gd name="T26" fmla="*/ 74 w 100"/>
                <a:gd name="T27" fmla="*/ 145 h 172"/>
                <a:gd name="T28" fmla="*/ 78 w 100"/>
                <a:gd name="T29" fmla="*/ 139 h 172"/>
                <a:gd name="T30" fmla="*/ 80 w 100"/>
                <a:gd name="T31" fmla="*/ 131 h 172"/>
                <a:gd name="T32" fmla="*/ 81 w 100"/>
                <a:gd name="T33" fmla="*/ 127 h 172"/>
                <a:gd name="T34" fmla="*/ 90 w 100"/>
                <a:gd name="T35" fmla="*/ 125 h 172"/>
                <a:gd name="T36" fmla="*/ 98 w 100"/>
                <a:gd name="T37" fmla="*/ 123 h 172"/>
                <a:gd name="T38" fmla="*/ 99 w 100"/>
                <a:gd name="T39" fmla="*/ 115 h 172"/>
                <a:gd name="T40" fmla="*/ 98 w 100"/>
                <a:gd name="T41" fmla="*/ 112 h 172"/>
                <a:gd name="T42" fmla="*/ 99 w 100"/>
                <a:gd name="T43" fmla="*/ 107 h 172"/>
                <a:gd name="T44" fmla="*/ 88 w 100"/>
                <a:gd name="T45" fmla="*/ 0 h 172"/>
                <a:gd name="T46" fmla="*/ 27 w 100"/>
                <a:gd name="T47" fmla="*/ 5 h 172"/>
                <a:gd name="T48" fmla="*/ 16 w 100"/>
                <a:gd name="T49" fmla="*/ 12 h 172"/>
                <a:gd name="T50" fmla="*/ 8 w 100"/>
                <a:gd name="T51" fmla="*/ 12 h 172"/>
                <a:gd name="T52" fmla="*/ 10 w 100"/>
                <a:gd name="T53" fmla="*/ 106 h 172"/>
                <a:gd name="T54" fmla="*/ 10 w 100"/>
                <a:gd name="T55" fmla="*/ 113 h 172"/>
                <a:gd name="T56" fmla="*/ 15 w 100"/>
                <a:gd name="T57" fmla="*/ 124 h 172"/>
                <a:gd name="T58" fmla="*/ 16 w 100"/>
                <a:gd name="T59" fmla="*/ 134 h 172"/>
                <a:gd name="T60" fmla="*/ 11 w 100"/>
                <a:gd name="T61" fmla="*/ 140 h 172"/>
                <a:gd name="T62" fmla="*/ 8 w 100"/>
                <a:gd name="T63" fmla="*/ 147 h 172"/>
                <a:gd name="T64" fmla="*/ 4 w 100"/>
                <a:gd name="T65" fmla="*/ 156 h 172"/>
                <a:gd name="T66" fmla="*/ 0 w 100"/>
                <a:gd name="T67" fmla="*/ 161 h 172"/>
                <a:gd name="T68" fmla="*/ 1 w 100"/>
                <a:gd name="T69" fmla="*/ 171 h 172"/>
                <a:gd name="T70" fmla="*/ 2 w 100"/>
                <a:gd name="T71" fmla="*/ 172 h 17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Lst>
              <a:rect l="0" t="0" r="r" b="b"/>
              <a:pathLst>
                <a:path w="100" h="172">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0" name="Freeform 54"/>
            <p:cNvSpPr>
              <a:spLocks/>
            </p:cNvSpPr>
            <p:nvPr/>
          </p:nvSpPr>
          <p:spPr bwMode="auto">
            <a:xfrm>
              <a:off x="6929028" y="2282867"/>
              <a:ext cx="217551" cy="381136"/>
            </a:xfrm>
            <a:custGeom>
              <a:avLst/>
              <a:gdLst>
                <a:gd name="T0" fmla="*/ 88 w 129"/>
                <a:gd name="T1" fmla="*/ 217 h 226"/>
                <a:gd name="T2" fmla="*/ 96 w 129"/>
                <a:gd name="T3" fmla="*/ 222 h 226"/>
                <a:gd name="T4" fmla="*/ 102 w 129"/>
                <a:gd name="T5" fmla="*/ 222 h 226"/>
                <a:gd name="T6" fmla="*/ 102 w 129"/>
                <a:gd name="T7" fmla="*/ 216 h 226"/>
                <a:gd name="T8" fmla="*/ 105 w 129"/>
                <a:gd name="T9" fmla="*/ 209 h 226"/>
                <a:gd name="T10" fmla="*/ 113 w 129"/>
                <a:gd name="T11" fmla="*/ 206 h 226"/>
                <a:gd name="T12" fmla="*/ 112 w 129"/>
                <a:gd name="T13" fmla="*/ 200 h 226"/>
                <a:gd name="T14" fmla="*/ 112 w 129"/>
                <a:gd name="T15" fmla="*/ 195 h 226"/>
                <a:gd name="T16" fmla="*/ 115 w 129"/>
                <a:gd name="T17" fmla="*/ 194 h 226"/>
                <a:gd name="T18" fmla="*/ 113 w 129"/>
                <a:gd name="T19" fmla="*/ 189 h 226"/>
                <a:gd name="T20" fmla="*/ 115 w 129"/>
                <a:gd name="T21" fmla="*/ 179 h 226"/>
                <a:gd name="T22" fmla="*/ 118 w 129"/>
                <a:gd name="T23" fmla="*/ 172 h 226"/>
                <a:gd name="T24" fmla="*/ 123 w 129"/>
                <a:gd name="T25" fmla="*/ 167 h 226"/>
                <a:gd name="T26" fmla="*/ 126 w 129"/>
                <a:gd name="T27" fmla="*/ 158 h 226"/>
                <a:gd name="T28" fmla="*/ 129 w 129"/>
                <a:gd name="T29" fmla="*/ 152 h 226"/>
                <a:gd name="T30" fmla="*/ 124 w 129"/>
                <a:gd name="T31" fmla="*/ 139 h 226"/>
                <a:gd name="T32" fmla="*/ 123 w 129"/>
                <a:gd name="T33" fmla="*/ 131 h 226"/>
                <a:gd name="T34" fmla="*/ 124 w 129"/>
                <a:gd name="T35" fmla="*/ 125 h 226"/>
                <a:gd name="T36" fmla="*/ 122 w 129"/>
                <a:gd name="T37" fmla="*/ 34 h 226"/>
                <a:gd name="T38" fmla="*/ 116 w 129"/>
                <a:gd name="T39" fmla="*/ 26 h 226"/>
                <a:gd name="T40" fmla="*/ 113 w 129"/>
                <a:gd name="T41" fmla="*/ 17 h 226"/>
                <a:gd name="T42" fmla="*/ 107 w 129"/>
                <a:gd name="T43" fmla="*/ 3 h 226"/>
                <a:gd name="T44" fmla="*/ 24 w 129"/>
                <a:gd name="T45" fmla="*/ 5 h 226"/>
                <a:gd name="T46" fmla="*/ 22 w 129"/>
                <a:gd name="T47" fmla="*/ 3 h 226"/>
                <a:gd name="T48" fmla="*/ 21 w 129"/>
                <a:gd name="T49" fmla="*/ 8 h 226"/>
                <a:gd name="T50" fmla="*/ 28 w 129"/>
                <a:gd name="T51" fmla="*/ 14 h 226"/>
                <a:gd name="T52" fmla="*/ 38 w 129"/>
                <a:gd name="T53" fmla="*/ 23 h 226"/>
                <a:gd name="T54" fmla="*/ 36 w 129"/>
                <a:gd name="T55" fmla="*/ 32 h 226"/>
                <a:gd name="T56" fmla="*/ 31 w 129"/>
                <a:gd name="T57" fmla="*/ 43 h 226"/>
                <a:gd name="T58" fmla="*/ 27 w 129"/>
                <a:gd name="T59" fmla="*/ 47 h 226"/>
                <a:gd name="T60" fmla="*/ 15 w 129"/>
                <a:gd name="T61" fmla="*/ 50 h 226"/>
                <a:gd name="T62" fmla="*/ 12 w 129"/>
                <a:gd name="T63" fmla="*/ 55 h 226"/>
                <a:gd name="T64" fmla="*/ 15 w 129"/>
                <a:gd name="T65" fmla="*/ 65 h 226"/>
                <a:gd name="T66" fmla="*/ 13 w 129"/>
                <a:gd name="T67" fmla="*/ 70 h 226"/>
                <a:gd name="T68" fmla="*/ 11 w 129"/>
                <a:gd name="T69" fmla="*/ 77 h 226"/>
                <a:gd name="T70" fmla="*/ 2 w 129"/>
                <a:gd name="T71" fmla="*/ 86 h 226"/>
                <a:gd name="T72" fmla="*/ 0 w 129"/>
                <a:gd name="T73" fmla="*/ 95 h 226"/>
                <a:gd name="T74" fmla="*/ 0 w 129"/>
                <a:gd name="T75" fmla="*/ 113 h 226"/>
                <a:gd name="T76" fmla="*/ 21 w 129"/>
                <a:gd name="T77" fmla="*/ 136 h 226"/>
                <a:gd name="T78" fmla="*/ 25 w 129"/>
                <a:gd name="T79" fmla="*/ 150 h 226"/>
                <a:gd name="T80" fmla="*/ 31 w 129"/>
                <a:gd name="T81" fmla="*/ 151 h 226"/>
                <a:gd name="T82" fmla="*/ 39 w 129"/>
                <a:gd name="T83" fmla="*/ 150 h 226"/>
                <a:gd name="T84" fmla="*/ 45 w 129"/>
                <a:gd name="T85" fmla="*/ 156 h 226"/>
                <a:gd name="T86" fmla="*/ 41 w 129"/>
                <a:gd name="T87" fmla="*/ 167 h 226"/>
                <a:gd name="T88" fmla="*/ 39 w 129"/>
                <a:gd name="T89" fmla="*/ 175 h 226"/>
                <a:gd name="T90" fmla="*/ 44 w 129"/>
                <a:gd name="T91" fmla="*/ 185 h 226"/>
                <a:gd name="T92" fmla="*/ 53 w 129"/>
                <a:gd name="T93" fmla="*/ 189 h 226"/>
                <a:gd name="T94" fmla="*/ 68 w 129"/>
                <a:gd name="T95" fmla="*/ 200 h 226"/>
                <a:gd name="T96" fmla="*/ 70 w 129"/>
                <a:gd name="T97" fmla="*/ 214 h 226"/>
                <a:gd name="T98" fmla="*/ 74 w 129"/>
                <a:gd name="T99" fmla="*/ 222 h 226"/>
                <a:gd name="T100" fmla="*/ 76 w 129"/>
                <a:gd name="T101" fmla="*/ 222 h 226"/>
                <a:gd name="T102" fmla="*/ 83 w 129"/>
                <a:gd name="T103" fmla="*/ 221 h 2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Lst>
              <a:rect l="0" t="0" r="r" b="b"/>
              <a:pathLst>
                <a:path w="129" h="226">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chemeClr val="accent4"/>
            </a:solid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1" name="Freeform 55"/>
            <p:cNvSpPr>
              <a:spLocks/>
            </p:cNvSpPr>
            <p:nvPr/>
          </p:nvSpPr>
          <p:spPr bwMode="auto">
            <a:xfrm>
              <a:off x="6662570" y="2198544"/>
              <a:ext cx="330543" cy="242848"/>
            </a:xfrm>
            <a:custGeom>
              <a:avLst/>
              <a:gdLst>
                <a:gd name="T0" fmla="*/ 196 w 231"/>
                <a:gd name="T1" fmla="*/ 154 h 170"/>
                <a:gd name="T2" fmla="*/ 201 w 231"/>
                <a:gd name="T3" fmla="*/ 150 h 170"/>
                <a:gd name="T4" fmla="*/ 206 w 231"/>
                <a:gd name="T5" fmla="*/ 139 h 170"/>
                <a:gd name="T6" fmla="*/ 200 w 231"/>
                <a:gd name="T7" fmla="*/ 128 h 170"/>
                <a:gd name="T8" fmla="*/ 200 w 231"/>
                <a:gd name="T9" fmla="*/ 120 h 170"/>
                <a:gd name="T10" fmla="*/ 211 w 231"/>
                <a:gd name="T11" fmla="*/ 118 h 170"/>
                <a:gd name="T12" fmla="*/ 220 w 231"/>
                <a:gd name="T13" fmla="*/ 113 h 170"/>
                <a:gd name="T14" fmla="*/ 226 w 231"/>
                <a:gd name="T15" fmla="*/ 101 h 170"/>
                <a:gd name="T16" fmla="*/ 231 w 231"/>
                <a:gd name="T17" fmla="*/ 90 h 170"/>
                <a:gd name="T18" fmla="*/ 225 w 231"/>
                <a:gd name="T19" fmla="*/ 81 h 170"/>
                <a:gd name="T20" fmla="*/ 215 w 231"/>
                <a:gd name="T21" fmla="*/ 72 h 170"/>
                <a:gd name="T22" fmla="*/ 211 w 231"/>
                <a:gd name="T23" fmla="*/ 66 h 170"/>
                <a:gd name="T24" fmla="*/ 214 w 231"/>
                <a:gd name="T25" fmla="*/ 65 h 170"/>
                <a:gd name="T26" fmla="*/ 206 w 231"/>
                <a:gd name="T27" fmla="*/ 59 h 170"/>
                <a:gd name="T28" fmla="*/ 196 w 231"/>
                <a:gd name="T29" fmla="*/ 55 h 170"/>
                <a:gd name="T30" fmla="*/ 194 w 231"/>
                <a:gd name="T31" fmla="*/ 45 h 170"/>
                <a:gd name="T32" fmla="*/ 194 w 231"/>
                <a:gd name="T33" fmla="*/ 35 h 170"/>
                <a:gd name="T34" fmla="*/ 192 w 231"/>
                <a:gd name="T35" fmla="*/ 25 h 170"/>
                <a:gd name="T36" fmla="*/ 7 w 231"/>
                <a:gd name="T37" fmla="*/ 22 h 170"/>
                <a:gd name="T38" fmla="*/ 8 w 231"/>
                <a:gd name="T39" fmla="*/ 0 h 170"/>
                <a:gd name="T40" fmla="*/ 4 w 231"/>
                <a:gd name="T41" fmla="*/ 23 h 170"/>
                <a:gd name="T42" fmla="*/ 3 w 231"/>
                <a:gd name="T43" fmla="*/ 31 h 170"/>
                <a:gd name="T44" fmla="*/ 7 w 231"/>
                <a:gd name="T45" fmla="*/ 37 h 170"/>
                <a:gd name="T46" fmla="*/ 5 w 231"/>
                <a:gd name="T47" fmla="*/ 42 h 170"/>
                <a:gd name="T48" fmla="*/ 4 w 231"/>
                <a:gd name="T49" fmla="*/ 52 h 170"/>
                <a:gd name="T50" fmla="*/ 0 w 231"/>
                <a:gd name="T51" fmla="*/ 56 h 170"/>
                <a:gd name="T52" fmla="*/ 4 w 231"/>
                <a:gd name="T53" fmla="*/ 62 h 170"/>
                <a:gd name="T54" fmla="*/ 4 w 231"/>
                <a:gd name="T55" fmla="*/ 69 h 170"/>
                <a:gd name="T56" fmla="*/ 6 w 231"/>
                <a:gd name="T57" fmla="*/ 71 h 170"/>
                <a:gd name="T58" fmla="*/ 12 w 231"/>
                <a:gd name="T59" fmla="*/ 85 h 170"/>
                <a:gd name="T60" fmla="*/ 16 w 231"/>
                <a:gd name="T61" fmla="*/ 96 h 170"/>
                <a:gd name="T62" fmla="*/ 19 w 231"/>
                <a:gd name="T63" fmla="*/ 102 h 170"/>
                <a:gd name="T64" fmla="*/ 20 w 231"/>
                <a:gd name="T65" fmla="*/ 104 h 170"/>
                <a:gd name="T66" fmla="*/ 18 w 231"/>
                <a:gd name="T67" fmla="*/ 109 h 170"/>
                <a:gd name="T68" fmla="*/ 20 w 231"/>
                <a:gd name="T69" fmla="*/ 116 h 170"/>
                <a:gd name="T70" fmla="*/ 24 w 231"/>
                <a:gd name="T71" fmla="*/ 118 h 170"/>
                <a:gd name="T72" fmla="*/ 26 w 231"/>
                <a:gd name="T73" fmla="*/ 135 h 170"/>
                <a:gd name="T74" fmla="*/ 27 w 231"/>
                <a:gd name="T75" fmla="*/ 142 h 170"/>
                <a:gd name="T76" fmla="*/ 28 w 231"/>
                <a:gd name="T77" fmla="*/ 154 h 170"/>
                <a:gd name="T78" fmla="*/ 30 w 231"/>
                <a:gd name="T79" fmla="*/ 162 h 170"/>
                <a:gd name="T80" fmla="*/ 188 w 231"/>
                <a:gd name="T81" fmla="*/ 170 h 170"/>
                <a:gd name="T82" fmla="*/ 189 w 231"/>
                <a:gd name="T83" fmla="*/ 161 h 17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Lst>
              <a:rect l="0" t="0" r="r" b="b"/>
              <a:pathLst>
                <a:path w="231" h="170">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bodyPr>
            <a:lstStyle/>
            <a:p>
              <a:endParaRPr lang="en-US"/>
            </a:p>
          </p:txBody>
        </p:sp>
        <p:sp>
          <p:nvSpPr>
            <p:cNvPr id="152" name="Freeform 151"/>
            <p:cNvSpPr>
              <a:spLocks/>
            </p:cNvSpPr>
            <p:nvPr/>
          </p:nvSpPr>
          <p:spPr bwMode="auto">
            <a:xfrm>
              <a:off x="5157992" y="3013096"/>
              <a:ext cx="735560" cy="571704"/>
            </a:xfrm>
            <a:custGeom>
              <a:avLst/>
              <a:gdLst>
                <a:gd name="connsiteX0" fmla="*/ 302516 w 770887"/>
                <a:gd name="connsiteY0" fmla="*/ 482511 h 599162"/>
                <a:gd name="connsiteX1" fmla="*/ 307819 w 770887"/>
                <a:gd name="connsiteY1" fmla="*/ 487813 h 599162"/>
                <a:gd name="connsiteX2" fmla="*/ 318423 w 770887"/>
                <a:gd name="connsiteY2" fmla="*/ 494883 h 599162"/>
                <a:gd name="connsiteX3" fmla="*/ 311354 w 770887"/>
                <a:gd name="connsiteY3" fmla="*/ 496651 h 599162"/>
                <a:gd name="connsiteX4" fmla="*/ 307819 w 770887"/>
                <a:gd name="connsiteY4" fmla="*/ 496651 h 599162"/>
                <a:gd name="connsiteX5" fmla="*/ 300749 w 770887"/>
                <a:gd name="connsiteY5" fmla="*/ 501953 h 599162"/>
                <a:gd name="connsiteX6" fmla="*/ 300749 w 770887"/>
                <a:gd name="connsiteY6" fmla="*/ 503720 h 599162"/>
                <a:gd name="connsiteX7" fmla="*/ 300749 w 770887"/>
                <a:gd name="connsiteY7" fmla="*/ 509023 h 599162"/>
                <a:gd name="connsiteX8" fmla="*/ 304284 w 770887"/>
                <a:gd name="connsiteY8" fmla="*/ 509023 h 599162"/>
                <a:gd name="connsiteX9" fmla="*/ 311354 w 770887"/>
                <a:gd name="connsiteY9" fmla="*/ 517860 h 599162"/>
                <a:gd name="connsiteX10" fmla="*/ 311354 w 770887"/>
                <a:gd name="connsiteY10" fmla="*/ 521395 h 599162"/>
                <a:gd name="connsiteX11" fmla="*/ 306051 w 770887"/>
                <a:gd name="connsiteY11" fmla="*/ 523162 h 599162"/>
                <a:gd name="connsiteX12" fmla="*/ 302516 w 770887"/>
                <a:gd name="connsiteY12" fmla="*/ 523162 h 599162"/>
                <a:gd name="connsiteX13" fmla="*/ 298982 w 770887"/>
                <a:gd name="connsiteY13" fmla="*/ 524930 h 599162"/>
                <a:gd name="connsiteX14" fmla="*/ 297214 w 770887"/>
                <a:gd name="connsiteY14" fmla="*/ 524930 h 599162"/>
                <a:gd name="connsiteX15" fmla="*/ 291912 w 770887"/>
                <a:gd name="connsiteY15" fmla="*/ 528465 h 599162"/>
                <a:gd name="connsiteX16" fmla="*/ 291912 w 770887"/>
                <a:gd name="connsiteY16" fmla="*/ 533767 h 599162"/>
                <a:gd name="connsiteX17" fmla="*/ 291912 w 770887"/>
                <a:gd name="connsiteY17" fmla="*/ 535534 h 599162"/>
                <a:gd name="connsiteX18" fmla="*/ 288377 w 770887"/>
                <a:gd name="connsiteY18" fmla="*/ 540837 h 599162"/>
                <a:gd name="connsiteX19" fmla="*/ 283075 w 770887"/>
                <a:gd name="connsiteY19" fmla="*/ 531999 h 599162"/>
                <a:gd name="connsiteX20" fmla="*/ 283075 w 770887"/>
                <a:gd name="connsiteY20" fmla="*/ 533767 h 599162"/>
                <a:gd name="connsiteX21" fmla="*/ 281307 w 770887"/>
                <a:gd name="connsiteY21" fmla="*/ 537302 h 599162"/>
                <a:gd name="connsiteX22" fmla="*/ 276005 w 770887"/>
                <a:gd name="connsiteY22" fmla="*/ 542604 h 599162"/>
                <a:gd name="connsiteX23" fmla="*/ 272470 w 770887"/>
                <a:gd name="connsiteY23" fmla="*/ 549674 h 599162"/>
                <a:gd name="connsiteX24" fmla="*/ 272470 w 770887"/>
                <a:gd name="connsiteY24" fmla="*/ 551441 h 599162"/>
                <a:gd name="connsiteX25" fmla="*/ 272470 w 770887"/>
                <a:gd name="connsiteY25" fmla="*/ 558511 h 599162"/>
                <a:gd name="connsiteX26" fmla="*/ 256563 w 770887"/>
                <a:gd name="connsiteY26" fmla="*/ 558511 h 599162"/>
                <a:gd name="connsiteX27" fmla="*/ 268935 w 770887"/>
                <a:gd name="connsiteY27" fmla="*/ 554976 h 599162"/>
                <a:gd name="connsiteX28" fmla="*/ 270703 w 770887"/>
                <a:gd name="connsiteY28" fmla="*/ 551441 h 599162"/>
                <a:gd name="connsiteX29" fmla="*/ 272470 w 770887"/>
                <a:gd name="connsiteY29" fmla="*/ 547906 h 599162"/>
                <a:gd name="connsiteX30" fmla="*/ 270703 w 770887"/>
                <a:gd name="connsiteY30" fmla="*/ 542604 h 599162"/>
                <a:gd name="connsiteX31" fmla="*/ 267168 w 770887"/>
                <a:gd name="connsiteY31" fmla="*/ 540837 h 599162"/>
                <a:gd name="connsiteX32" fmla="*/ 265400 w 770887"/>
                <a:gd name="connsiteY32" fmla="*/ 540837 h 599162"/>
                <a:gd name="connsiteX33" fmla="*/ 261866 w 770887"/>
                <a:gd name="connsiteY33" fmla="*/ 537302 h 599162"/>
                <a:gd name="connsiteX34" fmla="*/ 261866 w 770887"/>
                <a:gd name="connsiteY34" fmla="*/ 535534 h 599162"/>
                <a:gd name="connsiteX35" fmla="*/ 260098 w 770887"/>
                <a:gd name="connsiteY35" fmla="*/ 524930 h 599162"/>
                <a:gd name="connsiteX36" fmla="*/ 263633 w 770887"/>
                <a:gd name="connsiteY36" fmla="*/ 521395 h 599162"/>
                <a:gd name="connsiteX37" fmla="*/ 265400 w 770887"/>
                <a:gd name="connsiteY37" fmla="*/ 517860 h 599162"/>
                <a:gd name="connsiteX38" fmla="*/ 270703 w 770887"/>
                <a:gd name="connsiteY38" fmla="*/ 514325 h 599162"/>
                <a:gd name="connsiteX39" fmla="*/ 272470 w 770887"/>
                <a:gd name="connsiteY39" fmla="*/ 516093 h 599162"/>
                <a:gd name="connsiteX40" fmla="*/ 277772 w 770887"/>
                <a:gd name="connsiteY40" fmla="*/ 521395 h 599162"/>
                <a:gd name="connsiteX41" fmla="*/ 281307 w 770887"/>
                <a:gd name="connsiteY41" fmla="*/ 528465 h 599162"/>
                <a:gd name="connsiteX42" fmla="*/ 281307 w 770887"/>
                <a:gd name="connsiteY42" fmla="*/ 521395 h 599162"/>
                <a:gd name="connsiteX43" fmla="*/ 279540 w 770887"/>
                <a:gd name="connsiteY43" fmla="*/ 514325 h 599162"/>
                <a:gd name="connsiteX44" fmla="*/ 276005 w 770887"/>
                <a:gd name="connsiteY44" fmla="*/ 509023 h 599162"/>
                <a:gd name="connsiteX45" fmla="*/ 281307 w 770887"/>
                <a:gd name="connsiteY45" fmla="*/ 507255 h 599162"/>
                <a:gd name="connsiteX46" fmla="*/ 288377 w 770887"/>
                <a:gd name="connsiteY46" fmla="*/ 510790 h 599162"/>
                <a:gd name="connsiteX47" fmla="*/ 291912 w 770887"/>
                <a:gd name="connsiteY47" fmla="*/ 510790 h 599162"/>
                <a:gd name="connsiteX48" fmla="*/ 291912 w 770887"/>
                <a:gd name="connsiteY48" fmla="*/ 507255 h 599162"/>
                <a:gd name="connsiteX49" fmla="*/ 291912 w 770887"/>
                <a:gd name="connsiteY49" fmla="*/ 505488 h 599162"/>
                <a:gd name="connsiteX50" fmla="*/ 291912 w 770887"/>
                <a:gd name="connsiteY50" fmla="*/ 501953 h 599162"/>
                <a:gd name="connsiteX51" fmla="*/ 291912 w 770887"/>
                <a:gd name="connsiteY51" fmla="*/ 496651 h 599162"/>
                <a:gd name="connsiteX52" fmla="*/ 290144 w 770887"/>
                <a:gd name="connsiteY52" fmla="*/ 493116 h 599162"/>
                <a:gd name="connsiteX53" fmla="*/ 297214 w 770887"/>
                <a:gd name="connsiteY53" fmla="*/ 487813 h 599162"/>
                <a:gd name="connsiteX54" fmla="*/ 55075 w 770887"/>
                <a:gd name="connsiteY54" fmla="*/ 374697 h 599162"/>
                <a:gd name="connsiteX55" fmla="*/ 58610 w 770887"/>
                <a:gd name="connsiteY55" fmla="*/ 374697 h 599162"/>
                <a:gd name="connsiteX56" fmla="*/ 63912 w 770887"/>
                <a:gd name="connsiteY56" fmla="*/ 385302 h 599162"/>
                <a:gd name="connsiteX57" fmla="*/ 63912 w 770887"/>
                <a:gd name="connsiteY57" fmla="*/ 390604 h 599162"/>
                <a:gd name="connsiteX58" fmla="*/ 60377 w 770887"/>
                <a:gd name="connsiteY58" fmla="*/ 395906 h 599162"/>
                <a:gd name="connsiteX59" fmla="*/ 56842 w 770887"/>
                <a:gd name="connsiteY59" fmla="*/ 395906 h 599162"/>
                <a:gd name="connsiteX60" fmla="*/ 51540 w 770887"/>
                <a:gd name="connsiteY60" fmla="*/ 395906 h 599162"/>
                <a:gd name="connsiteX61" fmla="*/ 44470 w 770887"/>
                <a:gd name="connsiteY61" fmla="*/ 390604 h 599162"/>
                <a:gd name="connsiteX62" fmla="*/ 35633 w 770887"/>
                <a:gd name="connsiteY62" fmla="*/ 383534 h 599162"/>
                <a:gd name="connsiteX63" fmla="*/ 44470 w 770887"/>
                <a:gd name="connsiteY63" fmla="*/ 378232 h 599162"/>
                <a:gd name="connsiteX64" fmla="*/ 49773 w 770887"/>
                <a:gd name="connsiteY64" fmla="*/ 378232 h 599162"/>
                <a:gd name="connsiteX65" fmla="*/ 4447 w 770887"/>
                <a:gd name="connsiteY65" fmla="*/ 224465 h 599162"/>
                <a:gd name="connsiteX66" fmla="*/ 5929 w 770887"/>
                <a:gd name="connsiteY66" fmla="*/ 230488 h 599162"/>
                <a:gd name="connsiteX67" fmla="*/ 8894 w 770887"/>
                <a:gd name="connsiteY67" fmla="*/ 233499 h 599162"/>
                <a:gd name="connsiteX68" fmla="*/ 16306 w 770887"/>
                <a:gd name="connsiteY68" fmla="*/ 235005 h 599162"/>
                <a:gd name="connsiteX69" fmla="*/ 23717 w 770887"/>
                <a:gd name="connsiteY69" fmla="*/ 235005 h 599162"/>
                <a:gd name="connsiteX70" fmla="*/ 28164 w 770887"/>
                <a:gd name="connsiteY70" fmla="*/ 238016 h 599162"/>
                <a:gd name="connsiteX71" fmla="*/ 28164 w 770887"/>
                <a:gd name="connsiteY71" fmla="*/ 242533 h 599162"/>
                <a:gd name="connsiteX72" fmla="*/ 31129 w 770887"/>
                <a:gd name="connsiteY72" fmla="*/ 245544 h 599162"/>
                <a:gd name="connsiteX73" fmla="*/ 37058 w 770887"/>
                <a:gd name="connsiteY73" fmla="*/ 251566 h 599162"/>
                <a:gd name="connsiteX74" fmla="*/ 44470 w 770887"/>
                <a:gd name="connsiteY74" fmla="*/ 262106 h 599162"/>
                <a:gd name="connsiteX75" fmla="*/ 40023 w 770887"/>
                <a:gd name="connsiteY75" fmla="*/ 262106 h 599162"/>
                <a:gd name="connsiteX76" fmla="*/ 31129 w 770887"/>
                <a:gd name="connsiteY76" fmla="*/ 262106 h 599162"/>
                <a:gd name="connsiteX77" fmla="*/ 29647 w 770887"/>
                <a:gd name="connsiteY77" fmla="*/ 265117 h 599162"/>
                <a:gd name="connsiteX78" fmla="*/ 23717 w 770887"/>
                <a:gd name="connsiteY78" fmla="*/ 259095 h 599162"/>
                <a:gd name="connsiteX79" fmla="*/ 20753 w 770887"/>
                <a:gd name="connsiteY79" fmla="*/ 250061 h 599162"/>
                <a:gd name="connsiteX80" fmla="*/ 19270 w 770887"/>
                <a:gd name="connsiteY80" fmla="*/ 247050 h 599162"/>
                <a:gd name="connsiteX81" fmla="*/ 16306 w 770887"/>
                <a:gd name="connsiteY81" fmla="*/ 244038 h 599162"/>
                <a:gd name="connsiteX82" fmla="*/ 14823 w 770887"/>
                <a:gd name="connsiteY82" fmla="*/ 244038 h 599162"/>
                <a:gd name="connsiteX83" fmla="*/ 13341 w 770887"/>
                <a:gd name="connsiteY83" fmla="*/ 244038 h 599162"/>
                <a:gd name="connsiteX84" fmla="*/ 10376 w 770887"/>
                <a:gd name="connsiteY84" fmla="*/ 244038 h 599162"/>
                <a:gd name="connsiteX85" fmla="*/ 8894 w 770887"/>
                <a:gd name="connsiteY85" fmla="*/ 244038 h 599162"/>
                <a:gd name="connsiteX86" fmla="*/ 4447 w 770887"/>
                <a:gd name="connsiteY86" fmla="*/ 244038 h 599162"/>
                <a:gd name="connsiteX87" fmla="*/ 2964 w 770887"/>
                <a:gd name="connsiteY87" fmla="*/ 242533 h 599162"/>
                <a:gd name="connsiteX88" fmla="*/ 1482 w 770887"/>
                <a:gd name="connsiteY88" fmla="*/ 239521 h 599162"/>
                <a:gd name="connsiteX89" fmla="*/ 0 w 770887"/>
                <a:gd name="connsiteY89" fmla="*/ 235005 h 599162"/>
                <a:gd name="connsiteX90" fmla="*/ 0 w 770887"/>
                <a:gd name="connsiteY90" fmla="*/ 230488 h 599162"/>
                <a:gd name="connsiteX91" fmla="*/ 4447 w 770887"/>
                <a:gd name="connsiteY91" fmla="*/ 224465 h 599162"/>
                <a:gd name="connsiteX92" fmla="*/ 277183 w 770887"/>
                <a:gd name="connsiteY92" fmla="*/ 0 h 599162"/>
                <a:gd name="connsiteX93" fmla="*/ 283168 w 770887"/>
                <a:gd name="connsiteY93" fmla="*/ 5977 h 599162"/>
                <a:gd name="connsiteX94" fmla="*/ 286160 w 770887"/>
                <a:gd name="connsiteY94" fmla="*/ 10459 h 599162"/>
                <a:gd name="connsiteX95" fmla="*/ 283168 w 770887"/>
                <a:gd name="connsiteY95" fmla="*/ 10459 h 599162"/>
                <a:gd name="connsiteX96" fmla="*/ 283168 w 770887"/>
                <a:gd name="connsiteY96" fmla="*/ 14942 h 599162"/>
                <a:gd name="connsiteX97" fmla="*/ 287656 w 770887"/>
                <a:gd name="connsiteY97" fmla="*/ 17930 h 599162"/>
                <a:gd name="connsiteX98" fmla="*/ 293640 w 770887"/>
                <a:gd name="connsiteY98" fmla="*/ 17930 h 599162"/>
                <a:gd name="connsiteX99" fmla="*/ 293640 w 770887"/>
                <a:gd name="connsiteY99" fmla="*/ 13447 h 599162"/>
                <a:gd name="connsiteX100" fmla="*/ 296632 w 770887"/>
                <a:gd name="connsiteY100" fmla="*/ 10459 h 599162"/>
                <a:gd name="connsiteX101" fmla="*/ 299624 w 770887"/>
                <a:gd name="connsiteY101" fmla="*/ 13447 h 599162"/>
                <a:gd name="connsiteX102" fmla="*/ 304113 w 770887"/>
                <a:gd name="connsiteY102" fmla="*/ 19424 h 599162"/>
                <a:gd name="connsiteX103" fmla="*/ 313089 w 770887"/>
                <a:gd name="connsiteY103" fmla="*/ 17930 h 599162"/>
                <a:gd name="connsiteX104" fmla="*/ 325058 w 770887"/>
                <a:gd name="connsiteY104" fmla="*/ 20918 h 599162"/>
                <a:gd name="connsiteX105" fmla="*/ 325058 w 770887"/>
                <a:gd name="connsiteY105" fmla="*/ 25401 h 599162"/>
                <a:gd name="connsiteX106" fmla="*/ 328050 w 770887"/>
                <a:gd name="connsiteY106" fmla="*/ 31377 h 599162"/>
                <a:gd name="connsiteX107" fmla="*/ 335530 w 770887"/>
                <a:gd name="connsiteY107" fmla="*/ 37354 h 599162"/>
                <a:gd name="connsiteX108" fmla="*/ 351987 w 770887"/>
                <a:gd name="connsiteY108" fmla="*/ 37354 h 599162"/>
                <a:gd name="connsiteX109" fmla="*/ 356475 w 770887"/>
                <a:gd name="connsiteY109" fmla="*/ 37354 h 599162"/>
                <a:gd name="connsiteX110" fmla="*/ 360963 w 770887"/>
                <a:gd name="connsiteY110" fmla="*/ 34366 h 599162"/>
                <a:gd name="connsiteX111" fmla="*/ 366948 w 770887"/>
                <a:gd name="connsiteY111" fmla="*/ 34366 h 599162"/>
                <a:gd name="connsiteX112" fmla="*/ 374428 w 770887"/>
                <a:gd name="connsiteY112" fmla="*/ 38848 h 599162"/>
                <a:gd name="connsiteX113" fmla="*/ 375924 w 770887"/>
                <a:gd name="connsiteY113" fmla="*/ 43331 h 599162"/>
                <a:gd name="connsiteX114" fmla="*/ 375924 w 770887"/>
                <a:gd name="connsiteY114" fmla="*/ 47813 h 599162"/>
                <a:gd name="connsiteX115" fmla="*/ 375924 w 770887"/>
                <a:gd name="connsiteY115" fmla="*/ 48560 h 599162"/>
                <a:gd name="connsiteX116" fmla="*/ 375924 w 770887"/>
                <a:gd name="connsiteY116" fmla="*/ 50802 h 599162"/>
                <a:gd name="connsiteX117" fmla="*/ 383404 w 770887"/>
                <a:gd name="connsiteY117" fmla="*/ 46319 h 599162"/>
                <a:gd name="connsiteX118" fmla="*/ 392381 w 770887"/>
                <a:gd name="connsiteY118" fmla="*/ 43331 h 599162"/>
                <a:gd name="connsiteX119" fmla="*/ 398365 w 770887"/>
                <a:gd name="connsiteY119" fmla="*/ 43331 h 599162"/>
                <a:gd name="connsiteX120" fmla="*/ 410334 w 770887"/>
                <a:gd name="connsiteY120" fmla="*/ 47813 h 599162"/>
                <a:gd name="connsiteX121" fmla="*/ 420806 w 770887"/>
                <a:gd name="connsiteY121" fmla="*/ 50802 h 599162"/>
                <a:gd name="connsiteX122" fmla="*/ 432775 w 770887"/>
                <a:gd name="connsiteY122" fmla="*/ 47813 h 599162"/>
                <a:gd name="connsiteX123" fmla="*/ 438759 w 770887"/>
                <a:gd name="connsiteY123" fmla="*/ 43331 h 599162"/>
                <a:gd name="connsiteX124" fmla="*/ 444743 w 770887"/>
                <a:gd name="connsiteY124" fmla="*/ 43331 h 599162"/>
                <a:gd name="connsiteX125" fmla="*/ 447736 w 770887"/>
                <a:gd name="connsiteY125" fmla="*/ 43331 h 599162"/>
                <a:gd name="connsiteX126" fmla="*/ 455216 w 770887"/>
                <a:gd name="connsiteY126" fmla="*/ 50802 h 599162"/>
                <a:gd name="connsiteX127" fmla="*/ 462696 w 770887"/>
                <a:gd name="connsiteY127" fmla="*/ 56778 h 599162"/>
                <a:gd name="connsiteX128" fmla="*/ 476161 w 770887"/>
                <a:gd name="connsiteY128" fmla="*/ 58272 h 599162"/>
                <a:gd name="connsiteX129" fmla="*/ 482145 w 770887"/>
                <a:gd name="connsiteY129" fmla="*/ 110568 h 599162"/>
                <a:gd name="connsiteX130" fmla="*/ 500098 w 770887"/>
                <a:gd name="connsiteY130" fmla="*/ 242056 h 599162"/>
                <a:gd name="connsiteX131" fmla="*/ 521043 w 770887"/>
                <a:gd name="connsiteY131" fmla="*/ 400438 h 599162"/>
                <a:gd name="connsiteX132" fmla="*/ 525531 w 770887"/>
                <a:gd name="connsiteY132" fmla="*/ 409403 h 599162"/>
                <a:gd name="connsiteX133" fmla="*/ 540492 w 770887"/>
                <a:gd name="connsiteY133" fmla="*/ 409403 h 599162"/>
                <a:gd name="connsiteX134" fmla="*/ 543484 w 770887"/>
                <a:gd name="connsiteY134" fmla="*/ 400438 h 599162"/>
                <a:gd name="connsiteX135" fmla="*/ 555453 w 770887"/>
                <a:gd name="connsiteY135" fmla="*/ 400438 h 599162"/>
                <a:gd name="connsiteX136" fmla="*/ 555453 w 770887"/>
                <a:gd name="connsiteY136" fmla="*/ 404920 h 599162"/>
                <a:gd name="connsiteX137" fmla="*/ 559941 w 770887"/>
                <a:gd name="connsiteY137" fmla="*/ 410897 h 599162"/>
                <a:gd name="connsiteX138" fmla="*/ 579390 w 770887"/>
                <a:gd name="connsiteY138" fmla="*/ 424344 h 599162"/>
                <a:gd name="connsiteX139" fmla="*/ 595847 w 770887"/>
                <a:gd name="connsiteY139" fmla="*/ 442274 h 599162"/>
                <a:gd name="connsiteX140" fmla="*/ 604823 w 770887"/>
                <a:gd name="connsiteY140" fmla="*/ 434803 h 599162"/>
                <a:gd name="connsiteX141" fmla="*/ 610807 w 770887"/>
                <a:gd name="connsiteY141" fmla="*/ 419862 h 599162"/>
                <a:gd name="connsiteX142" fmla="*/ 618288 w 770887"/>
                <a:gd name="connsiteY142" fmla="*/ 412391 h 599162"/>
                <a:gd name="connsiteX143" fmla="*/ 625768 w 770887"/>
                <a:gd name="connsiteY143" fmla="*/ 407908 h 599162"/>
                <a:gd name="connsiteX144" fmla="*/ 639233 w 770887"/>
                <a:gd name="connsiteY144" fmla="*/ 413885 h 599162"/>
                <a:gd name="connsiteX145" fmla="*/ 655690 w 770887"/>
                <a:gd name="connsiteY145" fmla="*/ 425838 h 599162"/>
                <a:gd name="connsiteX146" fmla="*/ 672146 w 770887"/>
                <a:gd name="connsiteY146" fmla="*/ 442274 h 599162"/>
                <a:gd name="connsiteX147" fmla="*/ 684115 w 770887"/>
                <a:gd name="connsiteY147" fmla="*/ 455722 h 599162"/>
                <a:gd name="connsiteX148" fmla="*/ 708052 w 770887"/>
                <a:gd name="connsiteY148" fmla="*/ 479629 h 599162"/>
                <a:gd name="connsiteX149" fmla="*/ 723013 w 770887"/>
                <a:gd name="connsiteY149" fmla="*/ 500547 h 599162"/>
                <a:gd name="connsiteX150" fmla="*/ 731989 w 770887"/>
                <a:gd name="connsiteY150" fmla="*/ 502041 h 599162"/>
                <a:gd name="connsiteX151" fmla="*/ 742462 w 770887"/>
                <a:gd name="connsiteY151" fmla="*/ 503535 h 599162"/>
                <a:gd name="connsiteX152" fmla="*/ 760415 w 770887"/>
                <a:gd name="connsiteY152" fmla="*/ 509512 h 599162"/>
                <a:gd name="connsiteX153" fmla="*/ 767895 w 770887"/>
                <a:gd name="connsiteY153" fmla="*/ 513994 h 599162"/>
                <a:gd name="connsiteX154" fmla="*/ 767895 w 770887"/>
                <a:gd name="connsiteY154" fmla="*/ 519971 h 599162"/>
                <a:gd name="connsiteX155" fmla="*/ 770887 w 770887"/>
                <a:gd name="connsiteY155" fmla="*/ 533419 h 599162"/>
                <a:gd name="connsiteX156" fmla="*/ 770887 w 770887"/>
                <a:gd name="connsiteY156" fmla="*/ 539395 h 599162"/>
                <a:gd name="connsiteX157" fmla="*/ 770887 w 770887"/>
                <a:gd name="connsiteY157" fmla="*/ 545372 h 599162"/>
                <a:gd name="connsiteX158" fmla="*/ 770887 w 770887"/>
                <a:gd name="connsiteY158" fmla="*/ 558820 h 599162"/>
                <a:gd name="connsiteX159" fmla="*/ 764903 w 770887"/>
                <a:gd name="connsiteY159" fmla="*/ 563302 h 599162"/>
                <a:gd name="connsiteX160" fmla="*/ 760415 w 770887"/>
                <a:gd name="connsiteY160" fmla="*/ 557325 h 599162"/>
                <a:gd name="connsiteX161" fmla="*/ 755926 w 770887"/>
                <a:gd name="connsiteY161" fmla="*/ 549855 h 599162"/>
                <a:gd name="connsiteX162" fmla="*/ 751438 w 770887"/>
                <a:gd name="connsiteY162" fmla="*/ 552843 h 599162"/>
                <a:gd name="connsiteX163" fmla="*/ 755926 w 770887"/>
                <a:gd name="connsiteY163" fmla="*/ 560314 h 599162"/>
                <a:gd name="connsiteX164" fmla="*/ 752934 w 770887"/>
                <a:gd name="connsiteY164" fmla="*/ 561808 h 599162"/>
                <a:gd name="connsiteX165" fmla="*/ 748446 w 770887"/>
                <a:gd name="connsiteY165" fmla="*/ 558820 h 599162"/>
                <a:gd name="connsiteX166" fmla="*/ 739470 w 770887"/>
                <a:gd name="connsiteY166" fmla="*/ 555831 h 599162"/>
                <a:gd name="connsiteX167" fmla="*/ 739470 w 770887"/>
                <a:gd name="connsiteY167" fmla="*/ 549855 h 599162"/>
                <a:gd name="connsiteX168" fmla="*/ 736478 w 770887"/>
                <a:gd name="connsiteY168" fmla="*/ 542384 h 599162"/>
                <a:gd name="connsiteX169" fmla="*/ 731989 w 770887"/>
                <a:gd name="connsiteY169" fmla="*/ 539395 h 599162"/>
                <a:gd name="connsiteX170" fmla="*/ 728997 w 770887"/>
                <a:gd name="connsiteY170" fmla="*/ 533419 h 599162"/>
                <a:gd name="connsiteX171" fmla="*/ 717029 w 770887"/>
                <a:gd name="connsiteY171" fmla="*/ 524454 h 599162"/>
                <a:gd name="connsiteX172" fmla="*/ 706556 w 770887"/>
                <a:gd name="connsiteY172" fmla="*/ 525948 h 599162"/>
                <a:gd name="connsiteX173" fmla="*/ 709548 w 770887"/>
                <a:gd name="connsiteY173" fmla="*/ 530430 h 599162"/>
                <a:gd name="connsiteX174" fmla="*/ 712540 w 770887"/>
                <a:gd name="connsiteY174" fmla="*/ 533419 h 599162"/>
                <a:gd name="connsiteX175" fmla="*/ 723013 w 770887"/>
                <a:gd name="connsiteY175" fmla="*/ 539395 h 599162"/>
                <a:gd name="connsiteX176" fmla="*/ 728997 w 770887"/>
                <a:gd name="connsiteY176" fmla="*/ 545372 h 599162"/>
                <a:gd name="connsiteX177" fmla="*/ 728997 w 770887"/>
                <a:gd name="connsiteY177" fmla="*/ 549855 h 599162"/>
                <a:gd name="connsiteX178" fmla="*/ 733485 w 770887"/>
                <a:gd name="connsiteY178" fmla="*/ 554337 h 599162"/>
                <a:gd name="connsiteX179" fmla="*/ 736478 w 770887"/>
                <a:gd name="connsiteY179" fmla="*/ 558820 h 599162"/>
                <a:gd name="connsiteX180" fmla="*/ 739470 w 770887"/>
                <a:gd name="connsiteY180" fmla="*/ 569279 h 599162"/>
                <a:gd name="connsiteX181" fmla="*/ 739470 w 770887"/>
                <a:gd name="connsiteY181" fmla="*/ 572267 h 599162"/>
                <a:gd name="connsiteX182" fmla="*/ 734981 w 770887"/>
                <a:gd name="connsiteY182" fmla="*/ 573761 h 599162"/>
                <a:gd name="connsiteX183" fmla="*/ 731989 w 770887"/>
                <a:gd name="connsiteY183" fmla="*/ 566290 h 599162"/>
                <a:gd name="connsiteX184" fmla="*/ 731989 w 770887"/>
                <a:gd name="connsiteY184" fmla="*/ 573761 h 599162"/>
                <a:gd name="connsiteX185" fmla="*/ 728997 w 770887"/>
                <a:gd name="connsiteY185" fmla="*/ 579738 h 599162"/>
                <a:gd name="connsiteX186" fmla="*/ 724509 w 770887"/>
                <a:gd name="connsiteY186" fmla="*/ 578244 h 599162"/>
                <a:gd name="connsiteX187" fmla="*/ 717029 w 770887"/>
                <a:gd name="connsiteY187" fmla="*/ 570773 h 599162"/>
                <a:gd name="connsiteX188" fmla="*/ 709548 w 770887"/>
                <a:gd name="connsiteY188" fmla="*/ 561808 h 599162"/>
                <a:gd name="connsiteX189" fmla="*/ 703564 w 770887"/>
                <a:gd name="connsiteY189" fmla="*/ 564796 h 599162"/>
                <a:gd name="connsiteX190" fmla="*/ 699076 w 770887"/>
                <a:gd name="connsiteY190" fmla="*/ 564796 h 599162"/>
                <a:gd name="connsiteX191" fmla="*/ 702068 w 770887"/>
                <a:gd name="connsiteY191" fmla="*/ 555831 h 599162"/>
                <a:gd name="connsiteX192" fmla="*/ 709548 w 770887"/>
                <a:gd name="connsiteY192" fmla="*/ 554337 h 599162"/>
                <a:gd name="connsiteX193" fmla="*/ 706556 w 770887"/>
                <a:gd name="connsiteY193" fmla="*/ 545372 h 599162"/>
                <a:gd name="connsiteX194" fmla="*/ 697580 w 770887"/>
                <a:gd name="connsiteY194" fmla="*/ 549855 h 599162"/>
                <a:gd name="connsiteX195" fmla="*/ 700572 w 770887"/>
                <a:gd name="connsiteY195" fmla="*/ 540890 h 599162"/>
                <a:gd name="connsiteX196" fmla="*/ 696084 w 770887"/>
                <a:gd name="connsiteY196" fmla="*/ 534913 h 599162"/>
                <a:gd name="connsiteX197" fmla="*/ 694588 w 770887"/>
                <a:gd name="connsiteY197" fmla="*/ 530430 h 599162"/>
                <a:gd name="connsiteX198" fmla="*/ 694588 w 770887"/>
                <a:gd name="connsiteY198" fmla="*/ 525948 h 599162"/>
                <a:gd name="connsiteX199" fmla="*/ 700572 w 770887"/>
                <a:gd name="connsiteY199" fmla="*/ 516983 h 599162"/>
                <a:gd name="connsiteX200" fmla="*/ 693091 w 770887"/>
                <a:gd name="connsiteY200" fmla="*/ 516983 h 599162"/>
                <a:gd name="connsiteX201" fmla="*/ 690099 w 770887"/>
                <a:gd name="connsiteY201" fmla="*/ 519971 h 599162"/>
                <a:gd name="connsiteX202" fmla="*/ 690099 w 770887"/>
                <a:gd name="connsiteY202" fmla="*/ 522959 h 599162"/>
                <a:gd name="connsiteX203" fmla="*/ 690099 w 770887"/>
                <a:gd name="connsiteY203" fmla="*/ 531925 h 599162"/>
                <a:gd name="connsiteX204" fmla="*/ 685611 w 770887"/>
                <a:gd name="connsiteY204" fmla="*/ 534913 h 599162"/>
                <a:gd name="connsiteX205" fmla="*/ 682619 w 770887"/>
                <a:gd name="connsiteY205" fmla="*/ 537901 h 599162"/>
                <a:gd name="connsiteX206" fmla="*/ 682619 w 770887"/>
                <a:gd name="connsiteY206" fmla="*/ 533419 h 599162"/>
                <a:gd name="connsiteX207" fmla="*/ 681123 w 770887"/>
                <a:gd name="connsiteY207" fmla="*/ 527442 h 599162"/>
                <a:gd name="connsiteX208" fmla="*/ 679627 w 770887"/>
                <a:gd name="connsiteY208" fmla="*/ 519971 h 599162"/>
                <a:gd name="connsiteX209" fmla="*/ 678131 w 770887"/>
                <a:gd name="connsiteY209" fmla="*/ 515489 h 599162"/>
                <a:gd name="connsiteX210" fmla="*/ 676635 w 770887"/>
                <a:gd name="connsiteY210" fmla="*/ 511006 h 599162"/>
                <a:gd name="connsiteX211" fmla="*/ 676635 w 770887"/>
                <a:gd name="connsiteY211" fmla="*/ 506524 h 599162"/>
                <a:gd name="connsiteX212" fmla="*/ 681123 w 770887"/>
                <a:gd name="connsiteY212" fmla="*/ 503535 h 599162"/>
                <a:gd name="connsiteX213" fmla="*/ 684115 w 770887"/>
                <a:gd name="connsiteY213" fmla="*/ 499053 h 599162"/>
                <a:gd name="connsiteX214" fmla="*/ 690099 w 770887"/>
                <a:gd name="connsiteY214" fmla="*/ 493076 h 599162"/>
                <a:gd name="connsiteX215" fmla="*/ 684115 w 770887"/>
                <a:gd name="connsiteY215" fmla="*/ 482617 h 599162"/>
                <a:gd name="connsiteX216" fmla="*/ 681123 w 770887"/>
                <a:gd name="connsiteY216" fmla="*/ 484111 h 599162"/>
                <a:gd name="connsiteX217" fmla="*/ 678131 w 770887"/>
                <a:gd name="connsiteY217" fmla="*/ 491582 h 599162"/>
                <a:gd name="connsiteX218" fmla="*/ 672146 w 770887"/>
                <a:gd name="connsiteY218" fmla="*/ 499053 h 599162"/>
                <a:gd name="connsiteX219" fmla="*/ 667658 w 770887"/>
                <a:gd name="connsiteY219" fmla="*/ 502041 h 599162"/>
                <a:gd name="connsiteX220" fmla="*/ 666162 w 770887"/>
                <a:gd name="connsiteY220" fmla="*/ 505029 h 599162"/>
                <a:gd name="connsiteX221" fmla="*/ 669154 w 770887"/>
                <a:gd name="connsiteY221" fmla="*/ 516983 h 599162"/>
                <a:gd name="connsiteX222" fmla="*/ 675139 w 770887"/>
                <a:gd name="connsiteY222" fmla="*/ 533419 h 599162"/>
                <a:gd name="connsiteX223" fmla="*/ 669154 w 770887"/>
                <a:gd name="connsiteY223" fmla="*/ 531925 h 599162"/>
                <a:gd name="connsiteX224" fmla="*/ 660178 w 770887"/>
                <a:gd name="connsiteY224" fmla="*/ 513994 h 599162"/>
                <a:gd name="connsiteX225" fmla="*/ 649705 w 770887"/>
                <a:gd name="connsiteY225" fmla="*/ 499053 h 599162"/>
                <a:gd name="connsiteX226" fmla="*/ 646713 w 770887"/>
                <a:gd name="connsiteY226" fmla="*/ 508018 h 599162"/>
                <a:gd name="connsiteX227" fmla="*/ 643721 w 770887"/>
                <a:gd name="connsiteY227" fmla="*/ 506524 h 599162"/>
                <a:gd name="connsiteX228" fmla="*/ 639233 w 770887"/>
                <a:gd name="connsiteY228" fmla="*/ 496064 h 599162"/>
                <a:gd name="connsiteX229" fmla="*/ 633249 w 770887"/>
                <a:gd name="connsiteY229" fmla="*/ 491582 h 599162"/>
                <a:gd name="connsiteX230" fmla="*/ 618288 w 770887"/>
                <a:gd name="connsiteY230" fmla="*/ 475146 h 599162"/>
                <a:gd name="connsiteX231" fmla="*/ 618288 w 770887"/>
                <a:gd name="connsiteY231" fmla="*/ 464687 h 599162"/>
                <a:gd name="connsiteX232" fmla="*/ 615296 w 770887"/>
                <a:gd name="connsiteY232" fmla="*/ 470664 h 599162"/>
                <a:gd name="connsiteX233" fmla="*/ 607815 w 770887"/>
                <a:gd name="connsiteY233" fmla="*/ 467675 h 599162"/>
                <a:gd name="connsiteX234" fmla="*/ 591358 w 770887"/>
                <a:gd name="connsiteY234" fmla="*/ 452734 h 599162"/>
                <a:gd name="connsiteX235" fmla="*/ 580886 w 770887"/>
                <a:gd name="connsiteY235" fmla="*/ 440780 h 599162"/>
                <a:gd name="connsiteX236" fmla="*/ 574902 w 770887"/>
                <a:gd name="connsiteY236" fmla="*/ 442274 h 599162"/>
                <a:gd name="connsiteX237" fmla="*/ 561437 w 770887"/>
                <a:gd name="connsiteY237" fmla="*/ 439286 h 599162"/>
                <a:gd name="connsiteX238" fmla="*/ 552461 w 770887"/>
                <a:gd name="connsiteY238" fmla="*/ 430321 h 599162"/>
                <a:gd name="connsiteX239" fmla="*/ 552461 w 770887"/>
                <a:gd name="connsiteY239" fmla="*/ 419862 h 599162"/>
                <a:gd name="connsiteX240" fmla="*/ 547972 w 770887"/>
                <a:gd name="connsiteY240" fmla="*/ 422850 h 599162"/>
                <a:gd name="connsiteX241" fmla="*/ 530020 w 770887"/>
                <a:gd name="connsiteY241" fmla="*/ 422850 h 599162"/>
                <a:gd name="connsiteX242" fmla="*/ 521043 w 770887"/>
                <a:gd name="connsiteY242" fmla="*/ 421356 h 599162"/>
                <a:gd name="connsiteX243" fmla="*/ 510571 w 770887"/>
                <a:gd name="connsiteY243" fmla="*/ 418368 h 599162"/>
                <a:gd name="connsiteX244" fmla="*/ 491122 w 770887"/>
                <a:gd name="connsiteY244" fmla="*/ 416873 h 599162"/>
                <a:gd name="connsiteX245" fmla="*/ 471673 w 770887"/>
                <a:gd name="connsiteY245" fmla="*/ 421356 h 599162"/>
                <a:gd name="connsiteX246" fmla="*/ 458208 w 770887"/>
                <a:gd name="connsiteY246" fmla="*/ 424344 h 599162"/>
                <a:gd name="connsiteX247" fmla="*/ 461200 w 770887"/>
                <a:gd name="connsiteY247" fmla="*/ 412391 h 599162"/>
                <a:gd name="connsiteX248" fmla="*/ 456712 w 770887"/>
                <a:gd name="connsiteY248" fmla="*/ 415379 h 599162"/>
                <a:gd name="connsiteX249" fmla="*/ 449232 w 770887"/>
                <a:gd name="connsiteY249" fmla="*/ 410897 h 599162"/>
                <a:gd name="connsiteX250" fmla="*/ 443247 w 770887"/>
                <a:gd name="connsiteY250" fmla="*/ 407908 h 599162"/>
                <a:gd name="connsiteX251" fmla="*/ 437263 w 770887"/>
                <a:gd name="connsiteY251" fmla="*/ 407908 h 599162"/>
                <a:gd name="connsiteX252" fmla="*/ 432775 w 770887"/>
                <a:gd name="connsiteY252" fmla="*/ 407908 h 599162"/>
                <a:gd name="connsiteX253" fmla="*/ 425294 w 770887"/>
                <a:gd name="connsiteY253" fmla="*/ 412391 h 599162"/>
                <a:gd name="connsiteX254" fmla="*/ 419310 w 770887"/>
                <a:gd name="connsiteY254" fmla="*/ 415379 h 599162"/>
                <a:gd name="connsiteX255" fmla="*/ 413326 w 770887"/>
                <a:gd name="connsiteY255" fmla="*/ 422850 h 599162"/>
                <a:gd name="connsiteX256" fmla="*/ 410334 w 770887"/>
                <a:gd name="connsiteY256" fmla="*/ 425838 h 599162"/>
                <a:gd name="connsiteX257" fmla="*/ 402853 w 770887"/>
                <a:gd name="connsiteY257" fmla="*/ 424344 h 599162"/>
                <a:gd name="connsiteX258" fmla="*/ 410334 w 770887"/>
                <a:gd name="connsiteY258" fmla="*/ 418368 h 599162"/>
                <a:gd name="connsiteX259" fmla="*/ 419310 w 770887"/>
                <a:gd name="connsiteY259" fmla="*/ 409403 h 599162"/>
                <a:gd name="connsiteX260" fmla="*/ 425294 w 770887"/>
                <a:gd name="connsiteY260" fmla="*/ 403426 h 599162"/>
                <a:gd name="connsiteX261" fmla="*/ 429783 w 770887"/>
                <a:gd name="connsiteY261" fmla="*/ 397449 h 599162"/>
                <a:gd name="connsiteX262" fmla="*/ 426791 w 770887"/>
                <a:gd name="connsiteY262" fmla="*/ 397449 h 599162"/>
                <a:gd name="connsiteX263" fmla="*/ 420806 w 770887"/>
                <a:gd name="connsiteY263" fmla="*/ 394461 h 599162"/>
                <a:gd name="connsiteX264" fmla="*/ 420806 w 770887"/>
                <a:gd name="connsiteY264" fmla="*/ 384002 h 599162"/>
                <a:gd name="connsiteX265" fmla="*/ 414822 w 770887"/>
                <a:gd name="connsiteY265" fmla="*/ 388484 h 599162"/>
                <a:gd name="connsiteX266" fmla="*/ 413326 w 770887"/>
                <a:gd name="connsiteY266" fmla="*/ 389978 h 599162"/>
                <a:gd name="connsiteX267" fmla="*/ 402853 w 770887"/>
                <a:gd name="connsiteY267" fmla="*/ 389978 h 599162"/>
                <a:gd name="connsiteX268" fmla="*/ 393877 w 770887"/>
                <a:gd name="connsiteY268" fmla="*/ 388484 h 599162"/>
                <a:gd name="connsiteX269" fmla="*/ 389389 w 770887"/>
                <a:gd name="connsiteY269" fmla="*/ 392967 h 599162"/>
                <a:gd name="connsiteX270" fmla="*/ 386397 w 770887"/>
                <a:gd name="connsiteY270" fmla="*/ 401932 h 599162"/>
                <a:gd name="connsiteX271" fmla="*/ 392381 w 770887"/>
                <a:gd name="connsiteY271" fmla="*/ 409403 h 599162"/>
                <a:gd name="connsiteX272" fmla="*/ 389389 w 770887"/>
                <a:gd name="connsiteY272" fmla="*/ 421356 h 599162"/>
                <a:gd name="connsiteX273" fmla="*/ 381908 w 770887"/>
                <a:gd name="connsiteY273" fmla="*/ 428827 h 599162"/>
                <a:gd name="connsiteX274" fmla="*/ 374428 w 770887"/>
                <a:gd name="connsiteY274" fmla="*/ 428827 h 599162"/>
                <a:gd name="connsiteX275" fmla="*/ 365452 w 770887"/>
                <a:gd name="connsiteY275" fmla="*/ 428827 h 599162"/>
                <a:gd name="connsiteX276" fmla="*/ 362459 w 770887"/>
                <a:gd name="connsiteY276" fmla="*/ 439286 h 599162"/>
                <a:gd name="connsiteX277" fmla="*/ 350491 w 770887"/>
                <a:gd name="connsiteY277" fmla="*/ 443769 h 599162"/>
                <a:gd name="connsiteX278" fmla="*/ 348995 w 770887"/>
                <a:gd name="connsiteY278" fmla="*/ 446757 h 599162"/>
                <a:gd name="connsiteX279" fmla="*/ 338522 w 770887"/>
                <a:gd name="connsiteY279" fmla="*/ 454228 h 599162"/>
                <a:gd name="connsiteX280" fmla="*/ 328050 w 770887"/>
                <a:gd name="connsiteY280" fmla="*/ 457216 h 599162"/>
                <a:gd name="connsiteX281" fmla="*/ 322065 w 770887"/>
                <a:gd name="connsiteY281" fmla="*/ 458710 h 599162"/>
                <a:gd name="connsiteX282" fmla="*/ 319073 w 770887"/>
                <a:gd name="connsiteY282" fmla="*/ 454228 h 599162"/>
                <a:gd name="connsiteX283" fmla="*/ 317577 w 770887"/>
                <a:gd name="connsiteY283" fmla="*/ 451239 h 599162"/>
                <a:gd name="connsiteX284" fmla="*/ 325058 w 770887"/>
                <a:gd name="connsiteY284" fmla="*/ 448251 h 599162"/>
                <a:gd name="connsiteX285" fmla="*/ 331042 w 770887"/>
                <a:gd name="connsiteY285" fmla="*/ 440780 h 599162"/>
                <a:gd name="connsiteX286" fmla="*/ 323561 w 770887"/>
                <a:gd name="connsiteY286" fmla="*/ 440780 h 599162"/>
                <a:gd name="connsiteX287" fmla="*/ 320569 w 770887"/>
                <a:gd name="connsiteY287" fmla="*/ 436298 h 599162"/>
                <a:gd name="connsiteX288" fmla="*/ 328050 w 770887"/>
                <a:gd name="connsiteY288" fmla="*/ 425838 h 599162"/>
                <a:gd name="connsiteX289" fmla="*/ 331042 w 770887"/>
                <a:gd name="connsiteY289" fmla="*/ 415379 h 599162"/>
                <a:gd name="connsiteX290" fmla="*/ 335530 w 770887"/>
                <a:gd name="connsiteY290" fmla="*/ 400438 h 599162"/>
                <a:gd name="connsiteX291" fmla="*/ 343010 w 770887"/>
                <a:gd name="connsiteY291" fmla="*/ 391473 h 599162"/>
                <a:gd name="connsiteX292" fmla="*/ 369940 w 770887"/>
                <a:gd name="connsiteY292" fmla="*/ 394461 h 599162"/>
                <a:gd name="connsiteX293" fmla="*/ 365452 w 770887"/>
                <a:gd name="connsiteY293" fmla="*/ 388484 h 599162"/>
                <a:gd name="connsiteX294" fmla="*/ 357971 w 770887"/>
                <a:gd name="connsiteY294" fmla="*/ 386990 h 599162"/>
                <a:gd name="connsiteX295" fmla="*/ 344507 w 770887"/>
                <a:gd name="connsiteY295" fmla="*/ 381013 h 599162"/>
                <a:gd name="connsiteX296" fmla="*/ 334034 w 770887"/>
                <a:gd name="connsiteY296" fmla="*/ 385496 h 599162"/>
                <a:gd name="connsiteX297" fmla="*/ 325058 w 770887"/>
                <a:gd name="connsiteY297" fmla="*/ 392967 h 599162"/>
                <a:gd name="connsiteX298" fmla="*/ 316081 w 770887"/>
                <a:gd name="connsiteY298" fmla="*/ 400438 h 599162"/>
                <a:gd name="connsiteX299" fmla="*/ 311593 w 770887"/>
                <a:gd name="connsiteY299" fmla="*/ 409403 h 599162"/>
                <a:gd name="connsiteX300" fmla="*/ 310097 w 770887"/>
                <a:gd name="connsiteY300" fmla="*/ 416873 h 599162"/>
                <a:gd name="connsiteX301" fmla="*/ 304113 w 770887"/>
                <a:gd name="connsiteY301" fmla="*/ 416873 h 599162"/>
                <a:gd name="connsiteX302" fmla="*/ 304113 w 770887"/>
                <a:gd name="connsiteY302" fmla="*/ 419862 h 599162"/>
                <a:gd name="connsiteX303" fmla="*/ 307105 w 770887"/>
                <a:gd name="connsiteY303" fmla="*/ 425838 h 599162"/>
                <a:gd name="connsiteX304" fmla="*/ 305609 w 770887"/>
                <a:gd name="connsiteY304" fmla="*/ 430321 h 599162"/>
                <a:gd name="connsiteX305" fmla="*/ 301120 w 770887"/>
                <a:gd name="connsiteY305" fmla="*/ 434803 h 599162"/>
                <a:gd name="connsiteX306" fmla="*/ 290648 w 770887"/>
                <a:gd name="connsiteY306" fmla="*/ 440780 h 599162"/>
                <a:gd name="connsiteX307" fmla="*/ 284664 w 770887"/>
                <a:gd name="connsiteY307" fmla="*/ 445263 h 599162"/>
                <a:gd name="connsiteX308" fmla="*/ 277183 w 770887"/>
                <a:gd name="connsiteY308" fmla="*/ 452734 h 599162"/>
                <a:gd name="connsiteX309" fmla="*/ 275687 w 770887"/>
                <a:gd name="connsiteY309" fmla="*/ 460204 h 599162"/>
                <a:gd name="connsiteX310" fmla="*/ 286160 w 770887"/>
                <a:gd name="connsiteY310" fmla="*/ 463193 h 599162"/>
                <a:gd name="connsiteX311" fmla="*/ 287656 w 770887"/>
                <a:gd name="connsiteY311" fmla="*/ 473652 h 599162"/>
                <a:gd name="connsiteX312" fmla="*/ 283168 w 770887"/>
                <a:gd name="connsiteY312" fmla="*/ 479629 h 599162"/>
                <a:gd name="connsiteX313" fmla="*/ 275687 w 770887"/>
                <a:gd name="connsiteY313" fmla="*/ 484111 h 599162"/>
                <a:gd name="connsiteX314" fmla="*/ 266711 w 770887"/>
                <a:gd name="connsiteY314" fmla="*/ 496064 h 599162"/>
                <a:gd name="connsiteX315" fmla="*/ 253246 w 770887"/>
                <a:gd name="connsiteY315" fmla="*/ 505029 h 599162"/>
                <a:gd name="connsiteX316" fmla="*/ 226317 w 770887"/>
                <a:gd name="connsiteY316" fmla="*/ 518477 h 599162"/>
                <a:gd name="connsiteX317" fmla="*/ 224821 w 770887"/>
                <a:gd name="connsiteY317" fmla="*/ 530430 h 599162"/>
                <a:gd name="connsiteX318" fmla="*/ 214348 w 770887"/>
                <a:gd name="connsiteY318" fmla="*/ 534913 h 599162"/>
                <a:gd name="connsiteX319" fmla="*/ 203876 w 770887"/>
                <a:gd name="connsiteY319" fmla="*/ 540890 h 599162"/>
                <a:gd name="connsiteX320" fmla="*/ 190411 w 770887"/>
                <a:gd name="connsiteY320" fmla="*/ 545372 h 599162"/>
                <a:gd name="connsiteX321" fmla="*/ 185923 w 770887"/>
                <a:gd name="connsiteY321" fmla="*/ 548360 h 599162"/>
                <a:gd name="connsiteX322" fmla="*/ 179939 w 770887"/>
                <a:gd name="connsiteY322" fmla="*/ 552843 h 599162"/>
                <a:gd name="connsiteX323" fmla="*/ 175450 w 770887"/>
                <a:gd name="connsiteY323" fmla="*/ 557325 h 599162"/>
                <a:gd name="connsiteX324" fmla="*/ 172458 w 770887"/>
                <a:gd name="connsiteY324" fmla="*/ 566290 h 599162"/>
                <a:gd name="connsiteX325" fmla="*/ 164978 w 770887"/>
                <a:gd name="connsiteY325" fmla="*/ 567785 h 599162"/>
                <a:gd name="connsiteX326" fmla="*/ 154505 w 770887"/>
                <a:gd name="connsiteY326" fmla="*/ 570773 h 599162"/>
                <a:gd name="connsiteX327" fmla="*/ 147025 w 770887"/>
                <a:gd name="connsiteY327" fmla="*/ 570773 h 599162"/>
                <a:gd name="connsiteX328" fmla="*/ 139545 w 770887"/>
                <a:gd name="connsiteY328" fmla="*/ 573761 h 599162"/>
                <a:gd name="connsiteX329" fmla="*/ 129072 w 770887"/>
                <a:gd name="connsiteY329" fmla="*/ 579738 h 599162"/>
                <a:gd name="connsiteX330" fmla="*/ 132064 w 770887"/>
                <a:gd name="connsiteY330" fmla="*/ 587209 h 599162"/>
                <a:gd name="connsiteX331" fmla="*/ 129072 w 770887"/>
                <a:gd name="connsiteY331" fmla="*/ 588703 h 599162"/>
                <a:gd name="connsiteX332" fmla="*/ 121592 w 770887"/>
                <a:gd name="connsiteY332" fmla="*/ 584220 h 599162"/>
                <a:gd name="connsiteX333" fmla="*/ 114111 w 770887"/>
                <a:gd name="connsiteY333" fmla="*/ 581232 h 599162"/>
                <a:gd name="connsiteX334" fmla="*/ 108127 w 770887"/>
                <a:gd name="connsiteY334" fmla="*/ 572267 h 599162"/>
                <a:gd name="connsiteX335" fmla="*/ 106631 w 770887"/>
                <a:gd name="connsiteY335" fmla="*/ 575255 h 599162"/>
                <a:gd name="connsiteX336" fmla="*/ 106631 w 770887"/>
                <a:gd name="connsiteY336" fmla="*/ 587209 h 599162"/>
                <a:gd name="connsiteX337" fmla="*/ 97655 w 770887"/>
                <a:gd name="connsiteY337" fmla="*/ 587209 h 599162"/>
                <a:gd name="connsiteX338" fmla="*/ 97655 w 770887"/>
                <a:gd name="connsiteY338" fmla="*/ 591691 h 599162"/>
                <a:gd name="connsiteX339" fmla="*/ 88678 w 770887"/>
                <a:gd name="connsiteY339" fmla="*/ 591691 h 599162"/>
                <a:gd name="connsiteX340" fmla="*/ 88678 w 770887"/>
                <a:gd name="connsiteY340" fmla="*/ 590197 h 599162"/>
                <a:gd name="connsiteX341" fmla="*/ 84190 w 770887"/>
                <a:gd name="connsiteY341" fmla="*/ 588703 h 599162"/>
                <a:gd name="connsiteX342" fmla="*/ 78206 w 770887"/>
                <a:gd name="connsiteY342" fmla="*/ 588703 h 599162"/>
                <a:gd name="connsiteX343" fmla="*/ 70725 w 770887"/>
                <a:gd name="connsiteY343" fmla="*/ 590197 h 599162"/>
                <a:gd name="connsiteX344" fmla="*/ 61749 w 770887"/>
                <a:gd name="connsiteY344" fmla="*/ 599162 h 599162"/>
                <a:gd name="connsiteX345" fmla="*/ 45292 w 770887"/>
                <a:gd name="connsiteY345" fmla="*/ 599162 h 599162"/>
                <a:gd name="connsiteX346" fmla="*/ 30331 w 770887"/>
                <a:gd name="connsiteY346" fmla="*/ 599162 h 599162"/>
                <a:gd name="connsiteX347" fmla="*/ 30331 w 770887"/>
                <a:gd name="connsiteY347" fmla="*/ 593185 h 599162"/>
                <a:gd name="connsiteX348" fmla="*/ 40804 w 770887"/>
                <a:gd name="connsiteY348" fmla="*/ 581232 h 599162"/>
                <a:gd name="connsiteX349" fmla="*/ 58757 w 770887"/>
                <a:gd name="connsiteY349" fmla="*/ 581232 h 599162"/>
                <a:gd name="connsiteX350" fmla="*/ 66237 w 770887"/>
                <a:gd name="connsiteY350" fmla="*/ 581232 h 599162"/>
                <a:gd name="connsiteX351" fmla="*/ 73717 w 770887"/>
                <a:gd name="connsiteY351" fmla="*/ 576750 h 599162"/>
                <a:gd name="connsiteX352" fmla="*/ 84190 w 770887"/>
                <a:gd name="connsiteY352" fmla="*/ 573761 h 599162"/>
                <a:gd name="connsiteX353" fmla="*/ 88678 w 770887"/>
                <a:gd name="connsiteY353" fmla="*/ 570773 h 599162"/>
                <a:gd name="connsiteX354" fmla="*/ 93166 w 770887"/>
                <a:gd name="connsiteY354" fmla="*/ 563302 h 599162"/>
                <a:gd name="connsiteX355" fmla="*/ 102143 w 770887"/>
                <a:gd name="connsiteY355" fmla="*/ 558820 h 599162"/>
                <a:gd name="connsiteX356" fmla="*/ 115607 w 770887"/>
                <a:gd name="connsiteY356" fmla="*/ 557325 h 599162"/>
                <a:gd name="connsiteX357" fmla="*/ 123088 w 770887"/>
                <a:gd name="connsiteY357" fmla="*/ 557325 h 599162"/>
                <a:gd name="connsiteX358" fmla="*/ 129072 w 770887"/>
                <a:gd name="connsiteY358" fmla="*/ 563302 h 599162"/>
                <a:gd name="connsiteX359" fmla="*/ 135056 w 770887"/>
                <a:gd name="connsiteY359" fmla="*/ 558820 h 599162"/>
                <a:gd name="connsiteX360" fmla="*/ 141041 w 770887"/>
                <a:gd name="connsiteY360" fmla="*/ 549855 h 599162"/>
                <a:gd name="connsiteX361" fmla="*/ 148521 w 770887"/>
                <a:gd name="connsiteY361" fmla="*/ 542384 h 599162"/>
                <a:gd name="connsiteX362" fmla="*/ 156001 w 770887"/>
                <a:gd name="connsiteY362" fmla="*/ 537901 h 599162"/>
                <a:gd name="connsiteX363" fmla="*/ 170962 w 770887"/>
                <a:gd name="connsiteY363" fmla="*/ 534913 h 599162"/>
                <a:gd name="connsiteX364" fmla="*/ 176946 w 770887"/>
                <a:gd name="connsiteY364" fmla="*/ 528936 h 599162"/>
                <a:gd name="connsiteX365" fmla="*/ 184427 w 770887"/>
                <a:gd name="connsiteY365" fmla="*/ 521465 h 599162"/>
                <a:gd name="connsiteX366" fmla="*/ 193403 w 770887"/>
                <a:gd name="connsiteY366" fmla="*/ 513994 h 599162"/>
                <a:gd name="connsiteX367" fmla="*/ 200884 w 770887"/>
                <a:gd name="connsiteY367" fmla="*/ 509512 h 599162"/>
                <a:gd name="connsiteX368" fmla="*/ 203876 w 770887"/>
                <a:gd name="connsiteY368" fmla="*/ 500547 h 599162"/>
                <a:gd name="connsiteX369" fmla="*/ 205372 w 770887"/>
                <a:gd name="connsiteY369" fmla="*/ 487099 h 599162"/>
                <a:gd name="connsiteX370" fmla="*/ 208364 w 770887"/>
                <a:gd name="connsiteY370" fmla="*/ 478134 h 599162"/>
                <a:gd name="connsiteX371" fmla="*/ 209860 w 770887"/>
                <a:gd name="connsiteY371" fmla="*/ 475146 h 599162"/>
                <a:gd name="connsiteX372" fmla="*/ 217340 w 770887"/>
                <a:gd name="connsiteY372" fmla="*/ 464687 h 599162"/>
                <a:gd name="connsiteX373" fmla="*/ 212852 w 770887"/>
                <a:gd name="connsiteY373" fmla="*/ 464687 h 599162"/>
                <a:gd name="connsiteX374" fmla="*/ 205372 w 770887"/>
                <a:gd name="connsiteY374" fmla="*/ 466181 h 599162"/>
                <a:gd name="connsiteX375" fmla="*/ 200884 w 770887"/>
                <a:gd name="connsiteY375" fmla="*/ 466181 h 599162"/>
                <a:gd name="connsiteX376" fmla="*/ 193403 w 770887"/>
                <a:gd name="connsiteY376" fmla="*/ 464687 h 599162"/>
                <a:gd name="connsiteX377" fmla="*/ 190411 w 770887"/>
                <a:gd name="connsiteY377" fmla="*/ 461699 h 599162"/>
                <a:gd name="connsiteX378" fmla="*/ 197891 w 770887"/>
                <a:gd name="connsiteY378" fmla="*/ 454228 h 599162"/>
                <a:gd name="connsiteX379" fmla="*/ 190411 w 770887"/>
                <a:gd name="connsiteY379" fmla="*/ 455722 h 599162"/>
                <a:gd name="connsiteX380" fmla="*/ 185923 w 770887"/>
                <a:gd name="connsiteY380" fmla="*/ 460204 h 599162"/>
                <a:gd name="connsiteX381" fmla="*/ 182931 w 770887"/>
                <a:gd name="connsiteY381" fmla="*/ 470664 h 599162"/>
                <a:gd name="connsiteX382" fmla="*/ 178442 w 770887"/>
                <a:gd name="connsiteY382" fmla="*/ 475146 h 599162"/>
                <a:gd name="connsiteX383" fmla="*/ 176946 w 770887"/>
                <a:gd name="connsiteY383" fmla="*/ 470664 h 599162"/>
                <a:gd name="connsiteX384" fmla="*/ 172458 w 770887"/>
                <a:gd name="connsiteY384" fmla="*/ 464687 h 599162"/>
                <a:gd name="connsiteX385" fmla="*/ 164978 w 770887"/>
                <a:gd name="connsiteY385" fmla="*/ 457216 h 599162"/>
                <a:gd name="connsiteX386" fmla="*/ 153009 w 770887"/>
                <a:gd name="connsiteY386" fmla="*/ 449745 h 599162"/>
                <a:gd name="connsiteX387" fmla="*/ 150017 w 770887"/>
                <a:gd name="connsiteY387" fmla="*/ 449745 h 599162"/>
                <a:gd name="connsiteX388" fmla="*/ 139545 w 770887"/>
                <a:gd name="connsiteY388" fmla="*/ 457216 h 599162"/>
                <a:gd name="connsiteX389" fmla="*/ 133560 w 770887"/>
                <a:gd name="connsiteY389" fmla="*/ 457216 h 599162"/>
                <a:gd name="connsiteX390" fmla="*/ 124584 w 770887"/>
                <a:gd name="connsiteY390" fmla="*/ 457216 h 599162"/>
                <a:gd name="connsiteX391" fmla="*/ 126080 w 770887"/>
                <a:gd name="connsiteY391" fmla="*/ 437792 h 599162"/>
                <a:gd name="connsiteX392" fmla="*/ 127576 w 770887"/>
                <a:gd name="connsiteY392" fmla="*/ 431815 h 599162"/>
                <a:gd name="connsiteX393" fmla="*/ 132064 w 770887"/>
                <a:gd name="connsiteY393" fmla="*/ 425838 h 599162"/>
                <a:gd name="connsiteX394" fmla="*/ 132064 w 770887"/>
                <a:gd name="connsiteY394" fmla="*/ 418368 h 599162"/>
                <a:gd name="connsiteX395" fmla="*/ 130568 w 770887"/>
                <a:gd name="connsiteY395" fmla="*/ 406414 h 599162"/>
                <a:gd name="connsiteX396" fmla="*/ 127576 w 770887"/>
                <a:gd name="connsiteY396" fmla="*/ 394461 h 599162"/>
                <a:gd name="connsiteX397" fmla="*/ 124584 w 770887"/>
                <a:gd name="connsiteY397" fmla="*/ 397449 h 599162"/>
                <a:gd name="connsiteX398" fmla="*/ 118600 w 770887"/>
                <a:gd name="connsiteY398" fmla="*/ 403426 h 599162"/>
                <a:gd name="connsiteX399" fmla="*/ 114111 w 770887"/>
                <a:gd name="connsiteY399" fmla="*/ 406414 h 599162"/>
                <a:gd name="connsiteX400" fmla="*/ 109623 w 770887"/>
                <a:gd name="connsiteY400" fmla="*/ 406414 h 599162"/>
                <a:gd name="connsiteX401" fmla="*/ 105135 w 770887"/>
                <a:gd name="connsiteY401" fmla="*/ 401932 h 599162"/>
                <a:gd name="connsiteX402" fmla="*/ 102143 w 770887"/>
                <a:gd name="connsiteY402" fmla="*/ 401932 h 599162"/>
                <a:gd name="connsiteX403" fmla="*/ 96158 w 770887"/>
                <a:gd name="connsiteY403" fmla="*/ 398943 h 599162"/>
                <a:gd name="connsiteX404" fmla="*/ 91670 w 770887"/>
                <a:gd name="connsiteY404" fmla="*/ 394461 h 599162"/>
                <a:gd name="connsiteX405" fmla="*/ 87182 w 770887"/>
                <a:gd name="connsiteY405" fmla="*/ 391473 h 599162"/>
                <a:gd name="connsiteX406" fmla="*/ 82694 w 770887"/>
                <a:gd name="connsiteY406" fmla="*/ 386990 h 599162"/>
                <a:gd name="connsiteX407" fmla="*/ 81198 w 770887"/>
                <a:gd name="connsiteY407" fmla="*/ 382508 h 599162"/>
                <a:gd name="connsiteX408" fmla="*/ 79702 w 770887"/>
                <a:gd name="connsiteY408" fmla="*/ 372048 h 599162"/>
                <a:gd name="connsiteX409" fmla="*/ 85686 w 770887"/>
                <a:gd name="connsiteY409" fmla="*/ 367566 h 599162"/>
                <a:gd name="connsiteX410" fmla="*/ 91670 w 770887"/>
                <a:gd name="connsiteY410" fmla="*/ 367566 h 599162"/>
                <a:gd name="connsiteX411" fmla="*/ 99151 w 770887"/>
                <a:gd name="connsiteY411" fmla="*/ 367566 h 599162"/>
                <a:gd name="connsiteX412" fmla="*/ 106631 w 770887"/>
                <a:gd name="connsiteY412" fmla="*/ 372048 h 599162"/>
                <a:gd name="connsiteX413" fmla="*/ 109623 w 770887"/>
                <a:gd name="connsiteY413" fmla="*/ 364578 h 599162"/>
                <a:gd name="connsiteX414" fmla="*/ 105135 w 770887"/>
                <a:gd name="connsiteY414" fmla="*/ 360095 h 599162"/>
                <a:gd name="connsiteX415" fmla="*/ 103639 w 770887"/>
                <a:gd name="connsiteY415" fmla="*/ 360095 h 599162"/>
                <a:gd name="connsiteX416" fmla="*/ 96158 w 770887"/>
                <a:gd name="connsiteY416" fmla="*/ 360095 h 599162"/>
                <a:gd name="connsiteX417" fmla="*/ 91670 w 770887"/>
                <a:gd name="connsiteY417" fmla="*/ 360095 h 599162"/>
                <a:gd name="connsiteX418" fmla="*/ 82694 w 770887"/>
                <a:gd name="connsiteY418" fmla="*/ 354118 h 599162"/>
                <a:gd name="connsiteX419" fmla="*/ 79702 w 770887"/>
                <a:gd name="connsiteY419" fmla="*/ 348142 h 599162"/>
                <a:gd name="connsiteX420" fmla="*/ 76710 w 770887"/>
                <a:gd name="connsiteY420" fmla="*/ 340671 h 599162"/>
                <a:gd name="connsiteX421" fmla="*/ 73717 w 770887"/>
                <a:gd name="connsiteY421" fmla="*/ 333200 h 599162"/>
                <a:gd name="connsiteX422" fmla="*/ 73717 w 770887"/>
                <a:gd name="connsiteY422" fmla="*/ 330212 h 599162"/>
                <a:gd name="connsiteX423" fmla="*/ 76710 w 770887"/>
                <a:gd name="connsiteY423" fmla="*/ 327223 h 599162"/>
                <a:gd name="connsiteX424" fmla="*/ 81198 w 770887"/>
                <a:gd name="connsiteY424" fmla="*/ 319752 h 599162"/>
                <a:gd name="connsiteX425" fmla="*/ 88678 w 770887"/>
                <a:gd name="connsiteY425" fmla="*/ 310787 h 599162"/>
                <a:gd name="connsiteX426" fmla="*/ 97655 w 770887"/>
                <a:gd name="connsiteY426" fmla="*/ 304811 h 599162"/>
                <a:gd name="connsiteX427" fmla="*/ 103639 w 770887"/>
                <a:gd name="connsiteY427" fmla="*/ 297340 h 599162"/>
                <a:gd name="connsiteX428" fmla="*/ 105135 w 770887"/>
                <a:gd name="connsiteY428" fmla="*/ 289869 h 599162"/>
                <a:gd name="connsiteX429" fmla="*/ 112615 w 770887"/>
                <a:gd name="connsiteY429" fmla="*/ 282398 h 599162"/>
                <a:gd name="connsiteX430" fmla="*/ 118600 w 770887"/>
                <a:gd name="connsiteY430" fmla="*/ 280904 h 599162"/>
                <a:gd name="connsiteX431" fmla="*/ 123088 w 770887"/>
                <a:gd name="connsiteY431" fmla="*/ 283892 h 599162"/>
                <a:gd name="connsiteX432" fmla="*/ 127576 w 770887"/>
                <a:gd name="connsiteY432" fmla="*/ 289869 h 599162"/>
                <a:gd name="connsiteX433" fmla="*/ 130568 w 770887"/>
                <a:gd name="connsiteY433" fmla="*/ 289869 h 599162"/>
                <a:gd name="connsiteX434" fmla="*/ 136552 w 770887"/>
                <a:gd name="connsiteY434" fmla="*/ 289869 h 599162"/>
                <a:gd name="connsiteX435" fmla="*/ 139545 w 770887"/>
                <a:gd name="connsiteY435" fmla="*/ 289869 h 599162"/>
                <a:gd name="connsiteX436" fmla="*/ 144033 w 770887"/>
                <a:gd name="connsiteY436" fmla="*/ 283892 h 599162"/>
                <a:gd name="connsiteX437" fmla="*/ 148521 w 770887"/>
                <a:gd name="connsiteY437" fmla="*/ 283892 h 599162"/>
                <a:gd name="connsiteX438" fmla="*/ 150017 w 770887"/>
                <a:gd name="connsiteY438" fmla="*/ 280904 h 599162"/>
                <a:gd name="connsiteX439" fmla="*/ 153009 w 770887"/>
                <a:gd name="connsiteY439" fmla="*/ 276422 h 599162"/>
                <a:gd name="connsiteX440" fmla="*/ 154505 w 770887"/>
                <a:gd name="connsiteY440" fmla="*/ 280904 h 599162"/>
                <a:gd name="connsiteX441" fmla="*/ 158994 w 770887"/>
                <a:gd name="connsiteY441" fmla="*/ 280904 h 599162"/>
                <a:gd name="connsiteX442" fmla="*/ 161986 w 770887"/>
                <a:gd name="connsiteY442" fmla="*/ 280904 h 599162"/>
                <a:gd name="connsiteX443" fmla="*/ 167970 w 770887"/>
                <a:gd name="connsiteY443" fmla="*/ 280904 h 599162"/>
                <a:gd name="connsiteX444" fmla="*/ 172458 w 770887"/>
                <a:gd name="connsiteY444" fmla="*/ 276422 h 599162"/>
                <a:gd name="connsiteX445" fmla="*/ 176946 w 770887"/>
                <a:gd name="connsiteY445" fmla="*/ 276422 h 599162"/>
                <a:gd name="connsiteX446" fmla="*/ 178442 w 770887"/>
                <a:gd name="connsiteY446" fmla="*/ 265962 h 599162"/>
                <a:gd name="connsiteX447" fmla="*/ 175450 w 770887"/>
                <a:gd name="connsiteY447" fmla="*/ 258491 h 599162"/>
                <a:gd name="connsiteX448" fmla="*/ 172458 w 770887"/>
                <a:gd name="connsiteY448" fmla="*/ 246538 h 599162"/>
                <a:gd name="connsiteX449" fmla="*/ 178442 w 770887"/>
                <a:gd name="connsiteY449" fmla="*/ 246538 h 599162"/>
                <a:gd name="connsiteX450" fmla="*/ 184427 w 770887"/>
                <a:gd name="connsiteY450" fmla="*/ 240561 h 599162"/>
                <a:gd name="connsiteX451" fmla="*/ 182931 w 770887"/>
                <a:gd name="connsiteY451" fmla="*/ 231596 h 599162"/>
                <a:gd name="connsiteX452" fmla="*/ 173954 w 770887"/>
                <a:gd name="connsiteY452" fmla="*/ 230102 h 599162"/>
                <a:gd name="connsiteX453" fmla="*/ 169466 w 770887"/>
                <a:gd name="connsiteY453" fmla="*/ 230102 h 599162"/>
                <a:gd name="connsiteX454" fmla="*/ 164978 w 770887"/>
                <a:gd name="connsiteY454" fmla="*/ 231596 h 599162"/>
                <a:gd name="connsiteX455" fmla="*/ 160490 w 770887"/>
                <a:gd name="connsiteY455" fmla="*/ 234585 h 599162"/>
                <a:gd name="connsiteX456" fmla="*/ 157497 w 770887"/>
                <a:gd name="connsiteY456" fmla="*/ 240561 h 599162"/>
                <a:gd name="connsiteX457" fmla="*/ 153009 w 770887"/>
                <a:gd name="connsiteY457" fmla="*/ 240561 h 599162"/>
                <a:gd name="connsiteX458" fmla="*/ 148521 w 770887"/>
                <a:gd name="connsiteY458" fmla="*/ 231596 h 599162"/>
                <a:gd name="connsiteX459" fmla="*/ 136552 w 770887"/>
                <a:gd name="connsiteY459" fmla="*/ 231596 h 599162"/>
                <a:gd name="connsiteX460" fmla="*/ 123088 w 770887"/>
                <a:gd name="connsiteY460" fmla="*/ 231596 h 599162"/>
                <a:gd name="connsiteX461" fmla="*/ 112615 w 770887"/>
                <a:gd name="connsiteY461" fmla="*/ 228608 h 599162"/>
                <a:gd name="connsiteX462" fmla="*/ 102143 w 770887"/>
                <a:gd name="connsiteY462" fmla="*/ 224125 h 599162"/>
                <a:gd name="connsiteX463" fmla="*/ 96158 w 770887"/>
                <a:gd name="connsiteY463" fmla="*/ 216654 h 599162"/>
                <a:gd name="connsiteX464" fmla="*/ 94662 w 770887"/>
                <a:gd name="connsiteY464" fmla="*/ 201713 h 599162"/>
                <a:gd name="connsiteX465" fmla="*/ 102143 w 770887"/>
                <a:gd name="connsiteY465" fmla="*/ 198724 h 599162"/>
                <a:gd name="connsiteX466" fmla="*/ 106631 w 770887"/>
                <a:gd name="connsiteY466" fmla="*/ 195736 h 599162"/>
                <a:gd name="connsiteX467" fmla="*/ 96158 w 770887"/>
                <a:gd name="connsiteY467" fmla="*/ 191254 h 599162"/>
                <a:gd name="connsiteX468" fmla="*/ 90174 w 770887"/>
                <a:gd name="connsiteY468" fmla="*/ 186771 h 599162"/>
                <a:gd name="connsiteX469" fmla="*/ 82694 w 770887"/>
                <a:gd name="connsiteY469" fmla="*/ 180794 h 599162"/>
                <a:gd name="connsiteX470" fmla="*/ 81198 w 770887"/>
                <a:gd name="connsiteY470" fmla="*/ 177806 h 599162"/>
                <a:gd name="connsiteX471" fmla="*/ 87182 w 770887"/>
                <a:gd name="connsiteY471" fmla="*/ 173324 h 599162"/>
                <a:gd name="connsiteX472" fmla="*/ 91670 w 770887"/>
                <a:gd name="connsiteY472" fmla="*/ 173324 h 599162"/>
                <a:gd name="connsiteX473" fmla="*/ 100647 w 770887"/>
                <a:gd name="connsiteY473" fmla="*/ 171829 h 599162"/>
                <a:gd name="connsiteX474" fmla="*/ 112615 w 770887"/>
                <a:gd name="connsiteY474" fmla="*/ 164359 h 599162"/>
                <a:gd name="connsiteX475" fmla="*/ 114111 w 770887"/>
                <a:gd name="connsiteY475" fmla="*/ 167347 h 599162"/>
                <a:gd name="connsiteX476" fmla="*/ 121592 w 770887"/>
                <a:gd name="connsiteY476" fmla="*/ 164359 h 599162"/>
                <a:gd name="connsiteX477" fmla="*/ 121592 w 770887"/>
                <a:gd name="connsiteY477" fmla="*/ 162864 h 599162"/>
                <a:gd name="connsiteX478" fmla="*/ 126080 w 770887"/>
                <a:gd name="connsiteY478" fmla="*/ 161370 h 599162"/>
                <a:gd name="connsiteX479" fmla="*/ 135056 w 770887"/>
                <a:gd name="connsiteY479" fmla="*/ 159876 h 599162"/>
                <a:gd name="connsiteX480" fmla="*/ 145529 w 770887"/>
                <a:gd name="connsiteY480" fmla="*/ 159876 h 599162"/>
                <a:gd name="connsiteX481" fmla="*/ 150017 w 770887"/>
                <a:gd name="connsiteY481" fmla="*/ 162864 h 599162"/>
                <a:gd name="connsiteX482" fmla="*/ 147025 w 770887"/>
                <a:gd name="connsiteY482" fmla="*/ 170335 h 599162"/>
                <a:gd name="connsiteX483" fmla="*/ 147025 w 770887"/>
                <a:gd name="connsiteY483" fmla="*/ 173324 h 599162"/>
                <a:gd name="connsiteX484" fmla="*/ 151513 w 770887"/>
                <a:gd name="connsiteY484" fmla="*/ 176312 h 599162"/>
                <a:gd name="connsiteX485" fmla="*/ 156001 w 770887"/>
                <a:gd name="connsiteY485" fmla="*/ 180794 h 599162"/>
                <a:gd name="connsiteX486" fmla="*/ 164978 w 770887"/>
                <a:gd name="connsiteY486" fmla="*/ 180794 h 599162"/>
                <a:gd name="connsiteX487" fmla="*/ 176946 w 770887"/>
                <a:gd name="connsiteY487" fmla="*/ 183783 h 599162"/>
                <a:gd name="connsiteX488" fmla="*/ 185923 w 770887"/>
                <a:gd name="connsiteY488" fmla="*/ 179300 h 599162"/>
                <a:gd name="connsiteX489" fmla="*/ 191907 w 770887"/>
                <a:gd name="connsiteY489" fmla="*/ 173324 h 599162"/>
                <a:gd name="connsiteX490" fmla="*/ 199387 w 770887"/>
                <a:gd name="connsiteY490" fmla="*/ 168841 h 599162"/>
                <a:gd name="connsiteX491" fmla="*/ 191907 w 770887"/>
                <a:gd name="connsiteY491" fmla="*/ 165853 h 599162"/>
                <a:gd name="connsiteX492" fmla="*/ 185923 w 770887"/>
                <a:gd name="connsiteY492" fmla="*/ 162864 h 599162"/>
                <a:gd name="connsiteX493" fmla="*/ 181435 w 770887"/>
                <a:gd name="connsiteY493" fmla="*/ 159876 h 599162"/>
                <a:gd name="connsiteX494" fmla="*/ 181435 w 770887"/>
                <a:gd name="connsiteY494" fmla="*/ 153899 h 599162"/>
                <a:gd name="connsiteX495" fmla="*/ 179939 w 770887"/>
                <a:gd name="connsiteY495" fmla="*/ 146428 h 599162"/>
                <a:gd name="connsiteX496" fmla="*/ 157497 w 770887"/>
                <a:gd name="connsiteY496" fmla="*/ 140452 h 599162"/>
                <a:gd name="connsiteX497" fmla="*/ 157497 w 770887"/>
                <a:gd name="connsiteY497" fmla="*/ 118039 h 599162"/>
                <a:gd name="connsiteX498" fmla="*/ 147025 w 770887"/>
                <a:gd name="connsiteY498" fmla="*/ 107580 h 599162"/>
                <a:gd name="connsiteX499" fmla="*/ 126080 w 770887"/>
                <a:gd name="connsiteY499" fmla="*/ 85168 h 599162"/>
                <a:gd name="connsiteX500" fmla="*/ 129072 w 770887"/>
                <a:gd name="connsiteY500" fmla="*/ 85168 h 599162"/>
                <a:gd name="connsiteX501" fmla="*/ 129072 w 770887"/>
                <a:gd name="connsiteY501" fmla="*/ 80685 h 599162"/>
                <a:gd name="connsiteX502" fmla="*/ 136552 w 770887"/>
                <a:gd name="connsiteY502" fmla="*/ 80685 h 599162"/>
                <a:gd name="connsiteX503" fmla="*/ 136552 w 770887"/>
                <a:gd name="connsiteY503" fmla="*/ 74708 h 599162"/>
                <a:gd name="connsiteX504" fmla="*/ 138048 w 770887"/>
                <a:gd name="connsiteY504" fmla="*/ 67238 h 599162"/>
                <a:gd name="connsiteX505" fmla="*/ 142537 w 770887"/>
                <a:gd name="connsiteY505" fmla="*/ 67238 h 599162"/>
                <a:gd name="connsiteX506" fmla="*/ 147025 w 770887"/>
                <a:gd name="connsiteY506" fmla="*/ 70226 h 599162"/>
                <a:gd name="connsiteX507" fmla="*/ 154505 w 770887"/>
                <a:gd name="connsiteY507" fmla="*/ 70226 h 599162"/>
                <a:gd name="connsiteX508" fmla="*/ 157497 w 770887"/>
                <a:gd name="connsiteY508" fmla="*/ 70226 h 599162"/>
                <a:gd name="connsiteX509" fmla="*/ 164978 w 770887"/>
                <a:gd name="connsiteY509" fmla="*/ 70226 h 599162"/>
                <a:gd name="connsiteX510" fmla="*/ 178442 w 770887"/>
                <a:gd name="connsiteY510" fmla="*/ 65743 h 599162"/>
                <a:gd name="connsiteX511" fmla="*/ 182931 w 770887"/>
                <a:gd name="connsiteY511" fmla="*/ 61261 h 599162"/>
                <a:gd name="connsiteX512" fmla="*/ 187419 w 770887"/>
                <a:gd name="connsiteY512" fmla="*/ 53790 h 599162"/>
                <a:gd name="connsiteX513" fmla="*/ 187419 w 770887"/>
                <a:gd name="connsiteY513" fmla="*/ 41837 h 599162"/>
                <a:gd name="connsiteX514" fmla="*/ 191907 w 770887"/>
                <a:gd name="connsiteY514" fmla="*/ 41837 h 599162"/>
                <a:gd name="connsiteX515" fmla="*/ 196395 w 770887"/>
                <a:gd name="connsiteY515" fmla="*/ 37354 h 599162"/>
                <a:gd name="connsiteX516" fmla="*/ 205372 w 770887"/>
                <a:gd name="connsiteY516" fmla="*/ 29883 h 599162"/>
                <a:gd name="connsiteX517" fmla="*/ 221829 w 770887"/>
                <a:gd name="connsiteY517" fmla="*/ 26895 h 599162"/>
                <a:gd name="connsiteX518" fmla="*/ 227813 w 770887"/>
                <a:gd name="connsiteY518" fmla="*/ 19424 h 599162"/>
                <a:gd name="connsiteX519" fmla="*/ 233797 w 770887"/>
                <a:gd name="connsiteY519" fmla="*/ 16436 h 599162"/>
                <a:gd name="connsiteX520" fmla="*/ 238285 w 770887"/>
                <a:gd name="connsiteY520" fmla="*/ 11953 h 599162"/>
                <a:gd name="connsiteX521" fmla="*/ 262223 w 770887"/>
                <a:gd name="connsiteY521" fmla="*/ 13447 h 599162"/>
                <a:gd name="connsiteX522" fmla="*/ 265215 w 770887"/>
                <a:gd name="connsiteY522" fmla="*/ 5977 h 599162"/>
                <a:gd name="connsiteX523" fmla="*/ 277183 w 770887"/>
                <a:gd name="connsiteY523" fmla="*/ 0 h 5991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Lst>
              <a:rect l="l" t="t" r="r" b="b"/>
              <a:pathLst>
                <a:path w="770887" h="599162">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sp>
          <p:nvSpPr>
            <p:cNvPr id="153" name="Freeform 152"/>
            <p:cNvSpPr>
              <a:spLocks/>
            </p:cNvSpPr>
            <p:nvPr/>
          </p:nvSpPr>
          <p:spPr bwMode="auto">
            <a:xfrm>
              <a:off x="5957637" y="3282926"/>
              <a:ext cx="448593" cy="285010"/>
            </a:xfrm>
            <a:custGeom>
              <a:avLst/>
              <a:gdLst>
                <a:gd name="connsiteX0" fmla="*/ 373837 w 470138"/>
                <a:gd name="connsiteY0" fmla="*/ 178512 h 298698"/>
                <a:gd name="connsiteX1" fmla="*/ 376847 w 470138"/>
                <a:gd name="connsiteY1" fmla="*/ 178512 h 298698"/>
                <a:gd name="connsiteX2" fmla="*/ 382865 w 470138"/>
                <a:gd name="connsiteY2" fmla="*/ 178512 h 298698"/>
                <a:gd name="connsiteX3" fmla="*/ 391894 w 470138"/>
                <a:gd name="connsiteY3" fmla="*/ 184447 h 298698"/>
                <a:gd name="connsiteX4" fmla="*/ 399417 w 470138"/>
                <a:gd name="connsiteY4" fmla="*/ 191866 h 298698"/>
                <a:gd name="connsiteX5" fmla="*/ 405436 w 470138"/>
                <a:gd name="connsiteY5" fmla="*/ 193350 h 298698"/>
                <a:gd name="connsiteX6" fmla="*/ 409950 w 470138"/>
                <a:gd name="connsiteY6" fmla="*/ 193350 h 298698"/>
                <a:gd name="connsiteX7" fmla="*/ 417474 w 470138"/>
                <a:gd name="connsiteY7" fmla="*/ 193350 h 298698"/>
                <a:gd name="connsiteX8" fmla="*/ 432521 w 470138"/>
                <a:gd name="connsiteY8" fmla="*/ 199285 h 298698"/>
                <a:gd name="connsiteX9" fmla="*/ 441549 w 470138"/>
                <a:gd name="connsiteY9" fmla="*/ 206704 h 298698"/>
                <a:gd name="connsiteX10" fmla="*/ 441549 w 470138"/>
                <a:gd name="connsiteY10" fmla="*/ 212639 h 298698"/>
                <a:gd name="connsiteX11" fmla="*/ 444558 w 470138"/>
                <a:gd name="connsiteY11" fmla="*/ 225993 h 298698"/>
                <a:gd name="connsiteX12" fmla="*/ 449072 w 470138"/>
                <a:gd name="connsiteY12" fmla="*/ 225993 h 298698"/>
                <a:gd name="connsiteX13" fmla="*/ 452082 w 470138"/>
                <a:gd name="connsiteY13" fmla="*/ 225993 h 298698"/>
                <a:gd name="connsiteX14" fmla="*/ 452082 w 470138"/>
                <a:gd name="connsiteY14" fmla="*/ 234896 h 298698"/>
                <a:gd name="connsiteX15" fmla="*/ 456596 w 470138"/>
                <a:gd name="connsiteY15" fmla="*/ 234896 h 298698"/>
                <a:gd name="connsiteX16" fmla="*/ 462615 w 470138"/>
                <a:gd name="connsiteY16" fmla="*/ 240831 h 298698"/>
                <a:gd name="connsiteX17" fmla="*/ 470138 w 470138"/>
                <a:gd name="connsiteY17" fmla="*/ 240831 h 298698"/>
                <a:gd name="connsiteX18" fmla="*/ 462615 w 470138"/>
                <a:gd name="connsiteY18" fmla="*/ 251217 h 298698"/>
                <a:gd name="connsiteX19" fmla="*/ 456596 w 470138"/>
                <a:gd name="connsiteY19" fmla="*/ 254185 h 298698"/>
                <a:gd name="connsiteX20" fmla="*/ 449072 w 470138"/>
                <a:gd name="connsiteY20" fmla="*/ 267539 h 298698"/>
                <a:gd name="connsiteX21" fmla="*/ 440044 w 470138"/>
                <a:gd name="connsiteY21" fmla="*/ 270506 h 298698"/>
                <a:gd name="connsiteX22" fmla="*/ 421988 w 470138"/>
                <a:gd name="connsiteY22" fmla="*/ 270506 h 298698"/>
                <a:gd name="connsiteX23" fmla="*/ 418978 w 470138"/>
                <a:gd name="connsiteY23" fmla="*/ 274958 h 298698"/>
                <a:gd name="connsiteX24" fmla="*/ 406941 w 470138"/>
                <a:gd name="connsiteY24" fmla="*/ 274958 h 298698"/>
                <a:gd name="connsiteX25" fmla="*/ 403931 w 470138"/>
                <a:gd name="connsiteY25" fmla="*/ 285344 h 298698"/>
                <a:gd name="connsiteX26" fmla="*/ 402427 w 470138"/>
                <a:gd name="connsiteY26" fmla="*/ 292763 h 298698"/>
                <a:gd name="connsiteX27" fmla="*/ 399417 w 470138"/>
                <a:gd name="connsiteY27" fmla="*/ 295731 h 298698"/>
                <a:gd name="connsiteX28" fmla="*/ 396408 w 470138"/>
                <a:gd name="connsiteY28" fmla="*/ 298698 h 298698"/>
                <a:gd name="connsiteX29" fmla="*/ 391894 w 470138"/>
                <a:gd name="connsiteY29" fmla="*/ 298698 h 298698"/>
                <a:gd name="connsiteX30" fmla="*/ 387380 w 470138"/>
                <a:gd name="connsiteY30" fmla="*/ 291279 h 298698"/>
                <a:gd name="connsiteX31" fmla="*/ 376847 w 470138"/>
                <a:gd name="connsiteY31" fmla="*/ 286828 h 298698"/>
                <a:gd name="connsiteX32" fmla="*/ 370828 w 470138"/>
                <a:gd name="connsiteY32" fmla="*/ 280893 h 298698"/>
                <a:gd name="connsiteX33" fmla="*/ 370828 w 470138"/>
                <a:gd name="connsiteY33" fmla="*/ 277925 h 298698"/>
                <a:gd name="connsiteX34" fmla="*/ 370828 w 470138"/>
                <a:gd name="connsiteY34" fmla="*/ 273474 h 298698"/>
                <a:gd name="connsiteX35" fmla="*/ 370828 w 470138"/>
                <a:gd name="connsiteY35" fmla="*/ 267539 h 298698"/>
                <a:gd name="connsiteX36" fmla="*/ 370828 w 470138"/>
                <a:gd name="connsiteY36" fmla="*/ 264571 h 298698"/>
                <a:gd name="connsiteX37" fmla="*/ 370828 w 470138"/>
                <a:gd name="connsiteY37" fmla="*/ 252701 h 298698"/>
                <a:gd name="connsiteX38" fmla="*/ 370828 w 470138"/>
                <a:gd name="connsiteY38" fmla="*/ 249733 h 298698"/>
                <a:gd name="connsiteX39" fmla="*/ 370828 w 470138"/>
                <a:gd name="connsiteY39" fmla="*/ 242315 h 298698"/>
                <a:gd name="connsiteX40" fmla="*/ 363304 w 470138"/>
                <a:gd name="connsiteY40" fmla="*/ 231928 h 298698"/>
                <a:gd name="connsiteX41" fmla="*/ 358790 w 470138"/>
                <a:gd name="connsiteY41" fmla="*/ 227477 h 298698"/>
                <a:gd name="connsiteX42" fmla="*/ 358790 w 470138"/>
                <a:gd name="connsiteY42" fmla="*/ 223025 h 298698"/>
                <a:gd name="connsiteX43" fmla="*/ 358790 w 470138"/>
                <a:gd name="connsiteY43" fmla="*/ 220058 h 298698"/>
                <a:gd name="connsiteX44" fmla="*/ 363304 w 470138"/>
                <a:gd name="connsiteY44" fmla="*/ 214123 h 298698"/>
                <a:gd name="connsiteX45" fmla="*/ 370828 w 470138"/>
                <a:gd name="connsiteY45" fmla="*/ 212639 h 298698"/>
                <a:gd name="connsiteX46" fmla="*/ 376847 w 470138"/>
                <a:gd name="connsiteY46" fmla="*/ 206704 h 298698"/>
                <a:gd name="connsiteX47" fmla="*/ 376847 w 470138"/>
                <a:gd name="connsiteY47" fmla="*/ 199285 h 298698"/>
                <a:gd name="connsiteX48" fmla="*/ 373837 w 470138"/>
                <a:gd name="connsiteY48" fmla="*/ 185931 h 298698"/>
                <a:gd name="connsiteX49" fmla="*/ 373837 w 470138"/>
                <a:gd name="connsiteY49" fmla="*/ 182963 h 298698"/>
                <a:gd name="connsiteX50" fmla="*/ 373837 w 470138"/>
                <a:gd name="connsiteY50" fmla="*/ 178512 h 298698"/>
                <a:gd name="connsiteX51" fmla="*/ 275720 w 470138"/>
                <a:gd name="connsiteY51" fmla="*/ 116651 h 298698"/>
                <a:gd name="connsiteX52" fmla="*/ 281022 w 470138"/>
                <a:gd name="connsiteY52" fmla="*/ 116651 h 298698"/>
                <a:gd name="connsiteX53" fmla="*/ 284556 w 470138"/>
                <a:gd name="connsiteY53" fmla="*/ 116651 h 298698"/>
                <a:gd name="connsiteX54" fmla="*/ 288091 w 470138"/>
                <a:gd name="connsiteY54" fmla="*/ 120186 h 298698"/>
                <a:gd name="connsiteX55" fmla="*/ 291626 w 470138"/>
                <a:gd name="connsiteY55" fmla="*/ 125488 h 298698"/>
                <a:gd name="connsiteX56" fmla="*/ 291626 w 470138"/>
                <a:gd name="connsiteY56" fmla="*/ 130790 h 298698"/>
                <a:gd name="connsiteX57" fmla="*/ 284556 w 470138"/>
                <a:gd name="connsiteY57" fmla="*/ 134325 h 298698"/>
                <a:gd name="connsiteX58" fmla="*/ 281022 w 470138"/>
                <a:gd name="connsiteY58" fmla="*/ 130790 h 298698"/>
                <a:gd name="connsiteX59" fmla="*/ 281022 w 470138"/>
                <a:gd name="connsiteY59" fmla="*/ 125488 h 298698"/>
                <a:gd name="connsiteX60" fmla="*/ 275720 w 470138"/>
                <a:gd name="connsiteY60" fmla="*/ 121953 h 298698"/>
                <a:gd name="connsiteX61" fmla="*/ 275720 w 470138"/>
                <a:gd name="connsiteY61" fmla="*/ 120186 h 298698"/>
                <a:gd name="connsiteX62" fmla="*/ 309302 w 470138"/>
                <a:gd name="connsiteY62" fmla="*/ 107814 h 298698"/>
                <a:gd name="connsiteX63" fmla="*/ 314604 w 470138"/>
                <a:gd name="connsiteY63" fmla="*/ 107814 h 298698"/>
                <a:gd name="connsiteX64" fmla="*/ 319906 w 470138"/>
                <a:gd name="connsiteY64" fmla="*/ 113116 h 298698"/>
                <a:gd name="connsiteX65" fmla="*/ 323441 w 470138"/>
                <a:gd name="connsiteY65" fmla="*/ 116651 h 298698"/>
                <a:gd name="connsiteX66" fmla="*/ 330511 w 470138"/>
                <a:gd name="connsiteY66" fmla="*/ 120186 h 298698"/>
                <a:gd name="connsiteX67" fmla="*/ 330511 w 470138"/>
                <a:gd name="connsiteY67" fmla="*/ 116651 h 298698"/>
                <a:gd name="connsiteX68" fmla="*/ 339348 w 470138"/>
                <a:gd name="connsiteY68" fmla="*/ 116651 h 298698"/>
                <a:gd name="connsiteX69" fmla="*/ 344650 w 470138"/>
                <a:gd name="connsiteY69" fmla="*/ 116651 h 298698"/>
                <a:gd name="connsiteX70" fmla="*/ 351720 w 470138"/>
                <a:gd name="connsiteY70" fmla="*/ 121954 h 298698"/>
                <a:gd name="connsiteX71" fmla="*/ 364092 w 470138"/>
                <a:gd name="connsiteY71" fmla="*/ 130791 h 298698"/>
                <a:gd name="connsiteX72" fmla="*/ 364092 w 470138"/>
                <a:gd name="connsiteY72" fmla="*/ 139628 h 298698"/>
                <a:gd name="connsiteX73" fmla="*/ 358789 w 470138"/>
                <a:gd name="connsiteY73" fmla="*/ 144930 h 298698"/>
                <a:gd name="connsiteX74" fmla="*/ 353487 w 470138"/>
                <a:gd name="connsiteY74" fmla="*/ 144930 h 298698"/>
                <a:gd name="connsiteX75" fmla="*/ 348185 w 470138"/>
                <a:gd name="connsiteY75" fmla="*/ 144930 h 298698"/>
                <a:gd name="connsiteX76" fmla="*/ 348185 w 470138"/>
                <a:gd name="connsiteY76" fmla="*/ 146698 h 298698"/>
                <a:gd name="connsiteX77" fmla="*/ 335813 w 470138"/>
                <a:gd name="connsiteY77" fmla="*/ 146698 h 298698"/>
                <a:gd name="connsiteX78" fmla="*/ 330511 w 470138"/>
                <a:gd name="connsiteY78" fmla="*/ 146698 h 298698"/>
                <a:gd name="connsiteX79" fmla="*/ 328743 w 470138"/>
                <a:gd name="connsiteY79" fmla="*/ 146698 h 298698"/>
                <a:gd name="connsiteX80" fmla="*/ 325209 w 470138"/>
                <a:gd name="connsiteY80" fmla="*/ 141396 h 298698"/>
                <a:gd name="connsiteX81" fmla="*/ 323441 w 470138"/>
                <a:gd name="connsiteY81" fmla="*/ 134326 h 298698"/>
                <a:gd name="connsiteX82" fmla="*/ 325209 w 470138"/>
                <a:gd name="connsiteY82" fmla="*/ 127256 h 298698"/>
                <a:gd name="connsiteX83" fmla="*/ 316371 w 470138"/>
                <a:gd name="connsiteY83" fmla="*/ 127256 h 298698"/>
                <a:gd name="connsiteX84" fmla="*/ 309302 w 470138"/>
                <a:gd name="connsiteY84" fmla="*/ 125488 h 298698"/>
                <a:gd name="connsiteX85" fmla="*/ 309302 w 470138"/>
                <a:gd name="connsiteY85" fmla="*/ 120186 h 298698"/>
                <a:gd name="connsiteX86" fmla="*/ 309302 w 470138"/>
                <a:gd name="connsiteY86" fmla="*/ 116651 h 298698"/>
                <a:gd name="connsiteX87" fmla="*/ 309302 w 470138"/>
                <a:gd name="connsiteY87" fmla="*/ 111349 h 298698"/>
                <a:gd name="connsiteX88" fmla="*/ 258045 w 470138"/>
                <a:gd name="connsiteY88" fmla="*/ 93675 h 298698"/>
                <a:gd name="connsiteX89" fmla="*/ 261580 w 470138"/>
                <a:gd name="connsiteY89" fmla="*/ 93675 h 298698"/>
                <a:gd name="connsiteX90" fmla="*/ 272184 w 470138"/>
                <a:gd name="connsiteY90" fmla="*/ 93675 h 298698"/>
                <a:gd name="connsiteX91" fmla="*/ 281021 w 470138"/>
                <a:gd name="connsiteY91" fmla="*/ 93675 h 298698"/>
                <a:gd name="connsiteX92" fmla="*/ 282788 w 470138"/>
                <a:gd name="connsiteY92" fmla="*/ 100745 h 298698"/>
                <a:gd name="connsiteX93" fmla="*/ 302230 w 470138"/>
                <a:gd name="connsiteY93" fmla="*/ 100745 h 298698"/>
                <a:gd name="connsiteX94" fmla="*/ 293393 w 470138"/>
                <a:gd name="connsiteY94" fmla="*/ 106047 h 298698"/>
                <a:gd name="connsiteX95" fmla="*/ 291625 w 470138"/>
                <a:gd name="connsiteY95" fmla="*/ 107815 h 298698"/>
                <a:gd name="connsiteX96" fmla="*/ 291625 w 470138"/>
                <a:gd name="connsiteY96" fmla="*/ 104280 h 298698"/>
                <a:gd name="connsiteX97" fmla="*/ 286323 w 470138"/>
                <a:gd name="connsiteY97" fmla="*/ 104280 h 298698"/>
                <a:gd name="connsiteX98" fmla="*/ 282788 w 470138"/>
                <a:gd name="connsiteY98" fmla="*/ 104280 h 298698"/>
                <a:gd name="connsiteX99" fmla="*/ 277486 w 470138"/>
                <a:gd name="connsiteY99" fmla="*/ 104280 h 298698"/>
                <a:gd name="connsiteX100" fmla="*/ 273951 w 470138"/>
                <a:gd name="connsiteY100" fmla="*/ 104280 h 298698"/>
                <a:gd name="connsiteX101" fmla="*/ 270417 w 470138"/>
                <a:gd name="connsiteY101" fmla="*/ 104280 h 298698"/>
                <a:gd name="connsiteX102" fmla="*/ 265114 w 470138"/>
                <a:gd name="connsiteY102" fmla="*/ 104280 h 298698"/>
                <a:gd name="connsiteX103" fmla="*/ 258045 w 470138"/>
                <a:gd name="connsiteY103" fmla="*/ 102512 h 298698"/>
                <a:gd name="connsiteX104" fmla="*/ 258045 w 470138"/>
                <a:gd name="connsiteY104" fmla="*/ 100745 h 298698"/>
                <a:gd name="connsiteX105" fmla="*/ 258045 w 470138"/>
                <a:gd name="connsiteY105" fmla="*/ 97210 h 298698"/>
                <a:gd name="connsiteX106" fmla="*/ 187348 w 470138"/>
                <a:gd name="connsiteY106" fmla="*/ 51256 h 298698"/>
                <a:gd name="connsiteX107" fmla="*/ 194417 w 470138"/>
                <a:gd name="connsiteY107" fmla="*/ 51256 h 298698"/>
                <a:gd name="connsiteX108" fmla="*/ 197952 w 470138"/>
                <a:gd name="connsiteY108" fmla="*/ 51256 h 298698"/>
                <a:gd name="connsiteX109" fmla="*/ 201487 w 470138"/>
                <a:gd name="connsiteY109" fmla="*/ 53023 h 298698"/>
                <a:gd name="connsiteX110" fmla="*/ 203254 w 470138"/>
                <a:gd name="connsiteY110" fmla="*/ 56558 h 298698"/>
                <a:gd name="connsiteX111" fmla="*/ 208557 w 470138"/>
                <a:gd name="connsiteY111" fmla="*/ 65395 h 298698"/>
                <a:gd name="connsiteX112" fmla="*/ 213859 w 470138"/>
                <a:gd name="connsiteY112" fmla="*/ 65395 h 298698"/>
                <a:gd name="connsiteX113" fmla="*/ 217394 w 470138"/>
                <a:gd name="connsiteY113" fmla="*/ 74233 h 298698"/>
                <a:gd name="connsiteX114" fmla="*/ 217394 w 470138"/>
                <a:gd name="connsiteY114" fmla="*/ 81303 h 298698"/>
                <a:gd name="connsiteX115" fmla="*/ 217394 w 470138"/>
                <a:gd name="connsiteY115" fmla="*/ 86605 h 298698"/>
                <a:gd name="connsiteX116" fmla="*/ 212092 w 470138"/>
                <a:gd name="connsiteY116" fmla="*/ 86605 h 298698"/>
                <a:gd name="connsiteX117" fmla="*/ 206789 w 470138"/>
                <a:gd name="connsiteY117" fmla="*/ 81303 h 298698"/>
                <a:gd name="connsiteX118" fmla="*/ 203254 w 470138"/>
                <a:gd name="connsiteY118" fmla="*/ 77768 h 298698"/>
                <a:gd name="connsiteX119" fmla="*/ 194417 w 470138"/>
                <a:gd name="connsiteY119" fmla="*/ 81303 h 298698"/>
                <a:gd name="connsiteX120" fmla="*/ 187348 w 470138"/>
                <a:gd name="connsiteY120" fmla="*/ 83070 h 298698"/>
                <a:gd name="connsiteX121" fmla="*/ 182046 w 470138"/>
                <a:gd name="connsiteY121" fmla="*/ 79535 h 298698"/>
                <a:gd name="connsiteX122" fmla="*/ 178511 w 470138"/>
                <a:gd name="connsiteY122" fmla="*/ 74233 h 298698"/>
                <a:gd name="connsiteX123" fmla="*/ 169674 w 470138"/>
                <a:gd name="connsiteY123" fmla="*/ 68930 h 298698"/>
                <a:gd name="connsiteX124" fmla="*/ 169674 w 470138"/>
                <a:gd name="connsiteY124" fmla="*/ 63628 h 298698"/>
                <a:gd name="connsiteX125" fmla="*/ 169674 w 470138"/>
                <a:gd name="connsiteY125" fmla="*/ 56558 h 298698"/>
                <a:gd name="connsiteX126" fmla="*/ 174976 w 470138"/>
                <a:gd name="connsiteY126" fmla="*/ 56558 h 298698"/>
                <a:gd name="connsiteX127" fmla="*/ 180278 w 470138"/>
                <a:gd name="connsiteY127" fmla="*/ 56558 h 298698"/>
                <a:gd name="connsiteX128" fmla="*/ 180278 w 470138"/>
                <a:gd name="connsiteY128" fmla="*/ 53023 h 298698"/>
                <a:gd name="connsiteX129" fmla="*/ 12372 w 470138"/>
                <a:gd name="connsiteY129" fmla="*/ 15908 h 298698"/>
                <a:gd name="connsiteX130" fmla="*/ 12372 w 470138"/>
                <a:gd name="connsiteY130" fmla="*/ 21210 h 298698"/>
                <a:gd name="connsiteX131" fmla="*/ 12372 w 470138"/>
                <a:gd name="connsiteY131" fmla="*/ 24745 h 298698"/>
                <a:gd name="connsiteX132" fmla="*/ 8837 w 470138"/>
                <a:gd name="connsiteY132" fmla="*/ 28280 h 298698"/>
                <a:gd name="connsiteX133" fmla="*/ 7069 w 470138"/>
                <a:gd name="connsiteY133" fmla="*/ 31815 h 298698"/>
                <a:gd name="connsiteX134" fmla="*/ 7069 w 470138"/>
                <a:gd name="connsiteY134" fmla="*/ 38885 h 298698"/>
                <a:gd name="connsiteX135" fmla="*/ 0 w 470138"/>
                <a:gd name="connsiteY135" fmla="*/ 35350 h 298698"/>
                <a:gd name="connsiteX136" fmla="*/ 0 w 470138"/>
                <a:gd name="connsiteY136" fmla="*/ 31815 h 298698"/>
                <a:gd name="connsiteX137" fmla="*/ 0 w 470138"/>
                <a:gd name="connsiteY137" fmla="*/ 28280 h 298698"/>
                <a:gd name="connsiteX138" fmla="*/ 7069 w 470138"/>
                <a:gd name="connsiteY138" fmla="*/ 21210 h 298698"/>
                <a:gd name="connsiteX139" fmla="*/ 58325 w 470138"/>
                <a:gd name="connsiteY139" fmla="*/ 0 h 298698"/>
                <a:gd name="connsiteX140" fmla="*/ 63627 w 470138"/>
                <a:gd name="connsiteY140" fmla="*/ 0 h 298698"/>
                <a:gd name="connsiteX141" fmla="*/ 77767 w 470138"/>
                <a:gd name="connsiteY141" fmla="*/ 0 h 298698"/>
                <a:gd name="connsiteX142" fmla="*/ 83069 w 470138"/>
                <a:gd name="connsiteY142" fmla="*/ 0 h 298698"/>
                <a:gd name="connsiteX143" fmla="*/ 88372 w 470138"/>
                <a:gd name="connsiteY143" fmla="*/ 8837 h 298698"/>
                <a:gd name="connsiteX144" fmla="*/ 88372 w 470138"/>
                <a:gd name="connsiteY144" fmla="*/ 10604 h 298698"/>
                <a:gd name="connsiteX145" fmla="*/ 88372 w 470138"/>
                <a:gd name="connsiteY145" fmla="*/ 15907 h 298698"/>
                <a:gd name="connsiteX146" fmla="*/ 86604 w 470138"/>
                <a:gd name="connsiteY146" fmla="*/ 21209 h 298698"/>
                <a:gd name="connsiteX147" fmla="*/ 86604 w 470138"/>
                <a:gd name="connsiteY147" fmla="*/ 22977 h 298698"/>
                <a:gd name="connsiteX148" fmla="*/ 81302 w 470138"/>
                <a:gd name="connsiteY148" fmla="*/ 28279 h 298698"/>
                <a:gd name="connsiteX149" fmla="*/ 77767 w 470138"/>
                <a:gd name="connsiteY149" fmla="*/ 28279 h 298698"/>
                <a:gd name="connsiteX150" fmla="*/ 72465 w 470138"/>
                <a:gd name="connsiteY150" fmla="*/ 28279 h 298698"/>
                <a:gd name="connsiteX151" fmla="*/ 68930 w 470138"/>
                <a:gd name="connsiteY151" fmla="*/ 28279 h 298698"/>
                <a:gd name="connsiteX152" fmla="*/ 60092 w 470138"/>
                <a:gd name="connsiteY152" fmla="*/ 22977 h 298698"/>
                <a:gd name="connsiteX153" fmla="*/ 58325 w 470138"/>
                <a:gd name="connsiteY153" fmla="*/ 22977 h 298698"/>
                <a:gd name="connsiteX154" fmla="*/ 49488 w 470138"/>
                <a:gd name="connsiteY154" fmla="*/ 15907 h 298698"/>
                <a:gd name="connsiteX155" fmla="*/ 49488 w 470138"/>
                <a:gd name="connsiteY155" fmla="*/ 7070 h 298698"/>
                <a:gd name="connsiteX156" fmla="*/ 49488 w 470138"/>
                <a:gd name="connsiteY156" fmla="*/ 3535 h 2986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Lst>
              <a:rect l="l" t="t" r="r" b="b"/>
              <a:pathLst>
                <a:path w="470138" h="29869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grpFill/>
            <a:ln w="6350" cap="flat">
              <a:solidFill>
                <a:schemeClr val="bg2">
                  <a:lumMod val="90000"/>
                </a:schemeClr>
              </a:solidFill>
              <a:prstDash val="solid"/>
              <a:miter lim="800000"/>
              <a:headEnd/>
              <a:tailEnd/>
            </a:ln>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4088904639"/>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41</a:t>
            </a:fld>
            <a:endParaRPr lang="id-ID"/>
          </a:p>
        </p:txBody>
      </p:sp>
      <p:sp>
        <p:nvSpPr>
          <p:cNvPr id="33" name="Shape 1315"/>
          <p:cNvSpPr/>
          <p:nvPr/>
        </p:nvSpPr>
        <p:spPr>
          <a:xfrm>
            <a:off x="1889897" y="2475624"/>
            <a:ext cx="8962303" cy="2893100"/>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Accurate</a:t>
            </a:r>
          </a:p>
          <a:p>
            <a:pPr>
              <a:lnSpc>
                <a:spcPct val="70000"/>
              </a:lnSpc>
              <a:defRPr sz="13000" spc="0">
                <a:solidFill>
                  <a:schemeClr val="accent3">
                    <a:lumOff val="-5137"/>
                  </a:schemeClr>
                </a:solidFill>
                <a:latin typeface="Montserrat Semi Bold"/>
                <a:ea typeface="Montserrat Semi Bold"/>
                <a:cs typeface="Montserrat Semi Bold"/>
                <a:sym typeface="Montserrat Semi Bold"/>
              </a:defRPr>
            </a:pPr>
            <a:r>
              <a:rPr dirty="0">
                <a:solidFill>
                  <a:schemeClr val="tx1">
                    <a:lumMod val="90000"/>
                    <a:lumOff val="10000"/>
                  </a:schemeClr>
                </a:solidFill>
              </a:rPr>
              <a:t>Numbers</a:t>
            </a:r>
          </a:p>
        </p:txBody>
      </p:sp>
      <p:sp>
        <p:nvSpPr>
          <p:cNvPr id="34" name="Shape 1316"/>
          <p:cNvSpPr/>
          <p:nvPr/>
        </p:nvSpPr>
        <p:spPr>
          <a:xfrm>
            <a:off x="3205993" y="7499205"/>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35" name="Shape 1317"/>
          <p:cNvSpPr/>
          <p:nvPr/>
        </p:nvSpPr>
        <p:spPr>
          <a:xfrm>
            <a:off x="2146420" y="7592990"/>
            <a:ext cx="496278" cy="496277"/>
          </a:xfrm>
          <a:prstGeom prst="rect">
            <a:avLst/>
          </a:prstGeom>
          <a:solidFill>
            <a:schemeClr val="accent4"/>
          </a:solidFill>
          <a:ln w="12700">
            <a:miter lim="400000"/>
          </a:ln>
        </p:spPr>
        <p:txBody>
          <a:bodyPr lIns="45719" rIns="45719"/>
          <a:lstStyle/>
          <a:p>
            <a:endParaRPr/>
          </a:p>
        </p:txBody>
      </p:sp>
      <p:sp>
        <p:nvSpPr>
          <p:cNvPr id="36" name="Shape 1318"/>
          <p:cNvSpPr/>
          <p:nvPr/>
        </p:nvSpPr>
        <p:spPr>
          <a:xfrm>
            <a:off x="3205993" y="9290882"/>
            <a:ext cx="8232576" cy="1257301"/>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Semibold"/>
                <a:ea typeface="Open Sans Semibold"/>
                <a:cs typeface="Open Sans Semibold"/>
                <a:sym typeface="Open Sans Semibold"/>
              </a:defRPr>
            </a:pPr>
            <a:r>
              <a:t>VARIABLE A</a:t>
            </a:r>
          </a:p>
          <a:p>
            <a:pPr>
              <a:lnSpc>
                <a:spcPct val="120000"/>
              </a:lnSpc>
              <a:defRPr sz="2000">
                <a:latin typeface="Open Sans Light"/>
                <a:ea typeface="Open Sans Light"/>
                <a:cs typeface="Open Sans Light"/>
                <a:sym typeface="Open Sans Light"/>
              </a:defRPr>
            </a:pPr>
            <a:r>
              <a:t>Lorem ipsum dolor sit amet, consectetuer adipiscing elit, sed diam nonummy nibh euismod tincidunt.</a:t>
            </a:r>
          </a:p>
        </p:txBody>
      </p:sp>
      <p:sp>
        <p:nvSpPr>
          <p:cNvPr id="37" name="Shape 1319"/>
          <p:cNvSpPr/>
          <p:nvPr/>
        </p:nvSpPr>
        <p:spPr>
          <a:xfrm>
            <a:off x="2146420" y="9384666"/>
            <a:ext cx="496278" cy="496278"/>
          </a:xfrm>
          <a:prstGeom prst="rect">
            <a:avLst/>
          </a:prstGeom>
          <a:solidFill>
            <a:schemeClr val="bg2">
              <a:lumMod val="10000"/>
            </a:schemeClr>
          </a:solidFill>
          <a:ln w="12700">
            <a:miter lim="400000"/>
          </a:ln>
        </p:spPr>
        <p:txBody>
          <a:bodyPr lIns="45719" rIns="45719"/>
          <a:lstStyle/>
          <a:p>
            <a:pPr>
              <a:defRPr>
                <a:solidFill>
                  <a:srgbClr val="FFFFFF"/>
                </a:solidFill>
              </a:defRPr>
            </a:pPr>
            <a:endParaRPr/>
          </a:p>
        </p:txBody>
      </p:sp>
      <p:sp>
        <p:nvSpPr>
          <p:cNvPr id="38" name="Shape 1214"/>
          <p:cNvSpPr/>
          <p:nvPr/>
        </p:nvSpPr>
        <p:spPr>
          <a:xfrm>
            <a:off x="14014378" y="8690416"/>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39" name="Shape 1215"/>
          <p:cNvSpPr/>
          <p:nvPr/>
        </p:nvSpPr>
        <p:spPr>
          <a:xfrm>
            <a:off x="13706709" y="9029057"/>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0" name="Shape 1216"/>
          <p:cNvSpPr/>
          <p:nvPr/>
        </p:nvSpPr>
        <p:spPr>
          <a:xfrm>
            <a:off x="14014378" y="8690416"/>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1" name="Shape 1217"/>
          <p:cNvSpPr/>
          <p:nvPr/>
        </p:nvSpPr>
        <p:spPr>
          <a:xfrm>
            <a:off x="13706709" y="9029057"/>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2" name="Shape 1218"/>
          <p:cNvSpPr/>
          <p:nvPr/>
        </p:nvSpPr>
        <p:spPr>
          <a:xfrm>
            <a:off x="14450882" y="6104447"/>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3" name="Shape 1219"/>
          <p:cNvSpPr/>
          <p:nvPr/>
        </p:nvSpPr>
        <p:spPr>
          <a:xfrm>
            <a:off x="14954688" y="6150626"/>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4" name="Shape 1220"/>
          <p:cNvSpPr/>
          <p:nvPr/>
        </p:nvSpPr>
        <p:spPr>
          <a:xfrm>
            <a:off x="15050835" y="5427170"/>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45" name="Shape 1221"/>
          <p:cNvSpPr/>
          <p:nvPr/>
        </p:nvSpPr>
        <p:spPr>
          <a:xfrm>
            <a:off x="14954688" y="6150626"/>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6" name="Shape 1222"/>
          <p:cNvSpPr/>
          <p:nvPr/>
        </p:nvSpPr>
        <p:spPr>
          <a:xfrm>
            <a:off x="15050835" y="5427170"/>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7" name="Shape 1223"/>
          <p:cNvSpPr/>
          <p:nvPr/>
        </p:nvSpPr>
        <p:spPr>
          <a:xfrm>
            <a:off x="13868235" y="3857117"/>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8" name="Shape 1224"/>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9" name="Shape 1225"/>
          <p:cNvSpPr/>
          <p:nvPr/>
        </p:nvSpPr>
        <p:spPr>
          <a:xfrm>
            <a:off x="13868235" y="3857117"/>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0" name="Shape 1226"/>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1" name="Shape 1227"/>
          <p:cNvSpPr/>
          <p:nvPr/>
        </p:nvSpPr>
        <p:spPr>
          <a:xfrm>
            <a:off x="17594864" y="6289158"/>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2" name="Shape 1228"/>
          <p:cNvSpPr/>
          <p:nvPr/>
        </p:nvSpPr>
        <p:spPr>
          <a:xfrm>
            <a:off x="17773697" y="6166018"/>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3" name="Shape 1229"/>
          <p:cNvSpPr/>
          <p:nvPr/>
        </p:nvSpPr>
        <p:spPr>
          <a:xfrm>
            <a:off x="18146744" y="10260472"/>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4" name="Shape 1230"/>
          <p:cNvSpPr/>
          <p:nvPr/>
        </p:nvSpPr>
        <p:spPr>
          <a:xfrm>
            <a:off x="17773697" y="6166018"/>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5" name="Shape 1231"/>
          <p:cNvSpPr/>
          <p:nvPr/>
        </p:nvSpPr>
        <p:spPr>
          <a:xfrm>
            <a:off x="18146744" y="10260472"/>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6" name="Shape 1232"/>
          <p:cNvSpPr/>
          <p:nvPr/>
        </p:nvSpPr>
        <p:spPr>
          <a:xfrm>
            <a:off x="20544629" y="10552934"/>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7" name="Shape 1233"/>
          <p:cNvSpPr/>
          <p:nvPr/>
        </p:nvSpPr>
        <p:spPr>
          <a:xfrm>
            <a:off x="17271814" y="9613981"/>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8" name="Shape 1234"/>
          <p:cNvSpPr/>
          <p:nvPr/>
        </p:nvSpPr>
        <p:spPr>
          <a:xfrm>
            <a:off x="20544629" y="10552934"/>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9" name="Shape 1235"/>
          <p:cNvSpPr/>
          <p:nvPr/>
        </p:nvSpPr>
        <p:spPr>
          <a:xfrm>
            <a:off x="17271814" y="9613981"/>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0" name="Shape 1236"/>
          <p:cNvSpPr/>
          <p:nvPr/>
        </p:nvSpPr>
        <p:spPr>
          <a:xfrm>
            <a:off x="17352575" y="9198379"/>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1" name="Shape 1237"/>
          <p:cNvSpPr/>
          <p:nvPr/>
        </p:nvSpPr>
        <p:spPr>
          <a:xfrm>
            <a:off x="17352575" y="9198379"/>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2" name="Shape 1238"/>
          <p:cNvSpPr/>
          <p:nvPr/>
        </p:nvSpPr>
        <p:spPr>
          <a:xfrm>
            <a:off x="17027601" y="8259422"/>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3" name="Shape 1239"/>
          <p:cNvSpPr/>
          <p:nvPr/>
        </p:nvSpPr>
        <p:spPr>
          <a:xfrm>
            <a:off x="15116214" y="7274290"/>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4" name="Shape 1240"/>
          <p:cNvSpPr/>
          <p:nvPr/>
        </p:nvSpPr>
        <p:spPr>
          <a:xfrm>
            <a:off x="17027601" y="8259422"/>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5" name="Shape 1241"/>
          <p:cNvSpPr/>
          <p:nvPr/>
        </p:nvSpPr>
        <p:spPr>
          <a:xfrm>
            <a:off x="15116214" y="7274290"/>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6" name="Shape 1242"/>
          <p:cNvSpPr/>
          <p:nvPr/>
        </p:nvSpPr>
        <p:spPr>
          <a:xfrm>
            <a:off x="16396881" y="7228114"/>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7" name="Shape 1243"/>
          <p:cNvSpPr/>
          <p:nvPr/>
        </p:nvSpPr>
        <p:spPr>
          <a:xfrm>
            <a:off x="16931457" y="7535966"/>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8" name="Shape 1244"/>
          <p:cNvSpPr/>
          <p:nvPr/>
        </p:nvSpPr>
        <p:spPr>
          <a:xfrm>
            <a:off x="16541103" y="6766333"/>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9" name="Shape 1245"/>
          <p:cNvSpPr/>
          <p:nvPr/>
        </p:nvSpPr>
        <p:spPr>
          <a:xfrm>
            <a:off x="16931457" y="7535966"/>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0" name="Shape 1246"/>
          <p:cNvSpPr/>
          <p:nvPr/>
        </p:nvSpPr>
        <p:spPr>
          <a:xfrm>
            <a:off x="16541103" y="6766333"/>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1" name="Shape 1247"/>
          <p:cNvSpPr/>
          <p:nvPr/>
        </p:nvSpPr>
        <p:spPr>
          <a:xfrm>
            <a:off x="17335270" y="5827379"/>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2" name="Shape 1248"/>
          <p:cNvSpPr/>
          <p:nvPr/>
        </p:nvSpPr>
        <p:spPr>
          <a:xfrm>
            <a:off x="16971836" y="6481568"/>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3" name="Shape 1249"/>
          <p:cNvSpPr/>
          <p:nvPr/>
        </p:nvSpPr>
        <p:spPr>
          <a:xfrm>
            <a:off x="17335270" y="5827379"/>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4" name="Shape 1250"/>
          <p:cNvSpPr/>
          <p:nvPr/>
        </p:nvSpPr>
        <p:spPr>
          <a:xfrm>
            <a:off x="16962220" y="6473873"/>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75" name="Shape 1251"/>
          <p:cNvSpPr/>
          <p:nvPr/>
        </p:nvSpPr>
        <p:spPr>
          <a:xfrm>
            <a:off x="16914147" y="8105498"/>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6" name="Shape 1252"/>
          <p:cNvSpPr/>
          <p:nvPr/>
        </p:nvSpPr>
        <p:spPr>
          <a:xfrm>
            <a:off x="17546791" y="7782250"/>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7" name="Shape 1253"/>
          <p:cNvSpPr/>
          <p:nvPr/>
        </p:nvSpPr>
        <p:spPr>
          <a:xfrm>
            <a:off x="16914147" y="8105498"/>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8" name="Shape 1254"/>
          <p:cNvSpPr/>
          <p:nvPr/>
        </p:nvSpPr>
        <p:spPr>
          <a:xfrm>
            <a:off x="17546791" y="7782250"/>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9" name="Shape 1255"/>
          <p:cNvSpPr/>
          <p:nvPr/>
        </p:nvSpPr>
        <p:spPr>
          <a:xfrm>
            <a:off x="18260197" y="8244030"/>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0" name="Shape 1256"/>
          <p:cNvSpPr/>
          <p:nvPr/>
        </p:nvSpPr>
        <p:spPr>
          <a:xfrm>
            <a:off x="18275579" y="8351781"/>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1" name="Shape 1257"/>
          <p:cNvSpPr/>
          <p:nvPr/>
        </p:nvSpPr>
        <p:spPr>
          <a:xfrm>
            <a:off x="18260197" y="8244030"/>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2" name="Shape 1258"/>
          <p:cNvSpPr/>
          <p:nvPr/>
        </p:nvSpPr>
        <p:spPr>
          <a:xfrm>
            <a:off x="18275579" y="8351781"/>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3" name="Shape 1259"/>
          <p:cNvSpPr/>
          <p:nvPr/>
        </p:nvSpPr>
        <p:spPr>
          <a:xfrm>
            <a:off x="18664012" y="8613454"/>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4" name="Shape 1260"/>
          <p:cNvSpPr/>
          <p:nvPr/>
        </p:nvSpPr>
        <p:spPr>
          <a:xfrm>
            <a:off x="18712084" y="7782250"/>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5" name="Shape 1261"/>
          <p:cNvSpPr/>
          <p:nvPr/>
        </p:nvSpPr>
        <p:spPr>
          <a:xfrm>
            <a:off x="18664012" y="8613454"/>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6" name="Shape 1262"/>
          <p:cNvSpPr/>
          <p:nvPr/>
        </p:nvSpPr>
        <p:spPr>
          <a:xfrm>
            <a:off x="18712084" y="7782250"/>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7" name="Shape 1263"/>
          <p:cNvSpPr/>
          <p:nvPr/>
        </p:nvSpPr>
        <p:spPr>
          <a:xfrm>
            <a:off x="19587016" y="7782250"/>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8" name="Shape 1264"/>
          <p:cNvSpPr/>
          <p:nvPr/>
        </p:nvSpPr>
        <p:spPr>
          <a:xfrm>
            <a:off x="19637011" y="7797641"/>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9" name="Shape 1265"/>
          <p:cNvSpPr/>
          <p:nvPr/>
        </p:nvSpPr>
        <p:spPr>
          <a:xfrm flipV="1">
            <a:off x="19619707" y="7782250"/>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0" name="Shape 1266"/>
          <p:cNvSpPr/>
          <p:nvPr/>
        </p:nvSpPr>
        <p:spPr>
          <a:xfrm flipV="1">
            <a:off x="19619707" y="7782250"/>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1" name="Shape 1267"/>
          <p:cNvSpPr/>
          <p:nvPr/>
        </p:nvSpPr>
        <p:spPr>
          <a:xfrm>
            <a:off x="19571633" y="7782250"/>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2" name="Shape 1268"/>
          <p:cNvSpPr/>
          <p:nvPr/>
        </p:nvSpPr>
        <p:spPr>
          <a:xfrm>
            <a:off x="19085132" y="7597538"/>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3" name="Shape 1269"/>
          <p:cNvSpPr/>
          <p:nvPr/>
        </p:nvSpPr>
        <p:spPr>
          <a:xfrm>
            <a:off x="19571633" y="7782250"/>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4" name="Shape 1270"/>
          <p:cNvSpPr/>
          <p:nvPr/>
        </p:nvSpPr>
        <p:spPr>
          <a:xfrm>
            <a:off x="19085132" y="7597538"/>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5" name="Shape 1271"/>
          <p:cNvSpPr/>
          <p:nvPr/>
        </p:nvSpPr>
        <p:spPr>
          <a:xfrm>
            <a:off x="18794770" y="7582144"/>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6" name="Shape 1272"/>
          <p:cNvSpPr/>
          <p:nvPr/>
        </p:nvSpPr>
        <p:spPr>
          <a:xfrm>
            <a:off x="19215892" y="8351781"/>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7" name="Shape 1273"/>
          <p:cNvSpPr/>
          <p:nvPr/>
        </p:nvSpPr>
        <p:spPr>
          <a:xfrm>
            <a:off x="18794770" y="7582144"/>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98" name="Shape 1274"/>
          <p:cNvSpPr/>
          <p:nvPr/>
        </p:nvSpPr>
        <p:spPr>
          <a:xfrm>
            <a:off x="19215892" y="8351781"/>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75"/>
          <p:cNvSpPr/>
          <p:nvPr/>
        </p:nvSpPr>
        <p:spPr>
          <a:xfrm>
            <a:off x="19410108" y="9167590"/>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76"/>
          <p:cNvSpPr/>
          <p:nvPr/>
        </p:nvSpPr>
        <p:spPr>
          <a:xfrm>
            <a:off x="19669698" y="9167590"/>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77"/>
          <p:cNvSpPr/>
          <p:nvPr/>
        </p:nvSpPr>
        <p:spPr>
          <a:xfrm>
            <a:off x="19410108" y="9167590"/>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78"/>
          <p:cNvSpPr/>
          <p:nvPr/>
        </p:nvSpPr>
        <p:spPr>
          <a:xfrm>
            <a:off x="19669698" y="9167590"/>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79"/>
          <p:cNvSpPr/>
          <p:nvPr/>
        </p:nvSpPr>
        <p:spPr>
          <a:xfrm>
            <a:off x="19669698" y="9182983"/>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80"/>
          <p:cNvSpPr/>
          <p:nvPr/>
        </p:nvSpPr>
        <p:spPr>
          <a:xfrm>
            <a:off x="19927372" y="8598063"/>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81"/>
          <p:cNvSpPr/>
          <p:nvPr/>
        </p:nvSpPr>
        <p:spPr>
          <a:xfrm>
            <a:off x="19669698" y="9182983"/>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82"/>
          <p:cNvSpPr/>
          <p:nvPr/>
        </p:nvSpPr>
        <p:spPr>
          <a:xfrm>
            <a:off x="19927372" y="8598063"/>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83"/>
          <p:cNvSpPr/>
          <p:nvPr/>
        </p:nvSpPr>
        <p:spPr>
          <a:xfrm>
            <a:off x="20771533" y="9044450"/>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84"/>
          <p:cNvSpPr/>
          <p:nvPr/>
        </p:nvSpPr>
        <p:spPr>
          <a:xfrm>
            <a:off x="20771533" y="9044450"/>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85"/>
          <p:cNvSpPr/>
          <p:nvPr/>
        </p:nvSpPr>
        <p:spPr>
          <a:xfrm>
            <a:off x="20852300" y="9198379"/>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86"/>
          <p:cNvSpPr/>
          <p:nvPr/>
        </p:nvSpPr>
        <p:spPr>
          <a:xfrm>
            <a:off x="19458179" y="7674501"/>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87"/>
          <p:cNvSpPr/>
          <p:nvPr/>
        </p:nvSpPr>
        <p:spPr>
          <a:xfrm>
            <a:off x="20446558" y="7597538"/>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88"/>
          <p:cNvSpPr/>
          <p:nvPr/>
        </p:nvSpPr>
        <p:spPr>
          <a:xfrm>
            <a:off x="19458179" y="7674501"/>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89"/>
          <p:cNvSpPr/>
          <p:nvPr/>
        </p:nvSpPr>
        <p:spPr>
          <a:xfrm>
            <a:off x="20446558" y="7597538"/>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4" name="Shape 1290"/>
          <p:cNvSpPr/>
          <p:nvPr/>
        </p:nvSpPr>
        <p:spPr>
          <a:xfrm>
            <a:off x="18242892" y="6396909"/>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91"/>
          <p:cNvSpPr/>
          <p:nvPr/>
        </p:nvSpPr>
        <p:spPr>
          <a:xfrm>
            <a:off x="19102440" y="6273766"/>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6" name="Shape 1292"/>
          <p:cNvSpPr/>
          <p:nvPr/>
        </p:nvSpPr>
        <p:spPr>
          <a:xfrm>
            <a:off x="18242892" y="6396909"/>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7" name="Shape 1293"/>
          <p:cNvSpPr/>
          <p:nvPr/>
        </p:nvSpPr>
        <p:spPr>
          <a:xfrm>
            <a:off x="19102440" y="6258376"/>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8" name="Shape 1294"/>
          <p:cNvSpPr/>
          <p:nvPr/>
        </p:nvSpPr>
        <p:spPr>
          <a:xfrm>
            <a:off x="19183199" y="5919734"/>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95"/>
          <p:cNvSpPr/>
          <p:nvPr/>
        </p:nvSpPr>
        <p:spPr>
          <a:xfrm>
            <a:off x="19669698" y="6504659"/>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0" name="Shape 1296"/>
          <p:cNvSpPr/>
          <p:nvPr/>
        </p:nvSpPr>
        <p:spPr>
          <a:xfrm>
            <a:off x="19183199" y="5904341"/>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1" name="Shape 1297"/>
          <p:cNvSpPr/>
          <p:nvPr/>
        </p:nvSpPr>
        <p:spPr>
          <a:xfrm>
            <a:off x="19669698" y="6489267"/>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2" name="Shape 1298"/>
          <p:cNvSpPr/>
          <p:nvPr/>
        </p:nvSpPr>
        <p:spPr>
          <a:xfrm>
            <a:off x="19652395" y="5873557"/>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3" name="Shape 1299"/>
          <p:cNvSpPr/>
          <p:nvPr/>
        </p:nvSpPr>
        <p:spPr>
          <a:xfrm>
            <a:off x="19165895" y="5550312"/>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300"/>
          <p:cNvSpPr/>
          <p:nvPr/>
        </p:nvSpPr>
        <p:spPr>
          <a:xfrm>
            <a:off x="19652395" y="5858165"/>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5" name="Shape 1301"/>
          <p:cNvSpPr/>
          <p:nvPr/>
        </p:nvSpPr>
        <p:spPr>
          <a:xfrm>
            <a:off x="19165895" y="5534918"/>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6" name="Shape 1302"/>
          <p:cNvSpPr/>
          <p:nvPr/>
        </p:nvSpPr>
        <p:spPr>
          <a:xfrm>
            <a:off x="19377418" y="5150101"/>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303"/>
          <p:cNvSpPr/>
          <p:nvPr/>
        </p:nvSpPr>
        <p:spPr>
          <a:xfrm>
            <a:off x="19392800" y="2456382"/>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304"/>
          <p:cNvSpPr/>
          <p:nvPr/>
        </p:nvSpPr>
        <p:spPr>
          <a:xfrm>
            <a:off x="19377418" y="5134708"/>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305"/>
          <p:cNvSpPr/>
          <p:nvPr/>
        </p:nvSpPr>
        <p:spPr>
          <a:xfrm>
            <a:off x="19392800" y="2475624"/>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306"/>
          <p:cNvSpPr/>
          <p:nvPr/>
        </p:nvSpPr>
        <p:spPr>
          <a:xfrm>
            <a:off x="18598632" y="2733451"/>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307"/>
          <p:cNvSpPr/>
          <p:nvPr/>
        </p:nvSpPr>
        <p:spPr>
          <a:xfrm>
            <a:off x="17773697" y="3072089"/>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308"/>
          <p:cNvSpPr/>
          <p:nvPr/>
        </p:nvSpPr>
        <p:spPr>
          <a:xfrm>
            <a:off x="18598632" y="2718058"/>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33" name="Shape 1309"/>
          <p:cNvSpPr/>
          <p:nvPr/>
        </p:nvSpPr>
        <p:spPr>
          <a:xfrm>
            <a:off x="17773697" y="3056697"/>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310"/>
          <p:cNvSpPr/>
          <p:nvPr/>
        </p:nvSpPr>
        <p:spPr>
          <a:xfrm>
            <a:off x="16962220" y="2471775"/>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5" name="Shape 1311"/>
          <p:cNvSpPr/>
          <p:nvPr/>
        </p:nvSpPr>
        <p:spPr>
          <a:xfrm>
            <a:off x="16962220" y="2456382"/>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312"/>
          <p:cNvSpPr/>
          <p:nvPr/>
        </p:nvSpPr>
        <p:spPr>
          <a:xfrm>
            <a:off x="17967914" y="7305078"/>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153162844"/>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p:nvPr/>
        </p:nvGrpSpPr>
        <p:grpSpPr>
          <a:xfrm>
            <a:off x="18396066" y="2864968"/>
            <a:ext cx="4892437" cy="8194137"/>
            <a:chOff x="12336015" y="7161717"/>
            <a:chExt cx="4860541" cy="8140719"/>
          </a:xfrm>
        </p:grpSpPr>
        <p:grpSp>
          <p:nvGrpSpPr>
            <p:cNvPr id="4" name="Group 3"/>
            <p:cNvGrpSpPr/>
            <p:nvPr/>
          </p:nvGrpSpPr>
          <p:grpSpPr>
            <a:xfrm>
              <a:off x="12336016" y="11264463"/>
              <a:ext cx="4860540" cy="3240360"/>
              <a:chOff x="-4327545" y="8656490"/>
              <a:chExt cx="4860540" cy="3240360"/>
            </a:xfrm>
          </p:grpSpPr>
          <p:graphicFrame>
            <p:nvGraphicFramePr>
              <p:cNvPr id="10" name="Chart 9"/>
              <p:cNvGraphicFramePr/>
              <p:nvPr>
                <p:extLst>
                  <p:ext uri="{D42A27DB-BD31-4B8C-83A1-F6EECF244321}">
                    <p14:modId xmlns:p14="http://schemas.microsoft.com/office/powerpoint/2010/main" val="2511357291"/>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2"/>
              </a:graphicData>
            </a:graphic>
          </p:graphicFrame>
          <p:sp>
            <p:nvSpPr>
              <p:cNvPr id="11" name="TextBox 1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5" name="Group 4"/>
            <p:cNvGrpSpPr/>
            <p:nvPr/>
          </p:nvGrpSpPr>
          <p:grpSpPr>
            <a:xfrm>
              <a:off x="12336015" y="7161717"/>
              <a:ext cx="4860540" cy="3240359"/>
              <a:chOff x="6593377" y="4553744"/>
              <a:chExt cx="4860540" cy="3240359"/>
            </a:xfrm>
          </p:grpSpPr>
          <p:graphicFrame>
            <p:nvGraphicFramePr>
              <p:cNvPr id="8" name="Chart 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3"/>
              </a:graphicData>
            </a:graphic>
          </p:graphicFrame>
          <p:sp>
            <p:nvSpPr>
              <p:cNvPr id="9" name="TextBox 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6" name="TextBox 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7" name="TextBox 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35" name="TextBox 34"/>
          <p:cNvSpPr txBox="1"/>
          <p:nvPr/>
        </p:nvSpPr>
        <p:spPr>
          <a:xfrm>
            <a:off x="1739942" y="5782097"/>
            <a:ext cx="391806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Europe</a:t>
            </a:r>
          </a:p>
          <a:p>
            <a:pPr algn="ctr">
              <a:lnSpc>
                <a:spcPct val="80000"/>
              </a:lnSpc>
            </a:pPr>
            <a:r>
              <a:rPr lang="id-ID" sz="8000" b="1" dirty="0">
                <a:latin typeface="Montserrat" panose="00000500000000000000" pitchFamily="50" charset="0"/>
              </a:rPr>
              <a:t>Maps</a:t>
            </a:r>
          </a:p>
        </p:txBody>
      </p:sp>
      <p:sp>
        <p:nvSpPr>
          <p:cNvPr id="36" name="Rectangle 35"/>
          <p:cNvSpPr/>
          <p:nvPr/>
        </p:nvSpPr>
        <p:spPr>
          <a:xfrm>
            <a:off x="1745522" y="8509318"/>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37" name="Straight Connector 36"/>
          <p:cNvCxnSpPr/>
          <p:nvPr/>
        </p:nvCxnSpPr>
        <p:spPr>
          <a:xfrm>
            <a:off x="7151440" y="1169988"/>
            <a:ext cx="0" cy="11520487"/>
          </a:xfrm>
          <a:prstGeom prst="line">
            <a:avLst/>
          </a:prstGeom>
          <a:ln w="76200">
            <a:solidFill>
              <a:schemeClr val="bg2">
                <a:lumMod val="10000"/>
              </a:schemeClr>
            </a:solidFill>
          </a:ln>
        </p:spPr>
        <p:style>
          <a:lnRef idx="1">
            <a:schemeClr val="accent1"/>
          </a:lnRef>
          <a:fillRef idx="0">
            <a:schemeClr val="accent1"/>
          </a:fillRef>
          <a:effectRef idx="0">
            <a:schemeClr val="accent1"/>
          </a:effectRef>
          <a:fontRef idx="minor">
            <a:schemeClr val="tx1"/>
          </a:fontRef>
        </p:style>
      </p:cxn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2" name="Slide Number Placeholder 31"/>
          <p:cNvSpPr>
            <a:spLocks noGrp="1"/>
          </p:cNvSpPr>
          <p:nvPr>
            <p:ph type="sldNum" sz="quarter" idx="12"/>
          </p:nvPr>
        </p:nvSpPr>
        <p:spPr/>
        <p:txBody>
          <a:bodyPr/>
          <a:lstStyle/>
          <a:p>
            <a:fld id="{A0012661-A7C6-484E-80FE-CF2630C25222}" type="slidenum">
              <a:rPr lang="id-ID" smtClean="0"/>
              <a:pPr/>
              <a:t>42</a:t>
            </a:fld>
            <a:endParaRPr lang="id-ID"/>
          </a:p>
        </p:txBody>
      </p:sp>
      <p:sp>
        <p:nvSpPr>
          <p:cNvPr id="38" name="Shape 1214"/>
          <p:cNvSpPr/>
          <p:nvPr/>
        </p:nvSpPr>
        <p:spPr>
          <a:xfrm>
            <a:off x="9734163" y="9102091"/>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39" name="Shape 1215"/>
          <p:cNvSpPr/>
          <p:nvPr/>
        </p:nvSpPr>
        <p:spPr>
          <a:xfrm>
            <a:off x="9426494" y="9440732"/>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0" name="Shape 1216"/>
          <p:cNvSpPr/>
          <p:nvPr/>
        </p:nvSpPr>
        <p:spPr>
          <a:xfrm>
            <a:off x="9734163" y="9102091"/>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1" name="Shape 1217"/>
          <p:cNvSpPr/>
          <p:nvPr/>
        </p:nvSpPr>
        <p:spPr>
          <a:xfrm>
            <a:off x="9426494" y="9440732"/>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2" name="Shape 1218"/>
          <p:cNvSpPr/>
          <p:nvPr/>
        </p:nvSpPr>
        <p:spPr>
          <a:xfrm>
            <a:off x="10170667" y="6516122"/>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3" name="Shape 1219"/>
          <p:cNvSpPr/>
          <p:nvPr/>
        </p:nvSpPr>
        <p:spPr>
          <a:xfrm>
            <a:off x="10674473" y="6562301"/>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4" name="Shape 1220"/>
          <p:cNvSpPr/>
          <p:nvPr/>
        </p:nvSpPr>
        <p:spPr>
          <a:xfrm>
            <a:off x="10770620" y="5838845"/>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45" name="Shape 1221"/>
          <p:cNvSpPr/>
          <p:nvPr/>
        </p:nvSpPr>
        <p:spPr>
          <a:xfrm>
            <a:off x="10674473" y="6562301"/>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6" name="Shape 1222"/>
          <p:cNvSpPr/>
          <p:nvPr/>
        </p:nvSpPr>
        <p:spPr>
          <a:xfrm>
            <a:off x="10770620" y="5838845"/>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7" name="Shape 1223"/>
          <p:cNvSpPr/>
          <p:nvPr/>
        </p:nvSpPr>
        <p:spPr>
          <a:xfrm>
            <a:off x="9588020" y="4268792"/>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8" name="Shape 1224"/>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49" name="Shape 1225"/>
          <p:cNvSpPr/>
          <p:nvPr/>
        </p:nvSpPr>
        <p:spPr>
          <a:xfrm>
            <a:off x="9588020" y="4268792"/>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0" name="Shape 1226"/>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1" name="Shape 1227"/>
          <p:cNvSpPr/>
          <p:nvPr/>
        </p:nvSpPr>
        <p:spPr>
          <a:xfrm>
            <a:off x="13314649" y="6700833"/>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2" name="Shape 1228"/>
          <p:cNvSpPr/>
          <p:nvPr/>
        </p:nvSpPr>
        <p:spPr>
          <a:xfrm>
            <a:off x="13493482" y="6577693"/>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3" name="Shape 1229"/>
          <p:cNvSpPr/>
          <p:nvPr/>
        </p:nvSpPr>
        <p:spPr>
          <a:xfrm>
            <a:off x="13866529" y="10672147"/>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4" name="Shape 1230"/>
          <p:cNvSpPr/>
          <p:nvPr/>
        </p:nvSpPr>
        <p:spPr>
          <a:xfrm>
            <a:off x="13493482" y="6577693"/>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5" name="Shape 1231"/>
          <p:cNvSpPr/>
          <p:nvPr/>
        </p:nvSpPr>
        <p:spPr>
          <a:xfrm>
            <a:off x="13866529" y="10672147"/>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6" name="Shape 1232"/>
          <p:cNvSpPr/>
          <p:nvPr/>
        </p:nvSpPr>
        <p:spPr>
          <a:xfrm>
            <a:off x="16264414" y="10964609"/>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7" name="Shape 1233"/>
          <p:cNvSpPr/>
          <p:nvPr/>
        </p:nvSpPr>
        <p:spPr>
          <a:xfrm>
            <a:off x="12991599" y="10025656"/>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58" name="Shape 1234"/>
          <p:cNvSpPr/>
          <p:nvPr/>
        </p:nvSpPr>
        <p:spPr>
          <a:xfrm>
            <a:off x="16264414" y="10964609"/>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59" name="Shape 1235"/>
          <p:cNvSpPr/>
          <p:nvPr/>
        </p:nvSpPr>
        <p:spPr>
          <a:xfrm>
            <a:off x="12991599" y="10025656"/>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0" name="Shape 1236"/>
          <p:cNvSpPr/>
          <p:nvPr/>
        </p:nvSpPr>
        <p:spPr>
          <a:xfrm>
            <a:off x="13072360" y="9610054"/>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1" name="Shape 1237"/>
          <p:cNvSpPr/>
          <p:nvPr/>
        </p:nvSpPr>
        <p:spPr>
          <a:xfrm>
            <a:off x="13072360" y="9610054"/>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2" name="Shape 1238"/>
          <p:cNvSpPr/>
          <p:nvPr/>
        </p:nvSpPr>
        <p:spPr>
          <a:xfrm>
            <a:off x="12747386" y="8671097"/>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3" name="Shape 1239"/>
          <p:cNvSpPr/>
          <p:nvPr/>
        </p:nvSpPr>
        <p:spPr>
          <a:xfrm>
            <a:off x="10835999" y="7685965"/>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4" name="Shape 1240"/>
          <p:cNvSpPr/>
          <p:nvPr/>
        </p:nvSpPr>
        <p:spPr>
          <a:xfrm>
            <a:off x="12747386" y="8671097"/>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5" name="Shape 1241"/>
          <p:cNvSpPr/>
          <p:nvPr/>
        </p:nvSpPr>
        <p:spPr>
          <a:xfrm>
            <a:off x="10835999" y="7685965"/>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66" name="Shape 1242"/>
          <p:cNvSpPr/>
          <p:nvPr/>
        </p:nvSpPr>
        <p:spPr>
          <a:xfrm>
            <a:off x="12116666" y="7639789"/>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7" name="Shape 1243"/>
          <p:cNvSpPr/>
          <p:nvPr/>
        </p:nvSpPr>
        <p:spPr>
          <a:xfrm>
            <a:off x="12651242" y="7947641"/>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8" name="Shape 1244"/>
          <p:cNvSpPr/>
          <p:nvPr/>
        </p:nvSpPr>
        <p:spPr>
          <a:xfrm>
            <a:off x="12260888" y="7178008"/>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69" name="Shape 1245"/>
          <p:cNvSpPr/>
          <p:nvPr/>
        </p:nvSpPr>
        <p:spPr>
          <a:xfrm>
            <a:off x="12651242" y="7947641"/>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0" name="Shape 1246"/>
          <p:cNvSpPr/>
          <p:nvPr/>
        </p:nvSpPr>
        <p:spPr>
          <a:xfrm>
            <a:off x="12260888" y="7178008"/>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1" name="Shape 1247"/>
          <p:cNvSpPr/>
          <p:nvPr/>
        </p:nvSpPr>
        <p:spPr>
          <a:xfrm>
            <a:off x="13055055" y="6239054"/>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2" name="Shape 1248"/>
          <p:cNvSpPr/>
          <p:nvPr/>
        </p:nvSpPr>
        <p:spPr>
          <a:xfrm>
            <a:off x="12691621" y="6893243"/>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3" name="Shape 1249"/>
          <p:cNvSpPr/>
          <p:nvPr/>
        </p:nvSpPr>
        <p:spPr>
          <a:xfrm>
            <a:off x="13055055" y="6239054"/>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4" name="Shape 1250"/>
          <p:cNvSpPr/>
          <p:nvPr/>
        </p:nvSpPr>
        <p:spPr>
          <a:xfrm>
            <a:off x="12682005" y="6885548"/>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75" name="Shape 1251"/>
          <p:cNvSpPr/>
          <p:nvPr/>
        </p:nvSpPr>
        <p:spPr>
          <a:xfrm>
            <a:off x="12633932" y="8517173"/>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6" name="Shape 1252"/>
          <p:cNvSpPr/>
          <p:nvPr/>
        </p:nvSpPr>
        <p:spPr>
          <a:xfrm>
            <a:off x="13266576" y="8193925"/>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7" name="Shape 1253"/>
          <p:cNvSpPr/>
          <p:nvPr/>
        </p:nvSpPr>
        <p:spPr>
          <a:xfrm>
            <a:off x="12633932" y="8517173"/>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8" name="Shape 1254"/>
          <p:cNvSpPr/>
          <p:nvPr/>
        </p:nvSpPr>
        <p:spPr>
          <a:xfrm>
            <a:off x="13266576" y="8193925"/>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79" name="Shape 1255"/>
          <p:cNvSpPr/>
          <p:nvPr/>
        </p:nvSpPr>
        <p:spPr>
          <a:xfrm>
            <a:off x="13979982" y="8655705"/>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0" name="Shape 1256"/>
          <p:cNvSpPr/>
          <p:nvPr/>
        </p:nvSpPr>
        <p:spPr>
          <a:xfrm>
            <a:off x="13995364" y="8763456"/>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1" name="Shape 1257"/>
          <p:cNvSpPr/>
          <p:nvPr/>
        </p:nvSpPr>
        <p:spPr>
          <a:xfrm>
            <a:off x="13979982" y="8655705"/>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2" name="Shape 1258"/>
          <p:cNvSpPr/>
          <p:nvPr/>
        </p:nvSpPr>
        <p:spPr>
          <a:xfrm>
            <a:off x="13995364" y="8763456"/>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3" name="Shape 1259"/>
          <p:cNvSpPr/>
          <p:nvPr/>
        </p:nvSpPr>
        <p:spPr>
          <a:xfrm>
            <a:off x="14383797" y="9025129"/>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4" name="Shape 1260"/>
          <p:cNvSpPr/>
          <p:nvPr/>
        </p:nvSpPr>
        <p:spPr>
          <a:xfrm>
            <a:off x="14431869" y="8193925"/>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5" name="Shape 1261"/>
          <p:cNvSpPr/>
          <p:nvPr/>
        </p:nvSpPr>
        <p:spPr>
          <a:xfrm>
            <a:off x="14383797" y="9025129"/>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86" name="Shape 1262"/>
          <p:cNvSpPr/>
          <p:nvPr/>
        </p:nvSpPr>
        <p:spPr>
          <a:xfrm>
            <a:off x="14431869" y="8193925"/>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87" name="Shape 1263"/>
          <p:cNvSpPr/>
          <p:nvPr/>
        </p:nvSpPr>
        <p:spPr>
          <a:xfrm>
            <a:off x="15306801" y="8193925"/>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8" name="Shape 1264"/>
          <p:cNvSpPr/>
          <p:nvPr/>
        </p:nvSpPr>
        <p:spPr>
          <a:xfrm>
            <a:off x="15356796" y="8209316"/>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89" name="Shape 1265"/>
          <p:cNvSpPr/>
          <p:nvPr/>
        </p:nvSpPr>
        <p:spPr>
          <a:xfrm flipV="1">
            <a:off x="15339492" y="8193925"/>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0" name="Shape 1266"/>
          <p:cNvSpPr/>
          <p:nvPr/>
        </p:nvSpPr>
        <p:spPr>
          <a:xfrm flipV="1">
            <a:off x="15339492" y="8193925"/>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91" name="Shape 1267"/>
          <p:cNvSpPr/>
          <p:nvPr/>
        </p:nvSpPr>
        <p:spPr>
          <a:xfrm>
            <a:off x="15291418" y="8193925"/>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2" name="Shape 1268"/>
          <p:cNvSpPr/>
          <p:nvPr/>
        </p:nvSpPr>
        <p:spPr>
          <a:xfrm>
            <a:off x="14804917" y="8009213"/>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3" name="Shape 1269"/>
          <p:cNvSpPr/>
          <p:nvPr/>
        </p:nvSpPr>
        <p:spPr>
          <a:xfrm>
            <a:off x="15291418" y="8193925"/>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4" name="Shape 1270"/>
          <p:cNvSpPr/>
          <p:nvPr/>
        </p:nvSpPr>
        <p:spPr>
          <a:xfrm>
            <a:off x="14804917" y="8009213"/>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95" name="Shape 1271"/>
          <p:cNvSpPr/>
          <p:nvPr/>
        </p:nvSpPr>
        <p:spPr>
          <a:xfrm>
            <a:off x="14514555" y="7993819"/>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6" name="Shape 1272"/>
          <p:cNvSpPr/>
          <p:nvPr/>
        </p:nvSpPr>
        <p:spPr>
          <a:xfrm>
            <a:off x="14935677" y="8763456"/>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7" name="Shape 1273"/>
          <p:cNvSpPr/>
          <p:nvPr/>
        </p:nvSpPr>
        <p:spPr>
          <a:xfrm>
            <a:off x="14514555" y="7993819"/>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98" name="Shape 1274"/>
          <p:cNvSpPr/>
          <p:nvPr/>
        </p:nvSpPr>
        <p:spPr>
          <a:xfrm>
            <a:off x="14935677" y="8763456"/>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75"/>
          <p:cNvSpPr/>
          <p:nvPr/>
        </p:nvSpPr>
        <p:spPr>
          <a:xfrm>
            <a:off x="15129893" y="9579265"/>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76"/>
          <p:cNvSpPr/>
          <p:nvPr/>
        </p:nvSpPr>
        <p:spPr>
          <a:xfrm>
            <a:off x="15389483" y="9579265"/>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77"/>
          <p:cNvSpPr/>
          <p:nvPr/>
        </p:nvSpPr>
        <p:spPr>
          <a:xfrm>
            <a:off x="15129893" y="9579265"/>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78"/>
          <p:cNvSpPr/>
          <p:nvPr/>
        </p:nvSpPr>
        <p:spPr>
          <a:xfrm>
            <a:off x="15389483" y="9579265"/>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79"/>
          <p:cNvSpPr/>
          <p:nvPr/>
        </p:nvSpPr>
        <p:spPr>
          <a:xfrm>
            <a:off x="15389483" y="9594658"/>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80"/>
          <p:cNvSpPr/>
          <p:nvPr/>
        </p:nvSpPr>
        <p:spPr>
          <a:xfrm>
            <a:off x="15647157" y="9009738"/>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81"/>
          <p:cNvSpPr/>
          <p:nvPr/>
        </p:nvSpPr>
        <p:spPr>
          <a:xfrm>
            <a:off x="15389483" y="9594658"/>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82"/>
          <p:cNvSpPr/>
          <p:nvPr/>
        </p:nvSpPr>
        <p:spPr>
          <a:xfrm>
            <a:off x="15647157" y="9009738"/>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83"/>
          <p:cNvSpPr/>
          <p:nvPr/>
        </p:nvSpPr>
        <p:spPr>
          <a:xfrm>
            <a:off x="16491318" y="9456125"/>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84"/>
          <p:cNvSpPr/>
          <p:nvPr/>
        </p:nvSpPr>
        <p:spPr>
          <a:xfrm>
            <a:off x="16491318" y="9456125"/>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85"/>
          <p:cNvSpPr/>
          <p:nvPr/>
        </p:nvSpPr>
        <p:spPr>
          <a:xfrm>
            <a:off x="16572085" y="9610054"/>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86"/>
          <p:cNvSpPr/>
          <p:nvPr/>
        </p:nvSpPr>
        <p:spPr>
          <a:xfrm>
            <a:off x="15177964" y="8086176"/>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87"/>
          <p:cNvSpPr/>
          <p:nvPr/>
        </p:nvSpPr>
        <p:spPr>
          <a:xfrm>
            <a:off x="16166343" y="8009213"/>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88"/>
          <p:cNvSpPr/>
          <p:nvPr/>
        </p:nvSpPr>
        <p:spPr>
          <a:xfrm>
            <a:off x="15177964" y="8086176"/>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89"/>
          <p:cNvSpPr/>
          <p:nvPr/>
        </p:nvSpPr>
        <p:spPr>
          <a:xfrm>
            <a:off x="16166343" y="8009213"/>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4" name="Shape 1290"/>
          <p:cNvSpPr/>
          <p:nvPr/>
        </p:nvSpPr>
        <p:spPr>
          <a:xfrm>
            <a:off x="13962677" y="6808584"/>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91"/>
          <p:cNvSpPr/>
          <p:nvPr/>
        </p:nvSpPr>
        <p:spPr>
          <a:xfrm>
            <a:off x="14822225" y="6685441"/>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6" name="Shape 1292"/>
          <p:cNvSpPr/>
          <p:nvPr/>
        </p:nvSpPr>
        <p:spPr>
          <a:xfrm>
            <a:off x="13962677" y="6808584"/>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7" name="Shape 1293"/>
          <p:cNvSpPr/>
          <p:nvPr/>
        </p:nvSpPr>
        <p:spPr>
          <a:xfrm>
            <a:off x="14822225" y="6670051"/>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8" name="Shape 1294"/>
          <p:cNvSpPr/>
          <p:nvPr/>
        </p:nvSpPr>
        <p:spPr>
          <a:xfrm>
            <a:off x="14902984" y="6331409"/>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95"/>
          <p:cNvSpPr/>
          <p:nvPr/>
        </p:nvSpPr>
        <p:spPr>
          <a:xfrm>
            <a:off x="15389483" y="6916334"/>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0" name="Shape 1296"/>
          <p:cNvSpPr/>
          <p:nvPr/>
        </p:nvSpPr>
        <p:spPr>
          <a:xfrm>
            <a:off x="14902984" y="6316016"/>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1" name="Shape 1297"/>
          <p:cNvSpPr/>
          <p:nvPr/>
        </p:nvSpPr>
        <p:spPr>
          <a:xfrm>
            <a:off x="15389483" y="6900942"/>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2" name="Shape 1298"/>
          <p:cNvSpPr/>
          <p:nvPr/>
        </p:nvSpPr>
        <p:spPr>
          <a:xfrm>
            <a:off x="15372180" y="6285232"/>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3" name="Shape 1299"/>
          <p:cNvSpPr/>
          <p:nvPr/>
        </p:nvSpPr>
        <p:spPr>
          <a:xfrm>
            <a:off x="14885680" y="5961987"/>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300"/>
          <p:cNvSpPr/>
          <p:nvPr/>
        </p:nvSpPr>
        <p:spPr>
          <a:xfrm>
            <a:off x="15372180" y="6269840"/>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5" name="Shape 1301"/>
          <p:cNvSpPr/>
          <p:nvPr/>
        </p:nvSpPr>
        <p:spPr>
          <a:xfrm>
            <a:off x="14885680" y="5946593"/>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6" name="Shape 1302"/>
          <p:cNvSpPr/>
          <p:nvPr/>
        </p:nvSpPr>
        <p:spPr>
          <a:xfrm>
            <a:off x="15097203" y="5561776"/>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303"/>
          <p:cNvSpPr/>
          <p:nvPr/>
        </p:nvSpPr>
        <p:spPr>
          <a:xfrm>
            <a:off x="15112585" y="2868057"/>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304"/>
          <p:cNvSpPr/>
          <p:nvPr/>
        </p:nvSpPr>
        <p:spPr>
          <a:xfrm>
            <a:off x="15097203" y="5546383"/>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305"/>
          <p:cNvSpPr/>
          <p:nvPr/>
        </p:nvSpPr>
        <p:spPr>
          <a:xfrm>
            <a:off x="15112585" y="2887299"/>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306"/>
          <p:cNvSpPr/>
          <p:nvPr/>
        </p:nvSpPr>
        <p:spPr>
          <a:xfrm>
            <a:off x="14318417" y="3145126"/>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307"/>
          <p:cNvSpPr/>
          <p:nvPr/>
        </p:nvSpPr>
        <p:spPr>
          <a:xfrm>
            <a:off x="13493482" y="3483764"/>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308"/>
          <p:cNvSpPr/>
          <p:nvPr/>
        </p:nvSpPr>
        <p:spPr>
          <a:xfrm>
            <a:off x="14318417" y="3129733"/>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33" name="Shape 1309"/>
          <p:cNvSpPr/>
          <p:nvPr/>
        </p:nvSpPr>
        <p:spPr>
          <a:xfrm>
            <a:off x="13493482" y="3468372"/>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310"/>
          <p:cNvSpPr/>
          <p:nvPr/>
        </p:nvSpPr>
        <p:spPr>
          <a:xfrm>
            <a:off x="12682005" y="2883450"/>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5" name="Shape 1311"/>
          <p:cNvSpPr/>
          <p:nvPr/>
        </p:nvSpPr>
        <p:spPr>
          <a:xfrm>
            <a:off x="12682005" y="2868057"/>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312"/>
          <p:cNvSpPr/>
          <p:nvPr/>
        </p:nvSpPr>
        <p:spPr>
          <a:xfrm>
            <a:off x="13687699" y="7716753"/>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2853780286"/>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95" name="Shape 1495"/>
          <p:cNvSpPr/>
          <p:nvPr/>
        </p:nvSpPr>
        <p:spPr>
          <a:xfrm>
            <a:off x="8064184" y="1059174"/>
            <a:ext cx="8255636" cy="23774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gn="ctr">
              <a:lnSpc>
                <a:spcPct val="80000"/>
              </a:lnSpc>
              <a:defRPr sz="15000" spc="600">
                <a:solidFill>
                  <a:srgbClr val="F4F4F4"/>
                </a:solidFill>
                <a:latin typeface="Bebas Neue Bold"/>
                <a:ea typeface="Bebas Neue Bold"/>
                <a:cs typeface="Bebas Neue Bold"/>
                <a:sym typeface="Bebas Neue Bold"/>
              </a:defRPr>
            </a:lvl1pPr>
          </a:lstStyle>
          <a:p>
            <a:r>
              <a:t>OUR SERVICE</a:t>
            </a:r>
          </a:p>
        </p:txBody>
      </p:sp>
      <p:sp>
        <p:nvSpPr>
          <p:cNvPr id="1496" name="Shape 1496"/>
          <p:cNvSpPr/>
          <p:nvPr/>
        </p:nvSpPr>
        <p:spPr>
          <a:xfrm>
            <a:off x="10152051" y="1801504"/>
            <a:ext cx="4142233" cy="713741"/>
          </a:xfrm>
          <a:prstGeom prst="rect">
            <a:avLst/>
          </a:prstGeom>
          <a:ln w="12700">
            <a:miter lim="400000"/>
          </a:ln>
          <a:extLst>
            <a:ext uri="{C572A759-6A51-4108-AA02-DFA0A04FC94B}">
              <ma14:wrappingTextBoxFlag xmlns="" xmlns:ma14="http://schemas.microsoft.com/office/mac/drawingml/2011/main" val="1"/>
            </a:ext>
          </a:extLst>
        </p:spPr>
        <p:txBody>
          <a:bodyPr wrap="none" lIns="45719" rIns="45719">
            <a:spAutoFit/>
          </a:bodyPr>
          <a:lstStyle>
            <a:lvl1pPr>
              <a:lnSpc>
                <a:spcPct val="80000"/>
              </a:lnSpc>
              <a:defRPr sz="4000" spc="300">
                <a:solidFill>
                  <a:srgbClr val="535353"/>
                </a:solidFill>
                <a:latin typeface="Montserrat Semi Bold"/>
                <a:ea typeface="Montserrat Semi Bold"/>
                <a:cs typeface="Montserrat Semi Bold"/>
                <a:sym typeface="Montserrat Semi Bold"/>
              </a:defRPr>
            </a:lvl1pPr>
          </a:lstStyle>
          <a:p>
            <a:r>
              <a:t>WHAT WE DO.</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43</a:t>
            </a:fld>
            <a:endParaRPr lang="id-ID"/>
          </a:p>
        </p:txBody>
      </p:sp>
      <p:grpSp>
        <p:nvGrpSpPr>
          <p:cNvPr id="95" name="Group 1332"/>
          <p:cNvGrpSpPr/>
          <p:nvPr/>
        </p:nvGrpSpPr>
        <p:grpSpPr>
          <a:xfrm>
            <a:off x="13871032" y="4260445"/>
            <a:ext cx="8971594" cy="7516167"/>
            <a:chOff x="-264156" y="0"/>
            <a:chExt cx="8971593" cy="7516165"/>
          </a:xfrm>
        </p:grpSpPr>
        <p:sp>
          <p:nvSpPr>
            <p:cNvPr id="96" name="Shape 1330"/>
            <p:cNvSpPr/>
            <p:nvPr/>
          </p:nvSpPr>
          <p:spPr>
            <a:xfrm>
              <a:off x="0" y="0"/>
              <a:ext cx="8707438" cy="1590040"/>
            </a:xfrm>
            <a:prstGeom prst="rect">
              <a:avLst/>
            </a:prstGeom>
            <a:noFill/>
            <a:ln w="12700" cap="flat">
              <a:noFill/>
              <a:miter lim="400000"/>
            </a:ln>
            <a:effectLst/>
            <a:extLst>
              <a:ext uri="{C572A759-6A51-4108-AA02-DFA0A04FC94B}">
                <ma14:wrappingTextBoxFlag xmlns="" xmlns:ma14="http://schemas.microsoft.com/office/mac/drawingml/2011/main" val="1"/>
              </a:ext>
            </a:extLst>
          </p:spPr>
          <p:txBody>
            <a:bodyPr wrap="square" lIns="45719" tIns="45719" rIns="45719" bIns="45719" numCol="1" anchor="t">
              <a:spAutoFit/>
            </a:bodyPr>
            <a:lstStyle>
              <a:lvl1pPr>
                <a:defRPr sz="4900" spc="0">
                  <a:solidFill>
                    <a:schemeClr val="accent3">
                      <a:lumOff val="-5137"/>
                    </a:schemeClr>
                  </a:solidFill>
                  <a:latin typeface="Montserrat Semi Bold"/>
                  <a:ea typeface="Montserrat Semi Bold"/>
                  <a:cs typeface="Montserrat Semi Bold"/>
                  <a:sym typeface="Montserrat Semi Bold"/>
                </a:defRPr>
              </a:lvl1pPr>
            </a:lstStyle>
            <a:p>
              <a:r>
                <a:rPr dirty="0">
                  <a:solidFill>
                    <a:schemeClr val="tx1">
                      <a:lumMod val="90000"/>
                      <a:lumOff val="10000"/>
                    </a:schemeClr>
                  </a:solidFill>
                </a:rPr>
                <a:t>WE ARE WITH THOSE TOP BRANDS. TRUST US.</a:t>
              </a:r>
            </a:p>
          </p:txBody>
        </p:sp>
        <p:graphicFrame>
          <p:nvGraphicFramePr>
            <p:cNvPr id="97" name="Chart 1331"/>
            <p:cNvGraphicFramePr/>
            <p:nvPr>
              <p:extLst>
                <p:ext uri="{D42A27DB-BD31-4B8C-83A1-F6EECF244321}">
                  <p14:modId xmlns:p14="http://schemas.microsoft.com/office/powerpoint/2010/main" val="3126445136"/>
                </p:ext>
              </p:extLst>
            </p:nvPr>
          </p:nvGraphicFramePr>
          <p:xfrm>
            <a:off x="-264157" y="2498571"/>
            <a:ext cx="8662478" cy="5017595"/>
          </p:xfrm>
          <a:graphic>
            <a:graphicData uri="http://schemas.openxmlformats.org/drawingml/2006/chart">
              <c:chart xmlns:c="http://schemas.openxmlformats.org/drawingml/2006/chart" xmlns:r="http://schemas.openxmlformats.org/officeDocument/2006/relationships" r:id="rId2"/>
            </a:graphicData>
          </a:graphic>
        </p:graphicFrame>
      </p:grpSp>
      <p:sp>
        <p:nvSpPr>
          <p:cNvPr id="98" name="Shape 1214"/>
          <p:cNvSpPr/>
          <p:nvPr/>
        </p:nvSpPr>
        <p:spPr>
          <a:xfrm>
            <a:off x="3827981" y="10029917"/>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7513" y="10165"/>
                </a:lnTo>
                <a:lnTo>
                  <a:pt x="18266" y="9983"/>
                </a:lnTo>
                <a:lnTo>
                  <a:pt x="19628" y="9802"/>
                </a:lnTo>
                <a:lnTo>
                  <a:pt x="21439" y="8531"/>
                </a:lnTo>
                <a:lnTo>
                  <a:pt x="21600" y="8531"/>
                </a:lnTo>
                <a:lnTo>
                  <a:pt x="21600" y="8350"/>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99" name="Shape 1215"/>
          <p:cNvSpPr/>
          <p:nvPr/>
        </p:nvSpPr>
        <p:spPr>
          <a:xfrm>
            <a:off x="3520312" y="10368558"/>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0" name="Shape 1216"/>
          <p:cNvSpPr/>
          <p:nvPr/>
        </p:nvSpPr>
        <p:spPr>
          <a:xfrm>
            <a:off x="3827981" y="10029917"/>
            <a:ext cx="2317126" cy="1831731"/>
          </a:xfrm>
          <a:custGeom>
            <a:avLst/>
            <a:gdLst/>
            <a:ahLst/>
            <a:cxnLst>
              <a:cxn ang="0">
                <a:pos x="wd2" y="hd2"/>
              </a:cxn>
              <a:cxn ang="5400000">
                <a:pos x="wd2" y="hd2"/>
              </a:cxn>
              <a:cxn ang="10800000">
                <a:pos x="wd2" y="hd2"/>
              </a:cxn>
              <a:cxn ang="16200000">
                <a:pos x="wd2" y="hd2"/>
              </a:cxn>
            </a:cxnLst>
            <a:rect l="0" t="0" r="r" b="b"/>
            <a:pathLst>
              <a:path w="21600" h="21600" extrusionOk="0">
                <a:moveTo>
                  <a:pt x="21152" y="7987"/>
                </a:moveTo>
                <a:lnTo>
                  <a:pt x="20686" y="7624"/>
                </a:lnTo>
                <a:lnTo>
                  <a:pt x="19628" y="7261"/>
                </a:lnTo>
                <a:lnTo>
                  <a:pt x="18571" y="6716"/>
                </a:lnTo>
                <a:lnTo>
                  <a:pt x="17370" y="6534"/>
                </a:lnTo>
                <a:lnTo>
                  <a:pt x="16312" y="6353"/>
                </a:lnTo>
                <a:lnTo>
                  <a:pt x="16007" y="5808"/>
                </a:lnTo>
                <a:lnTo>
                  <a:pt x="15398" y="5264"/>
                </a:lnTo>
                <a:lnTo>
                  <a:pt x="14645" y="5082"/>
                </a:lnTo>
                <a:lnTo>
                  <a:pt x="14053" y="4356"/>
                </a:lnTo>
                <a:lnTo>
                  <a:pt x="13139" y="3449"/>
                </a:lnTo>
                <a:lnTo>
                  <a:pt x="12835" y="3267"/>
                </a:lnTo>
                <a:lnTo>
                  <a:pt x="12530" y="3267"/>
                </a:lnTo>
                <a:lnTo>
                  <a:pt x="11938" y="3086"/>
                </a:lnTo>
                <a:lnTo>
                  <a:pt x="11329" y="2723"/>
                </a:lnTo>
                <a:lnTo>
                  <a:pt x="10719" y="2904"/>
                </a:lnTo>
                <a:lnTo>
                  <a:pt x="9966" y="2360"/>
                </a:lnTo>
                <a:lnTo>
                  <a:pt x="9357" y="2360"/>
                </a:lnTo>
                <a:lnTo>
                  <a:pt x="8604" y="2178"/>
                </a:lnTo>
                <a:lnTo>
                  <a:pt x="6937" y="1452"/>
                </a:lnTo>
                <a:lnTo>
                  <a:pt x="6489" y="1089"/>
                </a:lnTo>
                <a:lnTo>
                  <a:pt x="5736" y="1089"/>
                </a:lnTo>
                <a:lnTo>
                  <a:pt x="4069" y="726"/>
                </a:lnTo>
                <a:lnTo>
                  <a:pt x="3621" y="363"/>
                </a:lnTo>
                <a:lnTo>
                  <a:pt x="3316" y="0"/>
                </a:lnTo>
                <a:lnTo>
                  <a:pt x="3011" y="0"/>
                </a:lnTo>
                <a:lnTo>
                  <a:pt x="2563" y="0"/>
                </a:lnTo>
                <a:lnTo>
                  <a:pt x="2420" y="182"/>
                </a:lnTo>
                <a:lnTo>
                  <a:pt x="2259" y="545"/>
                </a:lnTo>
                <a:lnTo>
                  <a:pt x="1954" y="545"/>
                </a:lnTo>
                <a:lnTo>
                  <a:pt x="1058" y="726"/>
                </a:lnTo>
                <a:lnTo>
                  <a:pt x="305" y="1089"/>
                </a:lnTo>
                <a:lnTo>
                  <a:pt x="448" y="1815"/>
                </a:lnTo>
                <a:lnTo>
                  <a:pt x="448" y="1997"/>
                </a:lnTo>
                <a:lnTo>
                  <a:pt x="448" y="2360"/>
                </a:lnTo>
                <a:lnTo>
                  <a:pt x="609" y="2904"/>
                </a:lnTo>
                <a:lnTo>
                  <a:pt x="305" y="4175"/>
                </a:lnTo>
                <a:lnTo>
                  <a:pt x="1201" y="3993"/>
                </a:lnTo>
                <a:lnTo>
                  <a:pt x="1506" y="4175"/>
                </a:lnTo>
                <a:lnTo>
                  <a:pt x="1506" y="4538"/>
                </a:lnTo>
                <a:lnTo>
                  <a:pt x="1362" y="4719"/>
                </a:lnTo>
                <a:lnTo>
                  <a:pt x="1667" y="4901"/>
                </a:lnTo>
                <a:lnTo>
                  <a:pt x="2259" y="4901"/>
                </a:lnTo>
                <a:lnTo>
                  <a:pt x="2563" y="5264"/>
                </a:lnTo>
                <a:lnTo>
                  <a:pt x="3011" y="5264"/>
                </a:lnTo>
                <a:lnTo>
                  <a:pt x="3478" y="5082"/>
                </a:lnTo>
                <a:lnTo>
                  <a:pt x="4069" y="5445"/>
                </a:lnTo>
                <a:lnTo>
                  <a:pt x="4230" y="5808"/>
                </a:lnTo>
                <a:lnTo>
                  <a:pt x="4230" y="5990"/>
                </a:lnTo>
                <a:lnTo>
                  <a:pt x="4535" y="6171"/>
                </a:lnTo>
                <a:lnTo>
                  <a:pt x="4679" y="6534"/>
                </a:lnTo>
                <a:lnTo>
                  <a:pt x="4679" y="6716"/>
                </a:lnTo>
                <a:lnTo>
                  <a:pt x="4069" y="7079"/>
                </a:lnTo>
                <a:lnTo>
                  <a:pt x="3621" y="7442"/>
                </a:lnTo>
                <a:lnTo>
                  <a:pt x="3011" y="7805"/>
                </a:lnTo>
                <a:lnTo>
                  <a:pt x="3173" y="8350"/>
                </a:lnTo>
                <a:lnTo>
                  <a:pt x="2868" y="9076"/>
                </a:lnTo>
                <a:lnTo>
                  <a:pt x="2868" y="9620"/>
                </a:lnTo>
                <a:lnTo>
                  <a:pt x="2725" y="9802"/>
                </a:lnTo>
                <a:lnTo>
                  <a:pt x="2563" y="9802"/>
                </a:lnTo>
                <a:lnTo>
                  <a:pt x="2563" y="10528"/>
                </a:lnTo>
                <a:lnTo>
                  <a:pt x="2259" y="10891"/>
                </a:lnTo>
                <a:lnTo>
                  <a:pt x="1810" y="11072"/>
                </a:lnTo>
                <a:lnTo>
                  <a:pt x="1362" y="11072"/>
                </a:lnTo>
                <a:lnTo>
                  <a:pt x="1667" y="12524"/>
                </a:lnTo>
                <a:lnTo>
                  <a:pt x="1954" y="12887"/>
                </a:lnTo>
                <a:lnTo>
                  <a:pt x="1954" y="13069"/>
                </a:lnTo>
                <a:lnTo>
                  <a:pt x="1810" y="13250"/>
                </a:lnTo>
                <a:lnTo>
                  <a:pt x="1362" y="13432"/>
                </a:lnTo>
                <a:lnTo>
                  <a:pt x="1201" y="13795"/>
                </a:lnTo>
                <a:lnTo>
                  <a:pt x="1058" y="14339"/>
                </a:lnTo>
                <a:lnTo>
                  <a:pt x="1201" y="14884"/>
                </a:lnTo>
                <a:lnTo>
                  <a:pt x="1362" y="15247"/>
                </a:lnTo>
                <a:lnTo>
                  <a:pt x="1506" y="15247"/>
                </a:lnTo>
                <a:lnTo>
                  <a:pt x="1058" y="15792"/>
                </a:lnTo>
                <a:lnTo>
                  <a:pt x="305" y="16336"/>
                </a:lnTo>
                <a:lnTo>
                  <a:pt x="143" y="17062"/>
                </a:lnTo>
                <a:lnTo>
                  <a:pt x="0" y="17788"/>
                </a:lnTo>
                <a:lnTo>
                  <a:pt x="305" y="17788"/>
                </a:lnTo>
                <a:lnTo>
                  <a:pt x="1058" y="17970"/>
                </a:lnTo>
                <a:lnTo>
                  <a:pt x="1667" y="18514"/>
                </a:lnTo>
                <a:lnTo>
                  <a:pt x="1954" y="19059"/>
                </a:lnTo>
                <a:lnTo>
                  <a:pt x="1954" y="19966"/>
                </a:lnTo>
                <a:lnTo>
                  <a:pt x="2115" y="20874"/>
                </a:lnTo>
                <a:lnTo>
                  <a:pt x="2725" y="21600"/>
                </a:lnTo>
                <a:lnTo>
                  <a:pt x="3926" y="21055"/>
                </a:lnTo>
                <a:lnTo>
                  <a:pt x="4535" y="20874"/>
                </a:lnTo>
                <a:lnTo>
                  <a:pt x="5288" y="20692"/>
                </a:lnTo>
                <a:lnTo>
                  <a:pt x="6041" y="20329"/>
                </a:lnTo>
                <a:lnTo>
                  <a:pt x="6794" y="20511"/>
                </a:lnTo>
                <a:lnTo>
                  <a:pt x="8299" y="20874"/>
                </a:lnTo>
                <a:lnTo>
                  <a:pt x="9662" y="21055"/>
                </a:lnTo>
                <a:lnTo>
                  <a:pt x="10271" y="21055"/>
                </a:lnTo>
                <a:lnTo>
                  <a:pt x="10719" y="20511"/>
                </a:lnTo>
                <a:lnTo>
                  <a:pt x="11024" y="19785"/>
                </a:lnTo>
                <a:lnTo>
                  <a:pt x="11634" y="19422"/>
                </a:lnTo>
                <a:lnTo>
                  <a:pt x="13139" y="19240"/>
                </a:lnTo>
                <a:lnTo>
                  <a:pt x="12996" y="18696"/>
                </a:lnTo>
                <a:lnTo>
                  <a:pt x="13139" y="18151"/>
                </a:lnTo>
                <a:lnTo>
                  <a:pt x="14053" y="17062"/>
                </a:lnTo>
                <a:lnTo>
                  <a:pt x="15093" y="16336"/>
                </a:lnTo>
                <a:lnTo>
                  <a:pt x="14502" y="15066"/>
                </a:lnTo>
                <a:lnTo>
                  <a:pt x="14502" y="14158"/>
                </a:lnTo>
                <a:lnTo>
                  <a:pt x="15093" y="13432"/>
                </a:lnTo>
                <a:lnTo>
                  <a:pt x="15864" y="12161"/>
                </a:lnTo>
                <a:lnTo>
                  <a:pt x="16617" y="11435"/>
                </a:lnTo>
                <a:lnTo>
                  <a:pt x="16760" y="11435"/>
                </a:lnTo>
                <a:lnTo>
                  <a:pt x="16921" y="10709"/>
                </a:lnTo>
                <a:lnTo>
                  <a:pt x="16921" y="10709"/>
                </a:lnTo>
                <a:lnTo>
                  <a:pt x="16921" y="10709"/>
                </a:lnTo>
                <a:lnTo>
                  <a:pt x="17513" y="10165"/>
                </a:lnTo>
                <a:lnTo>
                  <a:pt x="18266" y="9983"/>
                </a:lnTo>
                <a:lnTo>
                  <a:pt x="19628" y="9802"/>
                </a:lnTo>
                <a:lnTo>
                  <a:pt x="21439" y="8531"/>
                </a:lnTo>
                <a:lnTo>
                  <a:pt x="21600" y="8531"/>
                </a:lnTo>
                <a:lnTo>
                  <a:pt x="21600" y="8350"/>
                </a:lnTo>
                <a:lnTo>
                  <a:pt x="21600" y="7805"/>
                </a:lnTo>
                <a:lnTo>
                  <a:pt x="21600" y="7805"/>
                </a:lnTo>
                <a:lnTo>
                  <a:pt x="21152" y="7987"/>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1" name="Shape 1217"/>
          <p:cNvSpPr/>
          <p:nvPr/>
        </p:nvSpPr>
        <p:spPr>
          <a:xfrm>
            <a:off x="3520312" y="10368558"/>
            <a:ext cx="809553" cy="1185237"/>
          </a:xfrm>
          <a:custGeom>
            <a:avLst/>
            <a:gdLst/>
            <a:ahLst/>
            <a:cxnLst>
              <a:cxn ang="0">
                <a:pos x="wd2" y="hd2"/>
              </a:cxn>
              <a:cxn ang="5400000">
                <a:pos x="wd2" y="hd2"/>
              </a:cxn>
              <a:cxn ang="10800000">
                <a:pos x="wd2" y="hd2"/>
              </a:cxn>
              <a:cxn ang="16200000">
                <a:pos x="wd2" y="hd2"/>
              </a:cxn>
            </a:cxnLst>
            <a:rect l="0" t="0" r="r" b="b"/>
            <a:pathLst>
              <a:path w="21600" h="21600" extrusionOk="0">
                <a:moveTo>
                  <a:pt x="21190" y="3366"/>
                </a:moveTo>
                <a:lnTo>
                  <a:pt x="20317" y="3086"/>
                </a:lnTo>
                <a:lnTo>
                  <a:pt x="20317" y="2805"/>
                </a:lnTo>
                <a:lnTo>
                  <a:pt x="19856" y="2244"/>
                </a:lnTo>
                <a:lnTo>
                  <a:pt x="18162" y="1683"/>
                </a:lnTo>
                <a:lnTo>
                  <a:pt x="16828" y="1964"/>
                </a:lnTo>
                <a:lnTo>
                  <a:pt x="15546" y="1964"/>
                </a:lnTo>
                <a:lnTo>
                  <a:pt x="14674" y="1403"/>
                </a:lnTo>
                <a:lnTo>
                  <a:pt x="12981" y="1403"/>
                </a:lnTo>
                <a:lnTo>
                  <a:pt x="12108" y="1122"/>
                </a:lnTo>
                <a:lnTo>
                  <a:pt x="12519" y="842"/>
                </a:lnTo>
                <a:lnTo>
                  <a:pt x="12519" y="281"/>
                </a:lnTo>
                <a:lnTo>
                  <a:pt x="11647" y="0"/>
                </a:lnTo>
                <a:lnTo>
                  <a:pt x="9081" y="281"/>
                </a:lnTo>
                <a:lnTo>
                  <a:pt x="9081" y="1403"/>
                </a:lnTo>
                <a:lnTo>
                  <a:pt x="8209" y="3927"/>
                </a:lnTo>
                <a:lnTo>
                  <a:pt x="7337" y="5049"/>
                </a:lnTo>
                <a:lnTo>
                  <a:pt x="6465" y="7294"/>
                </a:lnTo>
                <a:lnTo>
                  <a:pt x="4720" y="8977"/>
                </a:lnTo>
                <a:lnTo>
                  <a:pt x="2155" y="10660"/>
                </a:lnTo>
                <a:lnTo>
                  <a:pt x="872" y="12343"/>
                </a:lnTo>
                <a:lnTo>
                  <a:pt x="410" y="12904"/>
                </a:lnTo>
                <a:lnTo>
                  <a:pt x="872" y="13184"/>
                </a:lnTo>
                <a:lnTo>
                  <a:pt x="1744" y="13465"/>
                </a:lnTo>
                <a:lnTo>
                  <a:pt x="1283" y="14026"/>
                </a:lnTo>
                <a:lnTo>
                  <a:pt x="1283" y="14306"/>
                </a:lnTo>
                <a:lnTo>
                  <a:pt x="1744" y="14587"/>
                </a:lnTo>
                <a:lnTo>
                  <a:pt x="3438" y="14587"/>
                </a:lnTo>
                <a:lnTo>
                  <a:pt x="2155" y="16831"/>
                </a:lnTo>
                <a:lnTo>
                  <a:pt x="2155" y="17953"/>
                </a:lnTo>
                <a:lnTo>
                  <a:pt x="1283" y="19075"/>
                </a:lnTo>
                <a:lnTo>
                  <a:pt x="410" y="20197"/>
                </a:lnTo>
                <a:lnTo>
                  <a:pt x="0" y="20758"/>
                </a:lnTo>
                <a:lnTo>
                  <a:pt x="410" y="20758"/>
                </a:lnTo>
                <a:lnTo>
                  <a:pt x="2565" y="20758"/>
                </a:lnTo>
                <a:lnTo>
                  <a:pt x="4310" y="21039"/>
                </a:lnTo>
                <a:lnTo>
                  <a:pt x="6465" y="21600"/>
                </a:lnTo>
                <a:lnTo>
                  <a:pt x="8209" y="21319"/>
                </a:lnTo>
                <a:lnTo>
                  <a:pt x="8209" y="21319"/>
                </a:lnTo>
                <a:lnTo>
                  <a:pt x="8619" y="20197"/>
                </a:lnTo>
                <a:lnTo>
                  <a:pt x="9081" y="19075"/>
                </a:lnTo>
                <a:lnTo>
                  <a:pt x="11236" y="18234"/>
                </a:lnTo>
                <a:lnTo>
                  <a:pt x="12519" y="17392"/>
                </a:lnTo>
                <a:lnTo>
                  <a:pt x="12108" y="17392"/>
                </a:lnTo>
                <a:lnTo>
                  <a:pt x="11647" y="16831"/>
                </a:lnTo>
                <a:lnTo>
                  <a:pt x="11236" y="15990"/>
                </a:lnTo>
                <a:lnTo>
                  <a:pt x="11647" y="15148"/>
                </a:lnTo>
                <a:lnTo>
                  <a:pt x="12108" y="14587"/>
                </a:lnTo>
                <a:lnTo>
                  <a:pt x="13391" y="14306"/>
                </a:lnTo>
                <a:lnTo>
                  <a:pt x="13801" y="14026"/>
                </a:lnTo>
                <a:lnTo>
                  <a:pt x="13801" y="13745"/>
                </a:lnTo>
                <a:lnTo>
                  <a:pt x="12981" y="13184"/>
                </a:lnTo>
                <a:lnTo>
                  <a:pt x="12108" y="10940"/>
                </a:lnTo>
                <a:lnTo>
                  <a:pt x="13391" y="10940"/>
                </a:lnTo>
                <a:lnTo>
                  <a:pt x="14674" y="10660"/>
                </a:lnTo>
                <a:lnTo>
                  <a:pt x="15546" y="10099"/>
                </a:lnTo>
                <a:lnTo>
                  <a:pt x="15546" y="8977"/>
                </a:lnTo>
                <a:lnTo>
                  <a:pt x="16008" y="8977"/>
                </a:lnTo>
                <a:lnTo>
                  <a:pt x="16418" y="8696"/>
                </a:lnTo>
                <a:lnTo>
                  <a:pt x="16418" y="7855"/>
                </a:lnTo>
                <a:lnTo>
                  <a:pt x="17290" y="6732"/>
                </a:lnTo>
                <a:lnTo>
                  <a:pt x="16828" y="5891"/>
                </a:lnTo>
                <a:lnTo>
                  <a:pt x="18573" y="5330"/>
                </a:lnTo>
                <a:lnTo>
                  <a:pt x="19856" y="4769"/>
                </a:lnTo>
                <a:lnTo>
                  <a:pt x="21600" y="4208"/>
                </a:lnTo>
                <a:lnTo>
                  <a:pt x="21600" y="3927"/>
                </a:lnTo>
                <a:lnTo>
                  <a:pt x="21190" y="3366"/>
                </a:lnTo>
                <a:lnTo>
                  <a:pt x="21190" y="336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2" name="Shape 1218"/>
          <p:cNvSpPr/>
          <p:nvPr/>
        </p:nvSpPr>
        <p:spPr>
          <a:xfrm>
            <a:off x="4264485" y="7443948"/>
            <a:ext cx="761480" cy="785027"/>
          </a:xfrm>
          <a:custGeom>
            <a:avLst/>
            <a:gdLst/>
            <a:ahLst/>
            <a:cxnLst>
              <a:cxn ang="0">
                <a:pos x="wd2" y="hd2"/>
              </a:cxn>
              <a:cxn ang="5400000">
                <a:pos x="wd2" y="hd2"/>
              </a:cxn>
              <a:cxn ang="10800000">
                <a:pos x="wd2" y="hd2"/>
              </a:cxn>
              <a:cxn ang="16200000">
                <a:pos x="wd2" y="hd2"/>
              </a:cxn>
            </a:cxnLst>
            <a:rect l="0" t="0" r="r" b="b"/>
            <a:pathLst>
              <a:path w="21600" h="21600" extrusionOk="0">
                <a:moveTo>
                  <a:pt x="19800" y="8471"/>
                </a:moveTo>
                <a:lnTo>
                  <a:pt x="19309" y="7200"/>
                </a:lnTo>
                <a:lnTo>
                  <a:pt x="17945" y="6353"/>
                </a:lnTo>
                <a:lnTo>
                  <a:pt x="16091" y="7624"/>
                </a:lnTo>
                <a:lnTo>
                  <a:pt x="14291" y="5082"/>
                </a:lnTo>
                <a:lnTo>
                  <a:pt x="15164" y="4235"/>
                </a:lnTo>
                <a:lnTo>
                  <a:pt x="15164" y="3388"/>
                </a:lnTo>
                <a:lnTo>
                  <a:pt x="17018" y="3388"/>
                </a:lnTo>
                <a:lnTo>
                  <a:pt x="17509" y="2541"/>
                </a:lnTo>
                <a:lnTo>
                  <a:pt x="17945" y="1694"/>
                </a:lnTo>
                <a:lnTo>
                  <a:pt x="18873" y="1271"/>
                </a:lnTo>
                <a:lnTo>
                  <a:pt x="19309" y="0"/>
                </a:lnTo>
                <a:lnTo>
                  <a:pt x="17945" y="0"/>
                </a:lnTo>
                <a:lnTo>
                  <a:pt x="16582" y="424"/>
                </a:lnTo>
                <a:lnTo>
                  <a:pt x="14291" y="424"/>
                </a:lnTo>
                <a:lnTo>
                  <a:pt x="13800" y="1694"/>
                </a:lnTo>
                <a:lnTo>
                  <a:pt x="11945" y="2965"/>
                </a:lnTo>
                <a:lnTo>
                  <a:pt x="11945" y="4235"/>
                </a:lnTo>
                <a:lnTo>
                  <a:pt x="10145" y="5082"/>
                </a:lnTo>
                <a:lnTo>
                  <a:pt x="6927" y="3812"/>
                </a:lnTo>
                <a:lnTo>
                  <a:pt x="5073" y="5506"/>
                </a:lnTo>
                <a:lnTo>
                  <a:pt x="6000" y="7200"/>
                </a:lnTo>
                <a:lnTo>
                  <a:pt x="4145" y="8471"/>
                </a:lnTo>
                <a:lnTo>
                  <a:pt x="6000" y="10165"/>
                </a:lnTo>
                <a:lnTo>
                  <a:pt x="8291" y="11012"/>
                </a:lnTo>
                <a:lnTo>
                  <a:pt x="7855" y="11859"/>
                </a:lnTo>
                <a:lnTo>
                  <a:pt x="6436" y="11859"/>
                </a:lnTo>
                <a:lnTo>
                  <a:pt x="5564" y="13553"/>
                </a:lnTo>
                <a:lnTo>
                  <a:pt x="2782" y="14400"/>
                </a:lnTo>
                <a:lnTo>
                  <a:pt x="2782" y="16094"/>
                </a:lnTo>
                <a:lnTo>
                  <a:pt x="491" y="16518"/>
                </a:lnTo>
                <a:lnTo>
                  <a:pt x="1418" y="17365"/>
                </a:lnTo>
                <a:lnTo>
                  <a:pt x="0" y="19482"/>
                </a:lnTo>
                <a:lnTo>
                  <a:pt x="1418" y="19906"/>
                </a:lnTo>
                <a:lnTo>
                  <a:pt x="1418" y="21176"/>
                </a:lnTo>
                <a:lnTo>
                  <a:pt x="3218" y="21600"/>
                </a:lnTo>
                <a:lnTo>
                  <a:pt x="8727" y="21600"/>
                </a:lnTo>
                <a:lnTo>
                  <a:pt x="12436" y="19906"/>
                </a:lnTo>
                <a:lnTo>
                  <a:pt x="15655" y="19906"/>
                </a:lnTo>
                <a:lnTo>
                  <a:pt x="17945" y="20753"/>
                </a:lnTo>
                <a:lnTo>
                  <a:pt x="17945" y="19059"/>
                </a:lnTo>
                <a:lnTo>
                  <a:pt x="19309" y="17365"/>
                </a:lnTo>
                <a:lnTo>
                  <a:pt x="20236" y="16094"/>
                </a:lnTo>
                <a:lnTo>
                  <a:pt x="21164" y="12282"/>
                </a:lnTo>
                <a:lnTo>
                  <a:pt x="20727" y="11012"/>
                </a:lnTo>
                <a:lnTo>
                  <a:pt x="20236" y="9318"/>
                </a:lnTo>
                <a:lnTo>
                  <a:pt x="21600" y="8894"/>
                </a:lnTo>
                <a:lnTo>
                  <a:pt x="20727" y="8471"/>
                </a:lnTo>
                <a:lnTo>
                  <a:pt x="19800" y="84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3" name="Shape 1219"/>
          <p:cNvSpPr/>
          <p:nvPr/>
        </p:nvSpPr>
        <p:spPr>
          <a:xfrm>
            <a:off x="4768291" y="7490127"/>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4" name="Shape 1220"/>
          <p:cNvSpPr/>
          <p:nvPr/>
        </p:nvSpPr>
        <p:spPr>
          <a:xfrm>
            <a:off x="4864438" y="6766671"/>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05" name="Shape 1221"/>
          <p:cNvSpPr/>
          <p:nvPr/>
        </p:nvSpPr>
        <p:spPr>
          <a:xfrm>
            <a:off x="4768291" y="7490127"/>
            <a:ext cx="388432" cy="277070"/>
          </a:xfrm>
          <a:custGeom>
            <a:avLst/>
            <a:gdLst/>
            <a:ahLst/>
            <a:cxnLst>
              <a:cxn ang="0">
                <a:pos x="wd2" y="hd2"/>
              </a:cxn>
              <a:cxn ang="5400000">
                <a:pos x="wd2" y="hd2"/>
              </a:cxn>
              <a:cxn ang="10800000">
                <a:pos x="wd2" y="hd2"/>
              </a:cxn>
              <a:cxn ang="16200000">
                <a:pos x="wd2" y="hd2"/>
              </a:cxn>
            </a:cxnLst>
            <a:rect l="0" t="0" r="r" b="b"/>
            <a:pathLst>
              <a:path w="21600" h="21600" extrusionOk="0">
                <a:moveTo>
                  <a:pt x="19782" y="10800"/>
                </a:moveTo>
                <a:lnTo>
                  <a:pt x="18927" y="7200"/>
                </a:lnTo>
                <a:lnTo>
                  <a:pt x="18927" y="2400"/>
                </a:lnTo>
                <a:lnTo>
                  <a:pt x="16147" y="0"/>
                </a:lnTo>
                <a:lnTo>
                  <a:pt x="13473" y="0"/>
                </a:lnTo>
                <a:lnTo>
                  <a:pt x="11655" y="0"/>
                </a:lnTo>
                <a:lnTo>
                  <a:pt x="8982" y="0"/>
                </a:lnTo>
                <a:lnTo>
                  <a:pt x="8982" y="1200"/>
                </a:lnTo>
                <a:lnTo>
                  <a:pt x="8982" y="0"/>
                </a:lnTo>
                <a:lnTo>
                  <a:pt x="7164" y="1200"/>
                </a:lnTo>
                <a:lnTo>
                  <a:pt x="6309" y="3600"/>
                </a:lnTo>
                <a:lnTo>
                  <a:pt x="5347" y="6000"/>
                </a:lnTo>
                <a:lnTo>
                  <a:pt x="1711" y="6000"/>
                </a:lnTo>
                <a:lnTo>
                  <a:pt x="1711" y="8400"/>
                </a:lnTo>
                <a:lnTo>
                  <a:pt x="0" y="10800"/>
                </a:lnTo>
                <a:lnTo>
                  <a:pt x="3529" y="18000"/>
                </a:lnTo>
                <a:lnTo>
                  <a:pt x="7164" y="14400"/>
                </a:lnTo>
                <a:lnTo>
                  <a:pt x="9838" y="16800"/>
                </a:lnTo>
                <a:lnTo>
                  <a:pt x="10800" y="20400"/>
                </a:lnTo>
                <a:lnTo>
                  <a:pt x="12618" y="20400"/>
                </a:lnTo>
                <a:lnTo>
                  <a:pt x="14329" y="21600"/>
                </a:lnTo>
                <a:lnTo>
                  <a:pt x="15291" y="21600"/>
                </a:lnTo>
                <a:lnTo>
                  <a:pt x="15291" y="21600"/>
                </a:lnTo>
                <a:lnTo>
                  <a:pt x="17964" y="19200"/>
                </a:lnTo>
                <a:lnTo>
                  <a:pt x="20638" y="18000"/>
                </a:lnTo>
                <a:lnTo>
                  <a:pt x="21600" y="13200"/>
                </a:lnTo>
                <a:lnTo>
                  <a:pt x="19782" y="108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6" name="Shape 1222"/>
          <p:cNvSpPr/>
          <p:nvPr/>
        </p:nvSpPr>
        <p:spPr>
          <a:xfrm>
            <a:off x="4864438" y="6766671"/>
            <a:ext cx="1280670" cy="1954872"/>
          </a:xfrm>
          <a:custGeom>
            <a:avLst/>
            <a:gdLst/>
            <a:ahLst/>
            <a:cxnLst>
              <a:cxn ang="0">
                <a:pos x="wd2" y="hd2"/>
              </a:cxn>
              <a:cxn ang="5400000">
                <a:pos x="wd2" y="hd2"/>
              </a:cxn>
              <a:cxn ang="10800000">
                <a:pos x="wd2" y="hd2"/>
              </a:cxn>
              <a:cxn ang="16200000">
                <a:pos x="wd2" y="hd2"/>
              </a:cxn>
            </a:cxnLst>
            <a:rect l="0" t="0" r="r" b="b"/>
            <a:pathLst>
              <a:path w="21600" h="21600" extrusionOk="0">
                <a:moveTo>
                  <a:pt x="10670" y="2721"/>
                </a:moveTo>
                <a:lnTo>
                  <a:pt x="11481" y="2211"/>
                </a:lnTo>
                <a:lnTo>
                  <a:pt x="10930" y="2041"/>
                </a:lnTo>
                <a:lnTo>
                  <a:pt x="12584" y="1361"/>
                </a:lnTo>
                <a:lnTo>
                  <a:pt x="13395" y="1191"/>
                </a:lnTo>
                <a:lnTo>
                  <a:pt x="13654" y="510"/>
                </a:lnTo>
                <a:lnTo>
                  <a:pt x="10378" y="340"/>
                </a:lnTo>
                <a:lnTo>
                  <a:pt x="9308" y="0"/>
                </a:lnTo>
                <a:lnTo>
                  <a:pt x="8757" y="510"/>
                </a:lnTo>
                <a:lnTo>
                  <a:pt x="8205" y="850"/>
                </a:lnTo>
                <a:lnTo>
                  <a:pt x="7946" y="1191"/>
                </a:lnTo>
                <a:lnTo>
                  <a:pt x="8205" y="1701"/>
                </a:lnTo>
                <a:lnTo>
                  <a:pt x="7103" y="1871"/>
                </a:lnTo>
                <a:lnTo>
                  <a:pt x="6551" y="2211"/>
                </a:lnTo>
                <a:lnTo>
                  <a:pt x="6551" y="2891"/>
                </a:lnTo>
                <a:lnTo>
                  <a:pt x="6551" y="3402"/>
                </a:lnTo>
                <a:lnTo>
                  <a:pt x="6032" y="3912"/>
                </a:lnTo>
                <a:lnTo>
                  <a:pt x="5481" y="4252"/>
                </a:lnTo>
                <a:lnTo>
                  <a:pt x="4378" y="5272"/>
                </a:lnTo>
                <a:lnTo>
                  <a:pt x="5189" y="5443"/>
                </a:lnTo>
                <a:lnTo>
                  <a:pt x="6551" y="4932"/>
                </a:lnTo>
                <a:lnTo>
                  <a:pt x="6032" y="5613"/>
                </a:lnTo>
                <a:lnTo>
                  <a:pt x="5741" y="6293"/>
                </a:lnTo>
                <a:lnTo>
                  <a:pt x="5481" y="6803"/>
                </a:lnTo>
                <a:lnTo>
                  <a:pt x="4638" y="7994"/>
                </a:lnTo>
                <a:lnTo>
                  <a:pt x="5481" y="7994"/>
                </a:lnTo>
                <a:lnTo>
                  <a:pt x="6032" y="7313"/>
                </a:lnTo>
                <a:lnTo>
                  <a:pt x="6551" y="6463"/>
                </a:lnTo>
                <a:lnTo>
                  <a:pt x="6843" y="6973"/>
                </a:lnTo>
                <a:lnTo>
                  <a:pt x="7395" y="6803"/>
                </a:lnTo>
                <a:lnTo>
                  <a:pt x="7103" y="7313"/>
                </a:lnTo>
                <a:lnTo>
                  <a:pt x="7395" y="7654"/>
                </a:lnTo>
                <a:lnTo>
                  <a:pt x="6032" y="9014"/>
                </a:lnTo>
                <a:lnTo>
                  <a:pt x="6292" y="10035"/>
                </a:lnTo>
                <a:lnTo>
                  <a:pt x="6551" y="9354"/>
                </a:lnTo>
                <a:lnTo>
                  <a:pt x="7654" y="9865"/>
                </a:lnTo>
                <a:lnTo>
                  <a:pt x="8205" y="9694"/>
                </a:lnTo>
                <a:lnTo>
                  <a:pt x="9016" y="9865"/>
                </a:lnTo>
                <a:lnTo>
                  <a:pt x="9827" y="9524"/>
                </a:lnTo>
                <a:lnTo>
                  <a:pt x="10670" y="9694"/>
                </a:lnTo>
                <a:lnTo>
                  <a:pt x="9568" y="10205"/>
                </a:lnTo>
                <a:lnTo>
                  <a:pt x="9308" y="10545"/>
                </a:lnTo>
                <a:lnTo>
                  <a:pt x="10119" y="11565"/>
                </a:lnTo>
                <a:lnTo>
                  <a:pt x="10670" y="11565"/>
                </a:lnTo>
                <a:lnTo>
                  <a:pt x="10670" y="12246"/>
                </a:lnTo>
                <a:lnTo>
                  <a:pt x="10378" y="12246"/>
                </a:lnTo>
                <a:lnTo>
                  <a:pt x="10119" y="13436"/>
                </a:lnTo>
                <a:lnTo>
                  <a:pt x="9568" y="13776"/>
                </a:lnTo>
                <a:lnTo>
                  <a:pt x="9308" y="13606"/>
                </a:lnTo>
                <a:lnTo>
                  <a:pt x="7654" y="13606"/>
                </a:lnTo>
                <a:lnTo>
                  <a:pt x="6551" y="13266"/>
                </a:lnTo>
                <a:lnTo>
                  <a:pt x="6032" y="13436"/>
                </a:lnTo>
                <a:lnTo>
                  <a:pt x="6551" y="13776"/>
                </a:lnTo>
                <a:lnTo>
                  <a:pt x="5189" y="14457"/>
                </a:lnTo>
                <a:lnTo>
                  <a:pt x="5741" y="14627"/>
                </a:lnTo>
                <a:lnTo>
                  <a:pt x="6551" y="14457"/>
                </a:lnTo>
                <a:lnTo>
                  <a:pt x="6843" y="15817"/>
                </a:lnTo>
                <a:lnTo>
                  <a:pt x="5481" y="16157"/>
                </a:lnTo>
                <a:lnTo>
                  <a:pt x="4638" y="16328"/>
                </a:lnTo>
                <a:lnTo>
                  <a:pt x="3276" y="16498"/>
                </a:lnTo>
                <a:lnTo>
                  <a:pt x="2724" y="16668"/>
                </a:lnTo>
                <a:lnTo>
                  <a:pt x="3016" y="16838"/>
                </a:lnTo>
                <a:lnTo>
                  <a:pt x="3276" y="17178"/>
                </a:lnTo>
                <a:lnTo>
                  <a:pt x="4378" y="17518"/>
                </a:lnTo>
                <a:lnTo>
                  <a:pt x="4930" y="17178"/>
                </a:lnTo>
                <a:lnTo>
                  <a:pt x="5481" y="17518"/>
                </a:lnTo>
                <a:lnTo>
                  <a:pt x="5189" y="17858"/>
                </a:lnTo>
                <a:lnTo>
                  <a:pt x="6292" y="17858"/>
                </a:lnTo>
                <a:lnTo>
                  <a:pt x="7103" y="18368"/>
                </a:lnTo>
                <a:lnTo>
                  <a:pt x="8465" y="18368"/>
                </a:lnTo>
                <a:lnTo>
                  <a:pt x="9016" y="18198"/>
                </a:lnTo>
                <a:lnTo>
                  <a:pt x="9568" y="18028"/>
                </a:lnTo>
                <a:lnTo>
                  <a:pt x="8757" y="18539"/>
                </a:lnTo>
                <a:lnTo>
                  <a:pt x="8465" y="18879"/>
                </a:lnTo>
                <a:lnTo>
                  <a:pt x="7395" y="19049"/>
                </a:lnTo>
                <a:lnTo>
                  <a:pt x="5189" y="18879"/>
                </a:lnTo>
                <a:lnTo>
                  <a:pt x="4930" y="19049"/>
                </a:lnTo>
                <a:lnTo>
                  <a:pt x="4119" y="19219"/>
                </a:lnTo>
                <a:lnTo>
                  <a:pt x="3568" y="19729"/>
                </a:lnTo>
                <a:lnTo>
                  <a:pt x="1362" y="20750"/>
                </a:lnTo>
                <a:lnTo>
                  <a:pt x="0" y="20920"/>
                </a:lnTo>
                <a:lnTo>
                  <a:pt x="292" y="21090"/>
                </a:lnTo>
                <a:lnTo>
                  <a:pt x="1103" y="21090"/>
                </a:lnTo>
                <a:lnTo>
                  <a:pt x="1654" y="21600"/>
                </a:lnTo>
                <a:lnTo>
                  <a:pt x="2205" y="21430"/>
                </a:lnTo>
                <a:lnTo>
                  <a:pt x="2205" y="21090"/>
                </a:lnTo>
                <a:lnTo>
                  <a:pt x="3016" y="20750"/>
                </a:lnTo>
                <a:lnTo>
                  <a:pt x="4638" y="20750"/>
                </a:lnTo>
                <a:lnTo>
                  <a:pt x="5481" y="21430"/>
                </a:lnTo>
                <a:lnTo>
                  <a:pt x="7103" y="20409"/>
                </a:lnTo>
                <a:lnTo>
                  <a:pt x="8465" y="20239"/>
                </a:lnTo>
                <a:lnTo>
                  <a:pt x="9568" y="20750"/>
                </a:lnTo>
                <a:lnTo>
                  <a:pt x="10930" y="20920"/>
                </a:lnTo>
                <a:lnTo>
                  <a:pt x="11222" y="20580"/>
                </a:lnTo>
                <a:lnTo>
                  <a:pt x="12584" y="20580"/>
                </a:lnTo>
                <a:lnTo>
                  <a:pt x="13654" y="20580"/>
                </a:lnTo>
                <a:lnTo>
                  <a:pt x="15308" y="20580"/>
                </a:lnTo>
                <a:lnTo>
                  <a:pt x="16411" y="20920"/>
                </a:lnTo>
                <a:lnTo>
                  <a:pt x="18584" y="20580"/>
                </a:lnTo>
                <a:lnTo>
                  <a:pt x="19135" y="20239"/>
                </a:lnTo>
                <a:lnTo>
                  <a:pt x="20238" y="20239"/>
                </a:lnTo>
                <a:lnTo>
                  <a:pt x="20238" y="19729"/>
                </a:lnTo>
                <a:lnTo>
                  <a:pt x="18324" y="19389"/>
                </a:lnTo>
                <a:lnTo>
                  <a:pt x="19135" y="19049"/>
                </a:lnTo>
                <a:lnTo>
                  <a:pt x="19135" y="18539"/>
                </a:lnTo>
                <a:lnTo>
                  <a:pt x="20238" y="18539"/>
                </a:lnTo>
                <a:lnTo>
                  <a:pt x="20238" y="18198"/>
                </a:lnTo>
                <a:lnTo>
                  <a:pt x="21049" y="17858"/>
                </a:lnTo>
                <a:lnTo>
                  <a:pt x="21308" y="17348"/>
                </a:lnTo>
                <a:lnTo>
                  <a:pt x="21600" y="17008"/>
                </a:lnTo>
                <a:lnTo>
                  <a:pt x="21600" y="16157"/>
                </a:lnTo>
                <a:lnTo>
                  <a:pt x="18876" y="15477"/>
                </a:lnTo>
                <a:lnTo>
                  <a:pt x="18324" y="15817"/>
                </a:lnTo>
                <a:lnTo>
                  <a:pt x="17481" y="15477"/>
                </a:lnTo>
                <a:lnTo>
                  <a:pt x="18584" y="14967"/>
                </a:lnTo>
                <a:lnTo>
                  <a:pt x="18032" y="13946"/>
                </a:lnTo>
                <a:lnTo>
                  <a:pt x="16962" y="13436"/>
                </a:lnTo>
                <a:lnTo>
                  <a:pt x="17773" y="13436"/>
                </a:lnTo>
                <a:lnTo>
                  <a:pt x="17481" y="12586"/>
                </a:lnTo>
                <a:lnTo>
                  <a:pt x="17481" y="12246"/>
                </a:lnTo>
                <a:lnTo>
                  <a:pt x="17222" y="11906"/>
                </a:lnTo>
                <a:lnTo>
                  <a:pt x="16962" y="11395"/>
                </a:lnTo>
                <a:lnTo>
                  <a:pt x="15568" y="10885"/>
                </a:lnTo>
                <a:lnTo>
                  <a:pt x="15308" y="10205"/>
                </a:lnTo>
                <a:lnTo>
                  <a:pt x="14757" y="9354"/>
                </a:lnTo>
                <a:lnTo>
                  <a:pt x="14757" y="8334"/>
                </a:lnTo>
                <a:lnTo>
                  <a:pt x="14497" y="7994"/>
                </a:lnTo>
                <a:lnTo>
                  <a:pt x="13654" y="7483"/>
                </a:lnTo>
                <a:lnTo>
                  <a:pt x="13395" y="7313"/>
                </a:lnTo>
                <a:lnTo>
                  <a:pt x="12843" y="6973"/>
                </a:lnTo>
                <a:lnTo>
                  <a:pt x="11741" y="6973"/>
                </a:lnTo>
                <a:lnTo>
                  <a:pt x="10930" y="6803"/>
                </a:lnTo>
                <a:lnTo>
                  <a:pt x="12032" y="6633"/>
                </a:lnTo>
                <a:lnTo>
                  <a:pt x="12843" y="6463"/>
                </a:lnTo>
                <a:lnTo>
                  <a:pt x="12584" y="5953"/>
                </a:lnTo>
                <a:lnTo>
                  <a:pt x="13654" y="5613"/>
                </a:lnTo>
                <a:lnTo>
                  <a:pt x="13654" y="5272"/>
                </a:lnTo>
                <a:lnTo>
                  <a:pt x="14497" y="4762"/>
                </a:lnTo>
                <a:lnTo>
                  <a:pt x="14757" y="4082"/>
                </a:lnTo>
                <a:lnTo>
                  <a:pt x="15859" y="3572"/>
                </a:lnTo>
                <a:lnTo>
                  <a:pt x="15859" y="3061"/>
                </a:lnTo>
                <a:lnTo>
                  <a:pt x="14497" y="3061"/>
                </a:lnTo>
                <a:lnTo>
                  <a:pt x="13946" y="2721"/>
                </a:lnTo>
                <a:lnTo>
                  <a:pt x="12292" y="2551"/>
                </a:lnTo>
                <a:lnTo>
                  <a:pt x="10670" y="27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7" name="Shape 1223"/>
          <p:cNvSpPr/>
          <p:nvPr/>
        </p:nvSpPr>
        <p:spPr>
          <a:xfrm>
            <a:off x="3681838" y="5196618"/>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8" name="Shape 1224"/>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lnTo>
                  <a:pt x="0" y="81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09" name="Shape 1225"/>
          <p:cNvSpPr/>
          <p:nvPr/>
        </p:nvSpPr>
        <p:spPr>
          <a:xfrm>
            <a:off x="3681838" y="5196618"/>
            <a:ext cx="1134527" cy="815812"/>
          </a:xfrm>
          <a:custGeom>
            <a:avLst/>
            <a:gdLst/>
            <a:ahLst/>
            <a:cxnLst>
              <a:cxn ang="0">
                <a:pos x="wd2" y="hd2"/>
              </a:cxn>
              <a:cxn ang="5400000">
                <a:pos x="wd2" y="hd2"/>
              </a:cxn>
              <a:cxn ang="10800000">
                <a:pos x="wd2" y="hd2"/>
              </a:cxn>
              <a:cxn ang="16200000">
                <a:pos x="wd2" y="hd2"/>
              </a:cxn>
            </a:cxnLst>
            <a:rect l="0" t="0" r="r" b="b"/>
            <a:pathLst>
              <a:path w="21600" h="21600" extrusionOk="0">
                <a:moveTo>
                  <a:pt x="3698" y="16302"/>
                </a:moveTo>
                <a:lnTo>
                  <a:pt x="4942" y="19562"/>
                </a:lnTo>
                <a:lnTo>
                  <a:pt x="7395" y="21600"/>
                </a:lnTo>
                <a:lnTo>
                  <a:pt x="9262" y="21600"/>
                </a:lnTo>
                <a:lnTo>
                  <a:pt x="10507" y="21192"/>
                </a:lnTo>
                <a:lnTo>
                  <a:pt x="12667" y="21600"/>
                </a:lnTo>
                <a:lnTo>
                  <a:pt x="15742" y="19970"/>
                </a:lnTo>
                <a:lnTo>
                  <a:pt x="16951" y="20377"/>
                </a:lnTo>
                <a:lnTo>
                  <a:pt x="18525" y="19155"/>
                </a:lnTo>
                <a:lnTo>
                  <a:pt x="20355" y="17932"/>
                </a:lnTo>
                <a:lnTo>
                  <a:pt x="21600" y="13857"/>
                </a:lnTo>
                <a:lnTo>
                  <a:pt x="20685" y="13042"/>
                </a:lnTo>
                <a:lnTo>
                  <a:pt x="20355" y="11411"/>
                </a:lnTo>
                <a:lnTo>
                  <a:pt x="20685" y="9781"/>
                </a:lnTo>
                <a:lnTo>
                  <a:pt x="20978" y="8151"/>
                </a:lnTo>
                <a:lnTo>
                  <a:pt x="19440" y="8151"/>
                </a:lnTo>
                <a:lnTo>
                  <a:pt x="18525" y="6113"/>
                </a:lnTo>
                <a:lnTo>
                  <a:pt x="17573" y="7336"/>
                </a:lnTo>
                <a:lnTo>
                  <a:pt x="17280" y="8151"/>
                </a:lnTo>
                <a:lnTo>
                  <a:pt x="16365" y="7743"/>
                </a:lnTo>
                <a:lnTo>
                  <a:pt x="15120" y="8151"/>
                </a:lnTo>
                <a:lnTo>
                  <a:pt x="14827" y="6521"/>
                </a:lnTo>
                <a:lnTo>
                  <a:pt x="13875" y="6521"/>
                </a:lnTo>
                <a:lnTo>
                  <a:pt x="13582" y="7743"/>
                </a:lnTo>
                <a:lnTo>
                  <a:pt x="12960" y="5706"/>
                </a:lnTo>
                <a:lnTo>
                  <a:pt x="11422" y="6113"/>
                </a:lnTo>
                <a:lnTo>
                  <a:pt x="10800" y="7336"/>
                </a:lnTo>
                <a:lnTo>
                  <a:pt x="10178" y="7336"/>
                </a:lnTo>
                <a:lnTo>
                  <a:pt x="9885" y="4483"/>
                </a:lnTo>
                <a:lnTo>
                  <a:pt x="9262" y="4891"/>
                </a:lnTo>
                <a:lnTo>
                  <a:pt x="8933" y="7743"/>
                </a:lnTo>
                <a:lnTo>
                  <a:pt x="8347" y="7743"/>
                </a:lnTo>
                <a:lnTo>
                  <a:pt x="8018" y="6521"/>
                </a:lnTo>
                <a:lnTo>
                  <a:pt x="6480" y="8151"/>
                </a:lnTo>
                <a:lnTo>
                  <a:pt x="6773" y="5706"/>
                </a:lnTo>
                <a:lnTo>
                  <a:pt x="7725" y="4483"/>
                </a:lnTo>
                <a:lnTo>
                  <a:pt x="6773" y="815"/>
                </a:lnTo>
                <a:lnTo>
                  <a:pt x="5235" y="0"/>
                </a:lnTo>
                <a:lnTo>
                  <a:pt x="5565" y="3260"/>
                </a:lnTo>
                <a:lnTo>
                  <a:pt x="4320" y="815"/>
                </a:lnTo>
                <a:lnTo>
                  <a:pt x="3405" y="1630"/>
                </a:lnTo>
                <a:lnTo>
                  <a:pt x="2782" y="2445"/>
                </a:lnTo>
                <a:lnTo>
                  <a:pt x="3405" y="3260"/>
                </a:lnTo>
                <a:lnTo>
                  <a:pt x="2160" y="2445"/>
                </a:lnTo>
                <a:lnTo>
                  <a:pt x="1867" y="3260"/>
                </a:lnTo>
                <a:lnTo>
                  <a:pt x="915" y="3260"/>
                </a:lnTo>
                <a:lnTo>
                  <a:pt x="1538" y="4483"/>
                </a:lnTo>
                <a:lnTo>
                  <a:pt x="3698" y="4891"/>
                </a:lnTo>
                <a:lnTo>
                  <a:pt x="5235" y="6521"/>
                </a:lnTo>
                <a:lnTo>
                  <a:pt x="4027" y="7336"/>
                </a:lnTo>
                <a:lnTo>
                  <a:pt x="4613" y="8151"/>
                </a:lnTo>
                <a:lnTo>
                  <a:pt x="5235" y="8966"/>
                </a:lnTo>
                <a:lnTo>
                  <a:pt x="4613" y="9374"/>
                </a:lnTo>
                <a:lnTo>
                  <a:pt x="293" y="7336"/>
                </a:lnTo>
                <a:lnTo>
                  <a:pt x="0" y="8558"/>
                </a:lnTo>
                <a:lnTo>
                  <a:pt x="3405" y="9781"/>
                </a:lnTo>
                <a:lnTo>
                  <a:pt x="3075" y="11004"/>
                </a:lnTo>
                <a:lnTo>
                  <a:pt x="3075" y="13042"/>
                </a:lnTo>
                <a:lnTo>
                  <a:pt x="2453" y="14264"/>
                </a:lnTo>
                <a:lnTo>
                  <a:pt x="1245" y="14264"/>
                </a:lnTo>
                <a:lnTo>
                  <a:pt x="622" y="15079"/>
                </a:lnTo>
                <a:lnTo>
                  <a:pt x="3698" y="16302"/>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0" name="Shape 1226"/>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1" name="Shape 1227"/>
          <p:cNvSpPr/>
          <p:nvPr/>
        </p:nvSpPr>
        <p:spPr>
          <a:xfrm>
            <a:off x="7408467" y="7628659"/>
            <a:ext cx="128837" cy="123143"/>
          </a:xfrm>
          <a:custGeom>
            <a:avLst/>
            <a:gdLst/>
            <a:ahLst/>
            <a:cxnLst>
              <a:cxn ang="0">
                <a:pos x="wd2" y="hd2"/>
              </a:cxn>
              <a:cxn ang="5400000">
                <a:pos x="wd2" y="hd2"/>
              </a:cxn>
              <a:cxn ang="10800000">
                <a:pos x="wd2" y="hd2"/>
              </a:cxn>
              <a:cxn ang="16200000">
                <a:pos x="wd2" y="hd2"/>
              </a:cxn>
            </a:cxnLst>
            <a:rect l="0" t="0" r="r" b="b"/>
            <a:pathLst>
              <a:path w="21600" h="21600" extrusionOk="0">
                <a:moveTo>
                  <a:pt x="0" y="8100"/>
                </a:moveTo>
                <a:lnTo>
                  <a:pt x="5481" y="18900"/>
                </a:lnTo>
                <a:lnTo>
                  <a:pt x="16442" y="21600"/>
                </a:lnTo>
                <a:lnTo>
                  <a:pt x="21600" y="16200"/>
                </a:lnTo>
                <a:lnTo>
                  <a:pt x="19021" y="0"/>
                </a:lnTo>
                <a:lnTo>
                  <a:pt x="0" y="2700"/>
                </a:lnTo>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2" name="Shape 1228"/>
          <p:cNvSpPr/>
          <p:nvPr/>
        </p:nvSpPr>
        <p:spPr>
          <a:xfrm>
            <a:off x="7587300" y="7505519"/>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3" name="Shape 1229"/>
          <p:cNvSpPr/>
          <p:nvPr/>
        </p:nvSpPr>
        <p:spPr>
          <a:xfrm>
            <a:off x="7960347" y="11599973"/>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4" name="Shape 1230"/>
          <p:cNvSpPr/>
          <p:nvPr/>
        </p:nvSpPr>
        <p:spPr>
          <a:xfrm>
            <a:off x="7587300" y="7505519"/>
            <a:ext cx="209600" cy="338640"/>
          </a:xfrm>
          <a:custGeom>
            <a:avLst/>
            <a:gdLst/>
            <a:ahLst/>
            <a:cxnLst>
              <a:cxn ang="0">
                <a:pos x="wd2" y="hd2"/>
              </a:cxn>
              <a:cxn ang="5400000">
                <a:pos x="wd2" y="hd2"/>
              </a:cxn>
              <a:cxn ang="10800000">
                <a:pos x="wd2" y="hd2"/>
              </a:cxn>
              <a:cxn ang="16200000">
                <a:pos x="wd2" y="hd2"/>
              </a:cxn>
            </a:cxnLst>
            <a:rect l="0" t="0" r="r" b="b"/>
            <a:pathLst>
              <a:path w="21600" h="21600" extrusionOk="0">
                <a:moveTo>
                  <a:pt x="0" y="20618"/>
                </a:moveTo>
                <a:lnTo>
                  <a:pt x="9908" y="21600"/>
                </a:lnTo>
                <a:lnTo>
                  <a:pt x="15061" y="17673"/>
                </a:lnTo>
                <a:lnTo>
                  <a:pt x="15061" y="13745"/>
                </a:lnTo>
                <a:lnTo>
                  <a:pt x="21600" y="11782"/>
                </a:lnTo>
                <a:lnTo>
                  <a:pt x="18231" y="8836"/>
                </a:lnTo>
                <a:lnTo>
                  <a:pt x="21600" y="7855"/>
                </a:lnTo>
                <a:lnTo>
                  <a:pt x="20015" y="982"/>
                </a:lnTo>
                <a:lnTo>
                  <a:pt x="16646" y="0"/>
                </a:lnTo>
                <a:lnTo>
                  <a:pt x="13277" y="1964"/>
                </a:lnTo>
                <a:lnTo>
                  <a:pt x="11692" y="5891"/>
                </a:lnTo>
                <a:lnTo>
                  <a:pt x="8323" y="1964"/>
                </a:lnTo>
                <a:lnTo>
                  <a:pt x="1585" y="4909"/>
                </a:lnTo>
                <a:lnTo>
                  <a:pt x="0" y="5891"/>
                </a:lnTo>
                <a:lnTo>
                  <a:pt x="1585" y="8836"/>
                </a:lnTo>
                <a:lnTo>
                  <a:pt x="8323" y="10800"/>
                </a:lnTo>
                <a:lnTo>
                  <a:pt x="9908" y="13745"/>
                </a:lnTo>
                <a:lnTo>
                  <a:pt x="6539" y="17673"/>
                </a:lnTo>
                <a:lnTo>
                  <a:pt x="1585" y="16691"/>
                </a:lnTo>
                <a:lnTo>
                  <a:pt x="0" y="2061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5" name="Shape 1231"/>
          <p:cNvSpPr/>
          <p:nvPr/>
        </p:nvSpPr>
        <p:spPr>
          <a:xfrm>
            <a:off x="7960347" y="11599973"/>
            <a:ext cx="630721" cy="400210"/>
          </a:xfrm>
          <a:custGeom>
            <a:avLst/>
            <a:gdLst/>
            <a:ahLst/>
            <a:cxnLst>
              <a:cxn ang="0">
                <a:pos x="wd2" y="hd2"/>
              </a:cxn>
              <a:cxn ang="5400000">
                <a:pos x="wd2" y="hd2"/>
              </a:cxn>
              <a:cxn ang="10800000">
                <a:pos x="wd2" y="hd2"/>
              </a:cxn>
              <a:cxn ang="16200000">
                <a:pos x="wd2" y="hd2"/>
              </a:cxn>
            </a:cxnLst>
            <a:rect l="0" t="0" r="r" b="b"/>
            <a:pathLst>
              <a:path w="21600" h="21600" extrusionOk="0">
                <a:moveTo>
                  <a:pt x="0" y="8308"/>
                </a:moveTo>
                <a:lnTo>
                  <a:pt x="0" y="5815"/>
                </a:lnTo>
                <a:lnTo>
                  <a:pt x="1646" y="3323"/>
                </a:lnTo>
                <a:lnTo>
                  <a:pt x="3293" y="4985"/>
                </a:lnTo>
                <a:lnTo>
                  <a:pt x="4412" y="3323"/>
                </a:lnTo>
                <a:lnTo>
                  <a:pt x="6059" y="2492"/>
                </a:lnTo>
                <a:lnTo>
                  <a:pt x="6651" y="3323"/>
                </a:lnTo>
                <a:lnTo>
                  <a:pt x="7705" y="4154"/>
                </a:lnTo>
                <a:lnTo>
                  <a:pt x="8824" y="4985"/>
                </a:lnTo>
                <a:lnTo>
                  <a:pt x="10537" y="4154"/>
                </a:lnTo>
                <a:lnTo>
                  <a:pt x="13829" y="4154"/>
                </a:lnTo>
                <a:lnTo>
                  <a:pt x="15476" y="3323"/>
                </a:lnTo>
                <a:lnTo>
                  <a:pt x="16595" y="1662"/>
                </a:lnTo>
                <a:lnTo>
                  <a:pt x="17188" y="1662"/>
                </a:lnTo>
                <a:lnTo>
                  <a:pt x="18834" y="2492"/>
                </a:lnTo>
                <a:lnTo>
                  <a:pt x="19361" y="831"/>
                </a:lnTo>
                <a:lnTo>
                  <a:pt x="21073" y="0"/>
                </a:lnTo>
                <a:lnTo>
                  <a:pt x="21600" y="1662"/>
                </a:lnTo>
                <a:lnTo>
                  <a:pt x="20480" y="5815"/>
                </a:lnTo>
                <a:lnTo>
                  <a:pt x="19954" y="8308"/>
                </a:lnTo>
                <a:lnTo>
                  <a:pt x="18834" y="10800"/>
                </a:lnTo>
                <a:lnTo>
                  <a:pt x="18834" y="11631"/>
                </a:lnTo>
                <a:lnTo>
                  <a:pt x="19954" y="13292"/>
                </a:lnTo>
                <a:lnTo>
                  <a:pt x="21073" y="16615"/>
                </a:lnTo>
                <a:lnTo>
                  <a:pt x="19954" y="18277"/>
                </a:lnTo>
                <a:lnTo>
                  <a:pt x="19954" y="21600"/>
                </a:lnTo>
                <a:lnTo>
                  <a:pt x="17715" y="20769"/>
                </a:lnTo>
                <a:lnTo>
                  <a:pt x="14949" y="19938"/>
                </a:lnTo>
                <a:lnTo>
                  <a:pt x="13302" y="15785"/>
                </a:lnTo>
                <a:lnTo>
                  <a:pt x="11063" y="16615"/>
                </a:lnTo>
                <a:lnTo>
                  <a:pt x="9417" y="14954"/>
                </a:lnTo>
                <a:lnTo>
                  <a:pt x="8298" y="13292"/>
                </a:lnTo>
                <a:lnTo>
                  <a:pt x="7178" y="13292"/>
                </a:lnTo>
                <a:lnTo>
                  <a:pt x="5532" y="11631"/>
                </a:lnTo>
                <a:lnTo>
                  <a:pt x="4412" y="11631"/>
                </a:lnTo>
                <a:lnTo>
                  <a:pt x="3293" y="9969"/>
                </a:lnTo>
                <a:lnTo>
                  <a:pt x="1646" y="10800"/>
                </a:lnTo>
                <a:lnTo>
                  <a:pt x="0" y="8308"/>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6" name="Shape 1232"/>
          <p:cNvSpPr/>
          <p:nvPr/>
        </p:nvSpPr>
        <p:spPr>
          <a:xfrm>
            <a:off x="10358232" y="11892435"/>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7" name="Shape 1233"/>
          <p:cNvSpPr/>
          <p:nvPr/>
        </p:nvSpPr>
        <p:spPr>
          <a:xfrm>
            <a:off x="7085417" y="10953482"/>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18" name="Shape 1234"/>
          <p:cNvSpPr/>
          <p:nvPr/>
        </p:nvSpPr>
        <p:spPr>
          <a:xfrm>
            <a:off x="10358232" y="11892435"/>
            <a:ext cx="598031" cy="138535"/>
          </a:xfrm>
          <a:custGeom>
            <a:avLst/>
            <a:gdLst/>
            <a:ahLst/>
            <a:cxnLst>
              <a:cxn ang="0">
                <a:pos x="wd2" y="hd2"/>
              </a:cxn>
              <a:cxn ang="5400000">
                <a:pos x="wd2" y="hd2"/>
              </a:cxn>
              <a:cxn ang="10800000">
                <a:pos x="wd2" y="hd2"/>
              </a:cxn>
              <a:cxn ang="16200000">
                <a:pos x="wd2" y="hd2"/>
              </a:cxn>
            </a:cxnLst>
            <a:rect l="0" t="0" r="r" b="b"/>
            <a:pathLst>
              <a:path w="21600" h="21600" extrusionOk="0">
                <a:moveTo>
                  <a:pt x="0" y="7200"/>
                </a:moveTo>
                <a:lnTo>
                  <a:pt x="556" y="16800"/>
                </a:lnTo>
                <a:lnTo>
                  <a:pt x="2292" y="19200"/>
                </a:lnTo>
                <a:lnTo>
                  <a:pt x="4653" y="19200"/>
                </a:lnTo>
                <a:lnTo>
                  <a:pt x="8751" y="16800"/>
                </a:lnTo>
                <a:lnTo>
                  <a:pt x="9932" y="16800"/>
                </a:lnTo>
                <a:lnTo>
                  <a:pt x="9932" y="21600"/>
                </a:lnTo>
                <a:lnTo>
                  <a:pt x="13405" y="21600"/>
                </a:lnTo>
                <a:lnTo>
                  <a:pt x="15210" y="16800"/>
                </a:lnTo>
                <a:lnTo>
                  <a:pt x="17502" y="16800"/>
                </a:lnTo>
                <a:lnTo>
                  <a:pt x="19308" y="12000"/>
                </a:lnTo>
                <a:lnTo>
                  <a:pt x="21600" y="9600"/>
                </a:lnTo>
                <a:lnTo>
                  <a:pt x="21600" y="0"/>
                </a:lnTo>
                <a:lnTo>
                  <a:pt x="19864" y="4800"/>
                </a:lnTo>
                <a:lnTo>
                  <a:pt x="18683" y="7200"/>
                </a:lnTo>
                <a:lnTo>
                  <a:pt x="17502" y="7200"/>
                </a:lnTo>
                <a:lnTo>
                  <a:pt x="16947" y="2400"/>
                </a:lnTo>
                <a:lnTo>
                  <a:pt x="15210" y="4800"/>
                </a:lnTo>
                <a:lnTo>
                  <a:pt x="11668" y="7200"/>
                </a:lnTo>
                <a:lnTo>
                  <a:pt x="11668" y="2400"/>
                </a:lnTo>
                <a:lnTo>
                  <a:pt x="5834" y="12000"/>
                </a:lnTo>
                <a:lnTo>
                  <a:pt x="5209" y="4800"/>
                </a:lnTo>
                <a:lnTo>
                  <a:pt x="4098" y="2400"/>
                </a:lnTo>
                <a:lnTo>
                  <a:pt x="4098" y="7200"/>
                </a:lnTo>
                <a:lnTo>
                  <a:pt x="2292" y="7200"/>
                </a:lnTo>
                <a:lnTo>
                  <a:pt x="1111" y="0"/>
                </a:lnTo>
                <a:lnTo>
                  <a:pt x="1111" y="4800"/>
                </a:lnTo>
                <a:lnTo>
                  <a:pt x="0" y="72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19" name="Shape 1235"/>
          <p:cNvSpPr/>
          <p:nvPr/>
        </p:nvSpPr>
        <p:spPr>
          <a:xfrm>
            <a:off x="7085417" y="10953482"/>
            <a:ext cx="323052" cy="554137"/>
          </a:xfrm>
          <a:custGeom>
            <a:avLst/>
            <a:gdLst/>
            <a:ahLst/>
            <a:cxnLst>
              <a:cxn ang="0">
                <a:pos x="wd2" y="hd2"/>
              </a:cxn>
              <a:cxn ang="5400000">
                <a:pos x="wd2" y="hd2"/>
              </a:cxn>
              <a:cxn ang="10800000">
                <a:pos x="wd2" y="hd2"/>
              </a:cxn>
              <a:cxn ang="16200000">
                <a:pos x="wd2" y="hd2"/>
              </a:cxn>
            </a:cxnLst>
            <a:rect l="0" t="0" r="r" b="b"/>
            <a:pathLst>
              <a:path w="21600" h="21600" extrusionOk="0">
                <a:moveTo>
                  <a:pt x="0" y="3000"/>
                </a:moveTo>
                <a:lnTo>
                  <a:pt x="4243" y="3600"/>
                </a:lnTo>
                <a:lnTo>
                  <a:pt x="7586" y="3000"/>
                </a:lnTo>
                <a:lnTo>
                  <a:pt x="12986" y="600"/>
                </a:lnTo>
                <a:lnTo>
                  <a:pt x="14014" y="0"/>
                </a:lnTo>
                <a:lnTo>
                  <a:pt x="18386" y="1200"/>
                </a:lnTo>
                <a:lnTo>
                  <a:pt x="18386" y="2400"/>
                </a:lnTo>
                <a:lnTo>
                  <a:pt x="21600" y="7200"/>
                </a:lnTo>
                <a:lnTo>
                  <a:pt x="19414" y="9000"/>
                </a:lnTo>
                <a:lnTo>
                  <a:pt x="21600" y="11400"/>
                </a:lnTo>
                <a:lnTo>
                  <a:pt x="18386" y="19200"/>
                </a:lnTo>
                <a:lnTo>
                  <a:pt x="15043" y="18600"/>
                </a:lnTo>
                <a:lnTo>
                  <a:pt x="11829" y="18600"/>
                </a:lnTo>
                <a:lnTo>
                  <a:pt x="10800" y="19800"/>
                </a:lnTo>
                <a:lnTo>
                  <a:pt x="8614" y="21000"/>
                </a:lnTo>
                <a:lnTo>
                  <a:pt x="5400" y="21600"/>
                </a:lnTo>
                <a:lnTo>
                  <a:pt x="3214" y="18600"/>
                </a:lnTo>
                <a:lnTo>
                  <a:pt x="3214" y="15000"/>
                </a:lnTo>
                <a:lnTo>
                  <a:pt x="4243" y="13200"/>
                </a:lnTo>
                <a:lnTo>
                  <a:pt x="3214" y="12000"/>
                </a:lnTo>
                <a:lnTo>
                  <a:pt x="4243" y="10200"/>
                </a:lnTo>
                <a:lnTo>
                  <a:pt x="4243" y="8400"/>
                </a:lnTo>
                <a:lnTo>
                  <a:pt x="3214" y="6000"/>
                </a:lnTo>
                <a:lnTo>
                  <a:pt x="0" y="5400"/>
                </a:lnTo>
                <a:lnTo>
                  <a:pt x="0" y="30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0" name="Shape 1236"/>
          <p:cNvSpPr/>
          <p:nvPr/>
        </p:nvSpPr>
        <p:spPr>
          <a:xfrm>
            <a:off x="7166178" y="10537880"/>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1" name="Shape 1237"/>
          <p:cNvSpPr/>
          <p:nvPr/>
        </p:nvSpPr>
        <p:spPr>
          <a:xfrm>
            <a:off x="7166178" y="10537880"/>
            <a:ext cx="194217" cy="369425"/>
          </a:xfrm>
          <a:custGeom>
            <a:avLst/>
            <a:gdLst/>
            <a:ahLst/>
            <a:cxnLst>
              <a:cxn ang="0">
                <a:pos x="wd2" y="hd2"/>
              </a:cxn>
              <a:cxn ang="5400000">
                <a:pos x="wd2" y="hd2"/>
              </a:cxn>
              <a:cxn ang="10800000">
                <a:pos x="wd2" y="hd2"/>
              </a:cxn>
              <a:cxn ang="16200000">
                <a:pos x="wd2" y="hd2"/>
              </a:cxn>
            </a:cxnLst>
            <a:rect l="0" t="0" r="r" b="b"/>
            <a:pathLst>
              <a:path w="21600" h="21600" extrusionOk="0">
                <a:moveTo>
                  <a:pt x="16040" y="3600"/>
                </a:moveTo>
                <a:lnTo>
                  <a:pt x="16040" y="0"/>
                </a:lnTo>
                <a:lnTo>
                  <a:pt x="19675" y="0"/>
                </a:lnTo>
                <a:lnTo>
                  <a:pt x="19675" y="4500"/>
                </a:lnTo>
                <a:lnTo>
                  <a:pt x="21600" y="6300"/>
                </a:lnTo>
                <a:lnTo>
                  <a:pt x="21600" y="11700"/>
                </a:lnTo>
                <a:lnTo>
                  <a:pt x="19675" y="13500"/>
                </a:lnTo>
                <a:lnTo>
                  <a:pt x="19675" y="17100"/>
                </a:lnTo>
                <a:lnTo>
                  <a:pt x="14329" y="21600"/>
                </a:lnTo>
                <a:lnTo>
                  <a:pt x="10693" y="21600"/>
                </a:lnTo>
                <a:lnTo>
                  <a:pt x="5347" y="19800"/>
                </a:lnTo>
                <a:lnTo>
                  <a:pt x="7057" y="18000"/>
                </a:lnTo>
                <a:lnTo>
                  <a:pt x="3636" y="17100"/>
                </a:lnTo>
                <a:lnTo>
                  <a:pt x="7057" y="15300"/>
                </a:lnTo>
                <a:lnTo>
                  <a:pt x="1711" y="14400"/>
                </a:lnTo>
                <a:lnTo>
                  <a:pt x="5347" y="12600"/>
                </a:lnTo>
                <a:lnTo>
                  <a:pt x="1711" y="10800"/>
                </a:lnTo>
                <a:lnTo>
                  <a:pt x="0" y="8100"/>
                </a:lnTo>
                <a:lnTo>
                  <a:pt x="3636" y="7200"/>
                </a:lnTo>
                <a:lnTo>
                  <a:pt x="3636" y="5400"/>
                </a:lnTo>
                <a:lnTo>
                  <a:pt x="8982" y="4500"/>
                </a:lnTo>
                <a:lnTo>
                  <a:pt x="16040" y="360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2" name="Shape 1238"/>
          <p:cNvSpPr/>
          <p:nvPr/>
        </p:nvSpPr>
        <p:spPr>
          <a:xfrm>
            <a:off x="6841204" y="9598923"/>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3" name="Shape 1239"/>
          <p:cNvSpPr/>
          <p:nvPr/>
        </p:nvSpPr>
        <p:spPr>
          <a:xfrm>
            <a:off x="4929817" y="8613791"/>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4" name="Shape 1240"/>
          <p:cNvSpPr/>
          <p:nvPr/>
        </p:nvSpPr>
        <p:spPr>
          <a:xfrm>
            <a:off x="6841204" y="9598923"/>
            <a:ext cx="2269053" cy="2078013"/>
          </a:xfrm>
          <a:custGeom>
            <a:avLst/>
            <a:gdLst/>
            <a:ahLst/>
            <a:cxnLst>
              <a:cxn ang="0">
                <a:pos x="wd2" y="hd2"/>
              </a:cxn>
              <a:cxn ang="5400000">
                <a:pos x="wd2" y="hd2"/>
              </a:cxn>
              <a:cxn ang="10800000">
                <a:pos x="wd2" y="hd2"/>
              </a:cxn>
              <a:cxn ang="16200000">
                <a:pos x="wd2" y="hd2"/>
              </a:cxn>
            </a:cxnLst>
            <a:rect l="0" t="0" r="r" b="b"/>
            <a:pathLst>
              <a:path w="21600" h="21600" extrusionOk="0">
                <a:moveTo>
                  <a:pt x="21142" y="15040"/>
                </a:moveTo>
                <a:lnTo>
                  <a:pt x="20520" y="14560"/>
                </a:lnTo>
                <a:lnTo>
                  <a:pt x="19898" y="14240"/>
                </a:lnTo>
                <a:lnTo>
                  <a:pt x="18360" y="13440"/>
                </a:lnTo>
                <a:lnTo>
                  <a:pt x="16822" y="12640"/>
                </a:lnTo>
                <a:lnTo>
                  <a:pt x="17115" y="12320"/>
                </a:lnTo>
                <a:lnTo>
                  <a:pt x="16969" y="12000"/>
                </a:lnTo>
                <a:lnTo>
                  <a:pt x="16511" y="11680"/>
                </a:lnTo>
                <a:lnTo>
                  <a:pt x="15889" y="11840"/>
                </a:lnTo>
                <a:lnTo>
                  <a:pt x="14955" y="11840"/>
                </a:lnTo>
                <a:lnTo>
                  <a:pt x="14186" y="11360"/>
                </a:lnTo>
                <a:lnTo>
                  <a:pt x="13418" y="10560"/>
                </a:lnTo>
                <a:lnTo>
                  <a:pt x="12960" y="9760"/>
                </a:lnTo>
                <a:lnTo>
                  <a:pt x="12502" y="8960"/>
                </a:lnTo>
                <a:lnTo>
                  <a:pt x="11734" y="8160"/>
                </a:lnTo>
                <a:lnTo>
                  <a:pt x="10178" y="6880"/>
                </a:lnTo>
                <a:lnTo>
                  <a:pt x="9574" y="5920"/>
                </a:lnTo>
                <a:lnTo>
                  <a:pt x="9574" y="5600"/>
                </a:lnTo>
                <a:lnTo>
                  <a:pt x="9866" y="5120"/>
                </a:lnTo>
                <a:lnTo>
                  <a:pt x="10031" y="4800"/>
                </a:lnTo>
                <a:lnTo>
                  <a:pt x="9866" y="4480"/>
                </a:lnTo>
                <a:lnTo>
                  <a:pt x="9720" y="4320"/>
                </a:lnTo>
                <a:lnTo>
                  <a:pt x="9720" y="4000"/>
                </a:lnTo>
                <a:lnTo>
                  <a:pt x="10178" y="3680"/>
                </a:lnTo>
                <a:lnTo>
                  <a:pt x="11734" y="3040"/>
                </a:lnTo>
                <a:lnTo>
                  <a:pt x="11880" y="2880"/>
                </a:lnTo>
                <a:lnTo>
                  <a:pt x="11734" y="1760"/>
                </a:lnTo>
                <a:lnTo>
                  <a:pt x="11880" y="1120"/>
                </a:lnTo>
                <a:lnTo>
                  <a:pt x="9720" y="480"/>
                </a:lnTo>
                <a:lnTo>
                  <a:pt x="9409" y="0"/>
                </a:lnTo>
                <a:lnTo>
                  <a:pt x="8018" y="160"/>
                </a:lnTo>
                <a:lnTo>
                  <a:pt x="7414" y="800"/>
                </a:lnTo>
                <a:lnTo>
                  <a:pt x="6791" y="640"/>
                </a:lnTo>
                <a:lnTo>
                  <a:pt x="6480" y="1280"/>
                </a:lnTo>
                <a:lnTo>
                  <a:pt x="5858" y="1280"/>
                </a:lnTo>
                <a:lnTo>
                  <a:pt x="5400" y="1600"/>
                </a:lnTo>
                <a:lnTo>
                  <a:pt x="4631" y="1440"/>
                </a:lnTo>
                <a:lnTo>
                  <a:pt x="4174" y="3040"/>
                </a:lnTo>
                <a:lnTo>
                  <a:pt x="2929" y="1440"/>
                </a:lnTo>
                <a:lnTo>
                  <a:pt x="2160" y="2720"/>
                </a:lnTo>
                <a:lnTo>
                  <a:pt x="458" y="2880"/>
                </a:lnTo>
                <a:lnTo>
                  <a:pt x="769" y="4160"/>
                </a:lnTo>
                <a:lnTo>
                  <a:pt x="0" y="4640"/>
                </a:lnTo>
                <a:lnTo>
                  <a:pt x="458" y="5440"/>
                </a:lnTo>
                <a:lnTo>
                  <a:pt x="311" y="6400"/>
                </a:lnTo>
                <a:lnTo>
                  <a:pt x="1702" y="7040"/>
                </a:lnTo>
                <a:lnTo>
                  <a:pt x="1391" y="7840"/>
                </a:lnTo>
                <a:lnTo>
                  <a:pt x="1702" y="7840"/>
                </a:lnTo>
                <a:lnTo>
                  <a:pt x="2471" y="7520"/>
                </a:lnTo>
                <a:lnTo>
                  <a:pt x="2929" y="6880"/>
                </a:lnTo>
                <a:lnTo>
                  <a:pt x="3240" y="6560"/>
                </a:lnTo>
                <a:lnTo>
                  <a:pt x="3698" y="6400"/>
                </a:lnTo>
                <a:lnTo>
                  <a:pt x="4466" y="6720"/>
                </a:lnTo>
                <a:lnTo>
                  <a:pt x="4778" y="7040"/>
                </a:lnTo>
                <a:lnTo>
                  <a:pt x="5089" y="7360"/>
                </a:lnTo>
                <a:lnTo>
                  <a:pt x="5711" y="7360"/>
                </a:lnTo>
                <a:lnTo>
                  <a:pt x="6022" y="7680"/>
                </a:lnTo>
                <a:lnTo>
                  <a:pt x="6169" y="8480"/>
                </a:lnTo>
                <a:lnTo>
                  <a:pt x="6626" y="9440"/>
                </a:lnTo>
                <a:lnTo>
                  <a:pt x="6791" y="9920"/>
                </a:lnTo>
                <a:lnTo>
                  <a:pt x="7249" y="10240"/>
                </a:lnTo>
                <a:lnTo>
                  <a:pt x="7871" y="11040"/>
                </a:lnTo>
                <a:lnTo>
                  <a:pt x="8640" y="11520"/>
                </a:lnTo>
                <a:lnTo>
                  <a:pt x="9098" y="11840"/>
                </a:lnTo>
                <a:lnTo>
                  <a:pt x="9409" y="12160"/>
                </a:lnTo>
                <a:lnTo>
                  <a:pt x="11111" y="13600"/>
                </a:lnTo>
                <a:lnTo>
                  <a:pt x="11422" y="13920"/>
                </a:lnTo>
                <a:lnTo>
                  <a:pt x="11880" y="13760"/>
                </a:lnTo>
                <a:lnTo>
                  <a:pt x="12960" y="14240"/>
                </a:lnTo>
                <a:lnTo>
                  <a:pt x="13582" y="14880"/>
                </a:lnTo>
                <a:lnTo>
                  <a:pt x="14040" y="14880"/>
                </a:lnTo>
                <a:lnTo>
                  <a:pt x="14186" y="15040"/>
                </a:lnTo>
                <a:lnTo>
                  <a:pt x="14186" y="15360"/>
                </a:lnTo>
                <a:lnTo>
                  <a:pt x="14809" y="15360"/>
                </a:lnTo>
                <a:lnTo>
                  <a:pt x="15120" y="16000"/>
                </a:lnTo>
                <a:lnTo>
                  <a:pt x="15578" y="16480"/>
                </a:lnTo>
                <a:lnTo>
                  <a:pt x="16346" y="16800"/>
                </a:lnTo>
                <a:lnTo>
                  <a:pt x="16969" y="17120"/>
                </a:lnTo>
                <a:lnTo>
                  <a:pt x="17280" y="18080"/>
                </a:lnTo>
                <a:lnTo>
                  <a:pt x="17902" y="19680"/>
                </a:lnTo>
                <a:lnTo>
                  <a:pt x="17426" y="19680"/>
                </a:lnTo>
                <a:lnTo>
                  <a:pt x="17115" y="20000"/>
                </a:lnTo>
                <a:lnTo>
                  <a:pt x="17115" y="20320"/>
                </a:lnTo>
                <a:lnTo>
                  <a:pt x="16969" y="20800"/>
                </a:lnTo>
                <a:lnTo>
                  <a:pt x="16822" y="21120"/>
                </a:lnTo>
                <a:lnTo>
                  <a:pt x="17115" y="21440"/>
                </a:lnTo>
                <a:lnTo>
                  <a:pt x="17426" y="21600"/>
                </a:lnTo>
                <a:lnTo>
                  <a:pt x="17902" y="21440"/>
                </a:lnTo>
                <a:lnTo>
                  <a:pt x="18195" y="20800"/>
                </a:lnTo>
                <a:lnTo>
                  <a:pt x="18506" y="20000"/>
                </a:lnTo>
                <a:lnTo>
                  <a:pt x="18818" y="19200"/>
                </a:lnTo>
                <a:lnTo>
                  <a:pt x="19586" y="19040"/>
                </a:lnTo>
                <a:lnTo>
                  <a:pt x="19586" y="18080"/>
                </a:lnTo>
                <a:lnTo>
                  <a:pt x="19275" y="17760"/>
                </a:lnTo>
                <a:lnTo>
                  <a:pt x="18818" y="17600"/>
                </a:lnTo>
                <a:lnTo>
                  <a:pt x="18360" y="17280"/>
                </a:lnTo>
                <a:lnTo>
                  <a:pt x="18195" y="16960"/>
                </a:lnTo>
                <a:lnTo>
                  <a:pt x="18506" y="16000"/>
                </a:lnTo>
                <a:lnTo>
                  <a:pt x="18818" y="15520"/>
                </a:lnTo>
                <a:lnTo>
                  <a:pt x="19129" y="15360"/>
                </a:lnTo>
                <a:lnTo>
                  <a:pt x="20209" y="15520"/>
                </a:lnTo>
                <a:lnTo>
                  <a:pt x="20978" y="15840"/>
                </a:lnTo>
                <a:lnTo>
                  <a:pt x="21600" y="16480"/>
                </a:lnTo>
                <a:lnTo>
                  <a:pt x="21600" y="15680"/>
                </a:lnTo>
                <a:lnTo>
                  <a:pt x="21142" y="15040"/>
                </a:lnTo>
                <a:lnTo>
                  <a:pt x="21142" y="1504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5" name="Shape 1241"/>
          <p:cNvSpPr/>
          <p:nvPr/>
        </p:nvSpPr>
        <p:spPr>
          <a:xfrm>
            <a:off x="4929817" y="8613791"/>
            <a:ext cx="2203674" cy="2093405"/>
          </a:xfrm>
          <a:custGeom>
            <a:avLst/>
            <a:gdLst/>
            <a:ahLst/>
            <a:cxnLst>
              <a:cxn ang="0">
                <a:pos x="wd2" y="hd2"/>
              </a:cxn>
              <a:cxn ang="5400000">
                <a:pos x="wd2" y="hd2"/>
              </a:cxn>
              <a:cxn ang="10800000">
                <a:pos x="wd2" y="hd2"/>
              </a:cxn>
              <a:cxn ang="16200000">
                <a:pos x="wd2" y="hd2"/>
              </a:cxn>
            </a:cxnLst>
            <a:rect l="0" t="0" r="r" b="b"/>
            <a:pathLst>
              <a:path w="21600" h="21600" extrusionOk="0">
                <a:moveTo>
                  <a:pt x="19055" y="12229"/>
                </a:moveTo>
                <a:lnTo>
                  <a:pt x="18264" y="11912"/>
                </a:lnTo>
                <a:lnTo>
                  <a:pt x="17623" y="12229"/>
                </a:lnTo>
                <a:lnTo>
                  <a:pt x="17793" y="11594"/>
                </a:lnTo>
                <a:lnTo>
                  <a:pt x="18415" y="10800"/>
                </a:lnTo>
                <a:lnTo>
                  <a:pt x="18584" y="10324"/>
                </a:lnTo>
                <a:lnTo>
                  <a:pt x="19055" y="10006"/>
                </a:lnTo>
                <a:lnTo>
                  <a:pt x="19206" y="9371"/>
                </a:lnTo>
                <a:lnTo>
                  <a:pt x="19847" y="9212"/>
                </a:lnTo>
                <a:lnTo>
                  <a:pt x="20488" y="8894"/>
                </a:lnTo>
                <a:lnTo>
                  <a:pt x="20808" y="7147"/>
                </a:lnTo>
                <a:lnTo>
                  <a:pt x="20959" y="6353"/>
                </a:lnTo>
                <a:lnTo>
                  <a:pt x="21600" y="5718"/>
                </a:lnTo>
                <a:lnTo>
                  <a:pt x="20639" y="5400"/>
                </a:lnTo>
                <a:lnTo>
                  <a:pt x="19527" y="5082"/>
                </a:lnTo>
                <a:lnTo>
                  <a:pt x="19055" y="4924"/>
                </a:lnTo>
                <a:lnTo>
                  <a:pt x="18584" y="4288"/>
                </a:lnTo>
                <a:lnTo>
                  <a:pt x="17472" y="4129"/>
                </a:lnTo>
                <a:lnTo>
                  <a:pt x="16360" y="3335"/>
                </a:lnTo>
                <a:lnTo>
                  <a:pt x="16040" y="2700"/>
                </a:lnTo>
                <a:lnTo>
                  <a:pt x="15248" y="2859"/>
                </a:lnTo>
                <a:lnTo>
                  <a:pt x="15248" y="2224"/>
                </a:lnTo>
                <a:lnTo>
                  <a:pt x="14457" y="1906"/>
                </a:lnTo>
                <a:lnTo>
                  <a:pt x="14457" y="1747"/>
                </a:lnTo>
                <a:lnTo>
                  <a:pt x="13816" y="1429"/>
                </a:lnTo>
                <a:lnTo>
                  <a:pt x="13345" y="953"/>
                </a:lnTo>
                <a:lnTo>
                  <a:pt x="12854" y="318"/>
                </a:lnTo>
                <a:lnTo>
                  <a:pt x="12553" y="0"/>
                </a:lnTo>
                <a:lnTo>
                  <a:pt x="11742" y="159"/>
                </a:lnTo>
                <a:lnTo>
                  <a:pt x="11271" y="476"/>
                </a:lnTo>
                <a:lnTo>
                  <a:pt x="10951" y="1747"/>
                </a:lnTo>
                <a:lnTo>
                  <a:pt x="10630" y="2065"/>
                </a:lnTo>
                <a:lnTo>
                  <a:pt x="10159" y="2382"/>
                </a:lnTo>
                <a:lnTo>
                  <a:pt x="9217" y="2700"/>
                </a:lnTo>
                <a:lnTo>
                  <a:pt x="8727" y="2859"/>
                </a:lnTo>
                <a:lnTo>
                  <a:pt x="8576" y="3335"/>
                </a:lnTo>
                <a:lnTo>
                  <a:pt x="8406" y="3653"/>
                </a:lnTo>
                <a:lnTo>
                  <a:pt x="7784" y="3653"/>
                </a:lnTo>
                <a:lnTo>
                  <a:pt x="6823" y="3335"/>
                </a:lnTo>
                <a:lnTo>
                  <a:pt x="6503" y="3176"/>
                </a:lnTo>
                <a:lnTo>
                  <a:pt x="6182" y="2859"/>
                </a:lnTo>
                <a:lnTo>
                  <a:pt x="5070" y="2859"/>
                </a:lnTo>
                <a:lnTo>
                  <a:pt x="5560" y="3971"/>
                </a:lnTo>
                <a:lnTo>
                  <a:pt x="5711" y="5082"/>
                </a:lnTo>
                <a:lnTo>
                  <a:pt x="4769" y="4924"/>
                </a:lnTo>
                <a:lnTo>
                  <a:pt x="3977" y="4765"/>
                </a:lnTo>
                <a:lnTo>
                  <a:pt x="3657" y="4924"/>
                </a:lnTo>
                <a:lnTo>
                  <a:pt x="3336" y="4606"/>
                </a:lnTo>
                <a:lnTo>
                  <a:pt x="2865" y="4129"/>
                </a:lnTo>
                <a:lnTo>
                  <a:pt x="2375" y="4129"/>
                </a:lnTo>
                <a:lnTo>
                  <a:pt x="2054" y="4288"/>
                </a:lnTo>
                <a:lnTo>
                  <a:pt x="1583" y="4288"/>
                </a:lnTo>
                <a:lnTo>
                  <a:pt x="641" y="4288"/>
                </a:lnTo>
                <a:lnTo>
                  <a:pt x="151" y="4606"/>
                </a:lnTo>
                <a:lnTo>
                  <a:pt x="0" y="4765"/>
                </a:lnTo>
                <a:lnTo>
                  <a:pt x="151" y="4924"/>
                </a:lnTo>
                <a:lnTo>
                  <a:pt x="942" y="5400"/>
                </a:lnTo>
                <a:lnTo>
                  <a:pt x="471" y="5400"/>
                </a:lnTo>
                <a:lnTo>
                  <a:pt x="320" y="5559"/>
                </a:lnTo>
                <a:lnTo>
                  <a:pt x="320" y="5718"/>
                </a:lnTo>
                <a:lnTo>
                  <a:pt x="471" y="6035"/>
                </a:lnTo>
                <a:lnTo>
                  <a:pt x="792" y="6194"/>
                </a:lnTo>
                <a:lnTo>
                  <a:pt x="1432" y="6353"/>
                </a:lnTo>
                <a:lnTo>
                  <a:pt x="2054" y="6512"/>
                </a:lnTo>
                <a:lnTo>
                  <a:pt x="2545" y="6988"/>
                </a:lnTo>
                <a:lnTo>
                  <a:pt x="3016" y="7306"/>
                </a:lnTo>
                <a:lnTo>
                  <a:pt x="3487" y="7465"/>
                </a:lnTo>
                <a:lnTo>
                  <a:pt x="3657" y="7941"/>
                </a:lnTo>
                <a:lnTo>
                  <a:pt x="4128" y="8418"/>
                </a:lnTo>
                <a:lnTo>
                  <a:pt x="3977" y="8894"/>
                </a:lnTo>
                <a:lnTo>
                  <a:pt x="4599" y="10165"/>
                </a:lnTo>
                <a:lnTo>
                  <a:pt x="5070" y="10641"/>
                </a:lnTo>
                <a:lnTo>
                  <a:pt x="5391" y="11118"/>
                </a:lnTo>
                <a:lnTo>
                  <a:pt x="5240" y="11594"/>
                </a:lnTo>
                <a:lnTo>
                  <a:pt x="4769" y="11753"/>
                </a:lnTo>
                <a:lnTo>
                  <a:pt x="5560" y="12706"/>
                </a:lnTo>
                <a:lnTo>
                  <a:pt x="5070" y="12547"/>
                </a:lnTo>
                <a:lnTo>
                  <a:pt x="4448" y="15406"/>
                </a:lnTo>
                <a:lnTo>
                  <a:pt x="3807" y="16835"/>
                </a:lnTo>
                <a:lnTo>
                  <a:pt x="3336" y="17312"/>
                </a:lnTo>
                <a:lnTo>
                  <a:pt x="2695" y="17471"/>
                </a:lnTo>
                <a:lnTo>
                  <a:pt x="3016" y="17629"/>
                </a:lnTo>
                <a:lnTo>
                  <a:pt x="3977" y="18424"/>
                </a:lnTo>
                <a:lnTo>
                  <a:pt x="4599" y="19059"/>
                </a:lnTo>
                <a:lnTo>
                  <a:pt x="5240" y="19218"/>
                </a:lnTo>
                <a:lnTo>
                  <a:pt x="6031" y="19694"/>
                </a:lnTo>
                <a:lnTo>
                  <a:pt x="6352" y="20171"/>
                </a:lnTo>
                <a:lnTo>
                  <a:pt x="7464" y="20329"/>
                </a:lnTo>
                <a:lnTo>
                  <a:pt x="8727" y="20488"/>
                </a:lnTo>
                <a:lnTo>
                  <a:pt x="9839" y="20965"/>
                </a:lnTo>
                <a:lnTo>
                  <a:pt x="10951" y="21282"/>
                </a:lnTo>
                <a:lnTo>
                  <a:pt x="11441" y="21600"/>
                </a:lnTo>
                <a:lnTo>
                  <a:pt x="11912" y="21441"/>
                </a:lnTo>
                <a:lnTo>
                  <a:pt x="11912" y="21441"/>
                </a:lnTo>
                <a:lnTo>
                  <a:pt x="12063" y="21124"/>
                </a:lnTo>
                <a:lnTo>
                  <a:pt x="11742" y="20488"/>
                </a:lnTo>
                <a:lnTo>
                  <a:pt x="11912" y="19694"/>
                </a:lnTo>
                <a:lnTo>
                  <a:pt x="12232" y="19218"/>
                </a:lnTo>
                <a:lnTo>
                  <a:pt x="12854" y="18741"/>
                </a:lnTo>
                <a:lnTo>
                  <a:pt x="13495" y="18424"/>
                </a:lnTo>
                <a:lnTo>
                  <a:pt x="14136" y="18424"/>
                </a:lnTo>
                <a:lnTo>
                  <a:pt x="15870" y="18900"/>
                </a:lnTo>
                <a:lnTo>
                  <a:pt x="16511" y="19218"/>
                </a:lnTo>
                <a:lnTo>
                  <a:pt x="17152" y="19535"/>
                </a:lnTo>
                <a:lnTo>
                  <a:pt x="17793" y="19535"/>
                </a:lnTo>
                <a:lnTo>
                  <a:pt x="18094" y="19376"/>
                </a:lnTo>
                <a:lnTo>
                  <a:pt x="18264" y="19218"/>
                </a:lnTo>
                <a:lnTo>
                  <a:pt x="18415" y="19059"/>
                </a:lnTo>
                <a:lnTo>
                  <a:pt x="19206" y="18424"/>
                </a:lnTo>
                <a:lnTo>
                  <a:pt x="20168" y="17947"/>
                </a:lnTo>
                <a:lnTo>
                  <a:pt x="20488" y="17153"/>
                </a:lnTo>
                <a:lnTo>
                  <a:pt x="19055" y="16518"/>
                </a:lnTo>
                <a:lnTo>
                  <a:pt x="19206" y="15565"/>
                </a:lnTo>
                <a:lnTo>
                  <a:pt x="18735" y="14771"/>
                </a:lnTo>
                <a:lnTo>
                  <a:pt x="19527" y="14294"/>
                </a:lnTo>
                <a:lnTo>
                  <a:pt x="19206" y="13024"/>
                </a:lnTo>
                <a:lnTo>
                  <a:pt x="19527" y="13024"/>
                </a:lnTo>
                <a:lnTo>
                  <a:pt x="19206" y="12547"/>
                </a:lnTo>
                <a:lnTo>
                  <a:pt x="19055" y="1222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26" name="Shape 1242"/>
          <p:cNvSpPr/>
          <p:nvPr/>
        </p:nvSpPr>
        <p:spPr>
          <a:xfrm>
            <a:off x="6210484" y="8567615"/>
            <a:ext cx="630721" cy="446389"/>
          </a:xfrm>
          <a:custGeom>
            <a:avLst/>
            <a:gdLst/>
            <a:ahLst/>
            <a:cxnLst>
              <a:cxn ang="0">
                <a:pos x="wd2" y="hd2"/>
              </a:cxn>
              <a:cxn ang="5400000">
                <a:pos x="wd2" y="hd2"/>
              </a:cxn>
              <a:cxn ang="10800000">
                <a:pos x="wd2" y="hd2"/>
              </a:cxn>
              <a:cxn ang="16200000">
                <a:pos x="wd2" y="hd2"/>
              </a:cxn>
            </a:cxnLst>
            <a:rect l="0" t="0" r="r" b="b"/>
            <a:pathLst>
              <a:path w="21600" h="21600" extrusionOk="0">
                <a:moveTo>
                  <a:pt x="18307" y="17131"/>
                </a:moveTo>
                <a:lnTo>
                  <a:pt x="18834" y="15641"/>
                </a:lnTo>
                <a:lnTo>
                  <a:pt x="20480" y="14897"/>
                </a:lnTo>
                <a:lnTo>
                  <a:pt x="21600" y="13407"/>
                </a:lnTo>
                <a:lnTo>
                  <a:pt x="21600" y="10428"/>
                </a:lnTo>
                <a:lnTo>
                  <a:pt x="19954" y="8193"/>
                </a:lnTo>
                <a:lnTo>
                  <a:pt x="17715" y="6703"/>
                </a:lnTo>
                <a:lnTo>
                  <a:pt x="18307" y="4469"/>
                </a:lnTo>
                <a:lnTo>
                  <a:pt x="17188" y="2234"/>
                </a:lnTo>
                <a:lnTo>
                  <a:pt x="14422" y="1490"/>
                </a:lnTo>
                <a:lnTo>
                  <a:pt x="11063" y="745"/>
                </a:lnTo>
                <a:lnTo>
                  <a:pt x="8824" y="2234"/>
                </a:lnTo>
                <a:lnTo>
                  <a:pt x="6651" y="1490"/>
                </a:lnTo>
                <a:lnTo>
                  <a:pt x="4939" y="0"/>
                </a:lnTo>
                <a:lnTo>
                  <a:pt x="2766" y="1490"/>
                </a:lnTo>
                <a:lnTo>
                  <a:pt x="0" y="2234"/>
                </a:lnTo>
                <a:lnTo>
                  <a:pt x="1054" y="3724"/>
                </a:lnTo>
                <a:lnTo>
                  <a:pt x="2766" y="6703"/>
                </a:lnTo>
                <a:lnTo>
                  <a:pt x="4412" y="8938"/>
                </a:lnTo>
                <a:lnTo>
                  <a:pt x="6651" y="10428"/>
                </a:lnTo>
                <a:lnTo>
                  <a:pt x="6651" y="11172"/>
                </a:lnTo>
                <a:lnTo>
                  <a:pt x="9417" y="12662"/>
                </a:lnTo>
                <a:lnTo>
                  <a:pt x="9417" y="15641"/>
                </a:lnTo>
                <a:lnTo>
                  <a:pt x="12183" y="14897"/>
                </a:lnTo>
                <a:lnTo>
                  <a:pt x="13302" y="17876"/>
                </a:lnTo>
                <a:lnTo>
                  <a:pt x="17188" y="21600"/>
                </a:lnTo>
                <a:lnTo>
                  <a:pt x="18307" y="21600"/>
                </a:lnTo>
                <a:lnTo>
                  <a:pt x="18307" y="19366"/>
                </a:lnTo>
                <a:lnTo>
                  <a:pt x="18307" y="171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7" name="Shape 1243"/>
          <p:cNvSpPr/>
          <p:nvPr/>
        </p:nvSpPr>
        <p:spPr>
          <a:xfrm>
            <a:off x="6745060" y="8875467"/>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8" name="Shape 1244"/>
          <p:cNvSpPr/>
          <p:nvPr/>
        </p:nvSpPr>
        <p:spPr>
          <a:xfrm>
            <a:off x="6354706" y="8105834"/>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29" name="Shape 1245"/>
          <p:cNvSpPr/>
          <p:nvPr/>
        </p:nvSpPr>
        <p:spPr>
          <a:xfrm>
            <a:off x="6745060" y="8875467"/>
            <a:ext cx="113453" cy="153928"/>
          </a:xfrm>
          <a:custGeom>
            <a:avLst/>
            <a:gdLst/>
            <a:ahLst/>
            <a:cxnLst>
              <a:cxn ang="0">
                <a:pos x="wd2" y="hd2"/>
              </a:cxn>
              <a:cxn ang="5400000">
                <a:pos x="wd2" y="hd2"/>
              </a:cxn>
              <a:cxn ang="10800000">
                <a:pos x="wd2" y="hd2"/>
              </a:cxn>
              <a:cxn ang="16200000">
                <a:pos x="wd2" y="hd2"/>
              </a:cxn>
            </a:cxnLst>
            <a:rect l="0" t="0" r="r" b="b"/>
            <a:pathLst>
              <a:path w="21600" h="21600" extrusionOk="0">
                <a:moveTo>
                  <a:pt x="9153" y="6480"/>
                </a:moveTo>
                <a:lnTo>
                  <a:pt x="9153" y="0"/>
                </a:lnTo>
                <a:lnTo>
                  <a:pt x="2929" y="2160"/>
                </a:lnTo>
                <a:lnTo>
                  <a:pt x="0" y="6480"/>
                </a:lnTo>
                <a:lnTo>
                  <a:pt x="0" y="12960"/>
                </a:lnTo>
                <a:lnTo>
                  <a:pt x="0" y="19440"/>
                </a:lnTo>
                <a:lnTo>
                  <a:pt x="15376" y="21600"/>
                </a:lnTo>
                <a:lnTo>
                  <a:pt x="21600" y="12960"/>
                </a:lnTo>
                <a:lnTo>
                  <a:pt x="9153" y="648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0" name="Shape 1246"/>
          <p:cNvSpPr/>
          <p:nvPr/>
        </p:nvSpPr>
        <p:spPr>
          <a:xfrm>
            <a:off x="6354706" y="8105834"/>
            <a:ext cx="648027" cy="615708"/>
          </a:xfrm>
          <a:custGeom>
            <a:avLst/>
            <a:gdLst/>
            <a:ahLst/>
            <a:cxnLst>
              <a:cxn ang="0">
                <a:pos x="wd2" y="hd2"/>
              </a:cxn>
              <a:cxn ang="5400000">
                <a:pos x="wd2" y="hd2"/>
              </a:cxn>
              <a:cxn ang="10800000">
                <a:pos x="wd2" y="hd2"/>
              </a:cxn>
              <a:cxn ang="16200000">
                <a:pos x="wd2" y="hd2"/>
              </a:cxn>
            </a:cxnLst>
            <a:rect l="0" t="0" r="r" b="b"/>
            <a:pathLst>
              <a:path w="21600" h="21600" extrusionOk="0">
                <a:moveTo>
                  <a:pt x="15126" y="18900"/>
                </a:moveTo>
                <a:lnTo>
                  <a:pt x="15126" y="15660"/>
                </a:lnTo>
                <a:lnTo>
                  <a:pt x="15126" y="13500"/>
                </a:lnTo>
                <a:lnTo>
                  <a:pt x="18395" y="12960"/>
                </a:lnTo>
                <a:lnTo>
                  <a:pt x="18395" y="11340"/>
                </a:lnTo>
                <a:lnTo>
                  <a:pt x="19998" y="10800"/>
                </a:lnTo>
                <a:lnTo>
                  <a:pt x="20574" y="8640"/>
                </a:lnTo>
                <a:lnTo>
                  <a:pt x="18908" y="7020"/>
                </a:lnTo>
                <a:lnTo>
                  <a:pt x="20574" y="6480"/>
                </a:lnTo>
                <a:lnTo>
                  <a:pt x="21600" y="3780"/>
                </a:lnTo>
                <a:lnTo>
                  <a:pt x="21087" y="1080"/>
                </a:lnTo>
                <a:lnTo>
                  <a:pt x="20574" y="1080"/>
                </a:lnTo>
                <a:lnTo>
                  <a:pt x="19485" y="0"/>
                </a:lnTo>
                <a:lnTo>
                  <a:pt x="17818" y="0"/>
                </a:lnTo>
                <a:lnTo>
                  <a:pt x="14037" y="1080"/>
                </a:lnTo>
                <a:lnTo>
                  <a:pt x="13011" y="1620"/>
                </a:lnTo>
                <a:lnTo>
                  <a:pt x="12434" y="3240"/>
                </a:lnTo>
                <a:lnTo>
                  <a:pt x="13011" y="4860"/>
                </a:lnTo>
                <a:lnTo>
                  <a:pt x="14037" y="6480"/>
                </a:lnTo>
                <a:lnTo>
                  <a:pt x="14614" y="7560"/>
                </a:lnTo>
                <a:lnTo>
                  <a:pt x="13524" y="8640"/>
                </a:lnTo>
                <a:lnTo>
                  <a:pt x="11922" y="9180"/>
                </a:lnTo>
                <a:lnTo>
                  <a:pt x="10255" y="8100"/>
                </a:lnTo>
                <a:lnTo>
                  <a:pt x="10832" y="4860"/>
                </a:lnTo>
                <a:lnTo>
                  <a:pt x="10255" y="3780"/>
                </a:lnTo>
                <a:lnTo>
                  <a:pt x="9742" y="2160"/>
                </a:lnTo>
                <a:lnTo>
                  <a:pt x="7050" y="8640"/>
                </a:lnTo>
                <a:lnTo>
                  <a:pt x="4871" y="11340"/>
                </a:lnTo>
                <a:lnTo>
                  <a:pt x="4358" y="14580"/>
                </a:lnTo>
                <a:lnTo>
                  <a:pt x="2692" y="14580"/>
                </a:lnTo>
                <a:lnTo>
                  <a:pt x="2179" y="14580"/>
                </a:lnTo>
                <a:lnTo>
                  <a:pt x="1666" y="15660"/>
                </a:lnTo>
                <a:lnTo>
                  <a:pt x="0" y="16200"/>
                </a:lnTo>
                <a:lnTo>
                  <a:pt x="1666" y="17280"/>
                </a:lnTo>
                <a:lnTo>
                  <a:pt x="3782" y="17820"/>
                </a:lnTo>
                <a:lnTo>
                  <a:pt x="5961" y="16740"/>
                </a:lnTo>
                <a:lnTo>
                  <a:pt x="9230" y="17280"/>
                </a:lnTo>
                <a:lnTo>
                  <a:pt x="11922" y="17820"/>
                </a:lnTo>
                <a:lnTo>
                  <a:pt x="13011" y="19440"/>
                </a:lnTo>
                <a:lnTo>
                  <a:pt x="12434" y="21060"/>
                </a:lnTo>
                <a:lnTo>
                  <a:pt x="14037" y="21600"/>
                </a:lnTo>
                <a:lnTo>
                  <a:pt x="14037" y="19980"/>
                </a:lnTo>
                <a:lnTo>
                  <a:pt x="15126" y="189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1" name="Shape 1247"/>
          <p:cNvSpPr/>
          <p:nvPr/>
        </p:nvSpPr>
        <p:spPr>
          <a:xfrm>
            <a:off x="7148873" y="7166880"/>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2" name="Shape 1248"/>
          <p:cNvSpPr/>
          <p:nvPr/>
        </p:nvSpPr>
        <p:spPr>
          <a:xfrm>
            <a:off x="6785439" y="7821069"/>
            <a:ext cx="1442195" cy="1708589"/>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3" name="Shape 1249"/>
          <p:cNvSpPr/>
          <p:nvPr/>
        </p:nvSpPr>
        <p:spPr>
          <a:xfrm>
            <a:off x="7148873" y="7166880"/>
            <a:ext cx="405738" cy="661886"/>
          </a:xfrm>
          <a:custGeom>
            <a:avLst/>
            <a:gdLst/>
            <a:ahLst/>
            <a:cxnLst>
              <a:cxn ang="0">
                <a:pos x="wd2" y="hd2"/>
              </a:cxn>
              <a:cxn ang="5400000">
                <a:pos x="wd2" y="hd2"/>
              </a:cxn>
              <a:cxn ang="10800000">
                <a:pos x="wd2" y="hd2"/>
              </a:cxn>
              <a:cxn ang="16200000">
                <a:pos x="wd2" y="hd2"/>
              </a:cxn>
            </a:cxnLst>
            <a:rect l="0" t="0" r="r" b="b"/>
            <a:pathLst>
              <a:path w="21600" h="21600" extrusionOk="0">
                <a:moveTo>
                  <a:pt x="14639" y="21600"/>
                </a:moveTo>
                <a:lnTo>
                  <a:pt x="12080" y="19591"/>
                </a:lnTo>
                <a:lnTo>
                  <a:pt x="14639" y="19591"/>
                </a:lnTo>
                <a:lnTo>
                  <a:pt x="13001" y="17581"/>
                </a:lnTo>
                <a:lnTo>
                  <a:pt x="13001" y="15572"/>
                </a:lnTo>
                <a:lnTo>
                  <a:pt x="17300" y="11553"/>
                </a:lnTo>
                <a:lnTo>
                  <a:pt x="19041" y="12056"/>
                </a:lnTo>
                <a:lnTo>
                  <a:pt x="21600" y="8540"/>
                </a:lnTo>
                <a:lnTo>
                  <a:pt x="18119" y="7033"/>
                </a:lnTo>
                <a:lnTo>
                  <a:pt x="17300" y="4521"/>
                </a:lnTo>
                <a:lnTo>
                  <a:pt x="18119" y="1507"/>
                </a:lnTo>
                <a:lnTo>
                  <a:pt x="18119" y="502"/>
                </a:lnTo>
                <a:lnTo>
                  <a:pt x="16379" y="0"/>
                </a:lnTo>
                <a:lnTo>
                  <a:pt x="13820" y="502"/>
                </a:lnTo>
                <a:lnTo>
                  <a:pt x="13001" y="1507"/>
                </a:lnTo>
                <a:lnTo>
                  <a:pt x="10339" y="2512"/>
                </a:lnTo>
                <a:lnTo>
                  <a:pt x="7780" y="3014"/>
                </a:lnTo>
                <a:lnTo>
                  <a:pt x="5221" y="3516"/>
                </a:lnTo>
                <a:lnTo>
                  <a:pt x="3481" y="4521"/>
                </a:lnTo>
                <a:lnTo>
                  <a:pt x="2662" y="6028"/>
                </a:lnTo>
                <a:lnTo>
                  <a:pt x="4300" y="7033"/>
                </a:lnTo>
                <a:lnTo>
                  <a:pt x="1740" y="7535"/>
                </a:lnTo>
                <a:lnTo>
                  <a:pt x="921" y="9042"/>
                </a:lnTo>
                <a:lnTo>
                  <a:pt x="921" y="10549"/>
                </a:lnTo>
                <a:lnTo>
                  <a:pt x="2662" y="12056"/>
                </a:lnTo>
                <a:lnTo>
                  <a:pt x="0" y="13060"/>
                </a:lnTo>
                <a:lnTo>
                  <a:pt x="0" y="14065"/>
                </a:lnTo>
                <a:lnTo>
                  <a:pt x="2662" y="17079"/>
                </a:lnTo>
                <a:lnTo>
                  <a:pt x="4300" y="16074"/>
                </a:lnTo>
                <a:lnTo>
                  <a:pt x="5221" y="19088"/>
                </a:lnTo>
                <a:lnTo>
                  <a:pt x="6040" y="20595"/>
                </a:lnTo>
                <a:lnTo>
                  <a:pt x="8599" y="21098"/>
                </a:lnTo>
                <a:lnTo>
                  <a:pt x="14639" y="21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4" name="Shape 1250"/>
          <p:cNvSpPr/>
          <p:nvPr/>
        </p:nvSpPr>
        <p:spPr>
          <a:xfrm>
            <a:off x="6775823" y="7813374"/>
            <a:ext cx="1442195" cy="1708588"/>
          </a:xfrm>
          <a:custGeom>
            <a:avLst/>
            <a:gdLst/>
            <a:ahLst/>
            <a:cxnLst>
              <a:cxn ang="0">
                <a:pos x="wd2" y="hd2"/>
              </a:cxn>
              <a:cxn ang="5400000">
                <a:pos x="wd2" y="hd2"/>
              </a:cxn>
              <a:cxn ang="10800000">
                <a:pos x="wd2" y="hd2"/>
              </a:cxn>
              <a:cxn ang="16200000">
                <a:pos x="wd2" y="hd2"/>
              </a:cxn>
            </a:cxnLst>
            <a:rect l="0" t="0" r="r" b="b"/>
            <a:pathLst>
              <a:path w="21600" h="21600" extrusionOk="0">
                <a:moveTo>
                  <a:pt x="5587" y="21016"/>
                </a:moveTo>
                <a:lnTo>
                  <a:pt x="6566" y="20627"/>
                </a:lnTo>
                <a:lnTo>
                  <a:pt x="8986" y="21211"/>
                </a:lnTo>
                <a:lnTo>
                  <a:pt x="10195" y="21600"/>
                </a:lnTo>
                <a:lnTo>
                  <a:pt x="11174" y="21211"/>
                </a:lnTo>
                <a:lnTo>
                  <a:pt x="12874" y="21405"/>
                </a:lnTo>
                <a:lnTo>
                  <a:pt x="14083" y="21211"/>
                </a:lnTo>
                <a:lnTo>
                  <a:pt x="16042" y="20627"/>
                </a:lnTo>
                <a:lnTo>
                  <a:pt x="17741" y="21016"/>
                </a:lnTo>
                <a:lnTo>
                  <a:pt x="17741" y="20238"/>
                </a:lnTo>
                <a:lnTo>
                  <a:pt x="17251" y="19459"/>
                </a:lnTo>
                <a:lnTo>
                  <a:pt x="18202" y="18876"/>
                </a:lnTo>
                <a:lnTo>
                  <a:pt x="18461" y="18097"/>
                </a:lnTo>
                <a:lnTo>
                  <a:pt x="19440" y="18097"/>
                </a:lnTo>
                <a:lnTo>
                  <a:pt x="19670" y="17319"/>
                </a:lnTo>
                <a:lnTo>
                  <a:pt x="17482" y="15957"/>
                </a:lnTo>
                <a:lnTo>
                  <a:pt x="15782" y="14789"/>
                </a:lnTo>
                <a:lnTo>
                  <a:pt x="16042" y="14205"/>
                </a:lnTo>
                <a:lnTo>
                  <a:pt x="15062" y="13232"/>
                </a:lnTo>
                <a:lnTo>
                  <a:pt x="16042" y="12649"/>
                </a:lnTo>
                <a:lnTo>
                  <a:pt x="17251" y="12454"/>
                </a:lnTo>
                <a:lnTo>
                  <a:pt x="18461" y="11870"/>
                </a:lnTo>
                <a:lnTo>
                  <a:pt x="19670" y="11481"/>
                </a:lnTo>
                <a:lnTo>
                  <a:pt x="19901" y="10703"/>
                </a:lnTo>
                <a:lnTo>
                  <a:pt x="20880" y="10703"/>
                </a:lnTo>
                <a:lnTo>
                  <a:pt x="21600" y="11092"/>
                </a:lnTo>
                <a:lnTo>
                  <a:pt x="21600" y="9535"/>
                </a:lnTo>
                <a:lnTo>
                  <a:pt x="20880" y="8757"/>
                </a:lnTo>
                <a:lnTo>
                  <a:pt x="21370" y="7784"/>
                </a:lnTo>
                <a:lnTo>
                  <a:pt x="20650" y="6811"/>
                </a:lnTo>
                <a:lnTo>
                  <a:pt x="20650" y="6032"/>
                </a:lnTo>
                <a:lnTo>
                  <a:pt x="19181" y="5254"/>
                </a:lnTo>
                <a:lnTo>
                  <a:pt x="19901" y="4086"/>
                </a:lnTo>
                <a:lnTo>
                  <a:pt x="19670" y="3308"/>
                </a:lnTo>
                <a:lnTo>
                  <a:pt x="19440" y="2141"/>
                </a:lnTo>
                <a:lnTo>
                  <a:pt x="18461" y="1946"/>
                </a:lnTo>
                <a:lnTo>
                  <a:pt x="17482" y="1557"/>
                </a:lnTo>
                <a:lnTo>
                  <a:pt x="17741" y="778"/>
                </a:lnTo>
                <a:lnTo>
                  <a:pt x="16992" y="389"/>
                </a:lnTo>
                <a:lnTo>
                  <a:pt x="16762" y="778"/>
                </a:lnTo>
                <a:lnTo>
                  <a:pt x="16502" y="1168"/>
                </a:lnTo>
                <a:lnTo>
                  <a:pt x="16042" y="973"/>
                </a:lnTo>
                <a:lnTo>
                  <a:pt x="15782" y="973"/>
                </a:lnTo>
                <a:lnTo>
                  <a:pt x="15552" y="973"/>
                </a:lnTo>
                <a:lnTo>
                  <a:pt x="14803" y="1557"/>
                </a:lnTo>
                <a:lnTo>
                  <a:pt x="13853" y="1751"/>
                </a:lnTo>
                <a:lnTo>
                  <a:pt x="13363" y="2335"/>
                </a:lnTo>
                <a:lnTo>
                  <a:pt x="12643" y="2335"/>
                </a:lnTo>
                <a:lnTo>
                  <a:pt x="11894" y="2141"/>
                </a:lnTo>
                <a:lnTo>
                  <a:pt x="12384" y="1557"/>
                </a:lnTo>
                <a:lnTo>
                  <a:pt x="12154" y="778"/>
                </a:lnTo>
                <a:lnTo>
                  <a:pt x="11405" y="1362"/>
                </a:lnTo>
                <a:lnTo>
                  <a:pt x="9965" y="973"/>
                </a:lnTo>
                <a:lnTo>
                  <a:pt x="9965" y="389"/>
                </a:lnTo>
                <a:lnTo>
                  <a:pt x="9706" y="195"/>
                </a:lnTo>
                <a:lnTo>
                  <a:pt x="7286" y="0"/>
                </a:lnTo>
                <a:lnTo>
                  <a:pt x="7776" y="584"/>
                </a:lnTo>
                <a:lnTo>
                  <a:pt x="7056" y="973"/>
                </a:lnTo>
                <a:lnTo>
                  <a:pt x="7056" y="1557"/>
                </a:lnTo>
                <a:lnTo>
                  <a:pt x="8006" y="2724"/>
                </a:lnTo>
                <a:lnTo>
                  <a:pt x="7286" y="2724"/>
                </a:lnTo>
                <a:lnTo>
                  <a:pt x="6797" y="2724"/>
                </a:lnTo>
                <a:lnTo>
                  <a:pt x="6566" y="3114"/>
                </a:lnTo>
                <a:lnTo>
                  <a:pt x="6336" y="3308"/>
                </a:lnTo>
                <a:lnTo>
                  <a:pt x="6077" y="3308"/>
                </a:lnTo>
                <a:lnTo>
                  <a:pt x="5357" y="3114"/>
                </a:lnTo>
                <a:lnTo>
                  <a:pt x="3888" y="3114"/>
                </a:lnTo>
                <a:lnTo>
                  <a:pt x="3168" y="3503"/>
                </a:lnTo>
                <a:lnTo>
                  <a:pt x="3168" y="4086"/>
                </a:lnTo>
                <a:lnTo>
                  <a:pt x="3398" y="5059"/>
                </a:lnTo>
                <a:lnTo>
                  <a:pt x="2938" y="6032"/>
                </a:lnTo>
                <a:lnTo>
                  <a:pt x="2189" y="6227"/>
                </a:lnTo>
                <a:lnTo>
                  <a:pt x="2938" y="6811"/>
                </a:lnTo>
                <a:lnTo>
                  <a:pt x="2678" y="7589"/>
                </a:lnTo>
                <a:lnTo>
                  <a:pt x="1958" y="7784"/>
                </a:lnTo>
                <a:lnTo>
                  <a:pt x="1958" y="8368"/>
                </a:lnTo>
                <a:lnTo>
                  <a:pt x="490" y="8562"/>
                </a:lnTo>
                <a:lnTo>
                  <a:pt x="490" y="9341"/>
                </a:lnTo>
                <a:lnTo>
                  <a:pt x="490" y="10508"/>
                </a:lnTo>
                <a:lnTo>
                  <a:pt x="0" y="10897"/>
                </a:lnTo>
                <a:lnTo>
                  <a:pt x="0" y="11481"/>
                </a:lnTo>
                <a:lnTo>
                  <a:pt x="259" y="11676"/>
                </a:lnTo>
                <a:lnTo>
                  <a:pt x="979" y="12259"/>
                </a:lnTo>
                <a:lnTo>
                  <a:pt x="979" y="13038"/>
                </a:lnTo>
                <a:lnTo>
                  <a:pt x="490" y="13427"/>
                </a:lnTo>
                <a:lnTo>
                  <a:pt x="259" y="13427"/>
                </a:lnTo>
                <a:lnTo>
                  <a:pt x="259" y="14011"/>
                </a:lnTo>
                <a:lnTo>
                  <a:pt x="1238" y="14595"/>
                </a:lnTo>
                <a:lnTo>
                  <a:pt x="749" y="15373"/>
                </a:lnTo>
                <a:lnTo>
                  <a:pt x="749" y="15373"/>
                </a:lnTo>
                <a:lnTo>
                  <a:pt x="1469" y="16151"/>
                </a:lnTo>
                <a:lnTo>
                  <a:pt x="2189" y="16346"/>
                </a:lnTo>
                <a:lnTo>
                  <a:pt x="3888" y="16735"/>
                </a:lnTo>
                <a:lnTo>
                  <a:pt x="5357" y="17124"/>
                </a:lnTo>
                <a:lnTo>
                  <a:pt x="4378" y="17903"/>
                </a:lnTo>
                <a:lnTo>
                  <a:pt x="4147" y="18876"/>
                </a:lnTo>
                <a:lnTo>
                  <a:pt x="3658" y="21016"/>
                </a:lnTo>
                <a:lnTo>
                  <a:pt x="3398" y="21016"/>
                </a:lnTo>
                <a:lnTo>
                  <a:pt x="4147" y="21211"/>
                </a:lnTo>
                <a:lnTo>
                  <a:pt x="5587" y="21016"/>
                </a:lnTo>
                <a:close/>
              </a:path>
            </a:pathLst>
          </a:custGeom>
          <a:solidFill>
            <a:schemeClr val="accent4"/>
          </a:solidFill>
          <a:ln w="12700">
            <a:miter lim="400000"/>
          </a:ln>
        </p:spPr>
        <p:txBody>
          <a:bodyPr lIns="50800" tIns="50800" rIns="50800" bIns="50800" anchor="ctr"/>
          <a:lstStyle/>
          <a:p>
            <a:pPr>
              <a:defRPr>
                <a:solidFill>
                  <a:srgbClr val="FFFFFF"/>
                </a:solidFill>
              </a:defRPr>
            </a:pPr>
            <a:endParaRPr/>
          </a:p>
        </p:txBody>
      </p:sp>
      <p:sp>
        <p:nvSpPr>
          <p:cNvPr id="135" name="Shape 1251"/>
          <p:cNvSpPr/>
          <p:nvPr/>
        </p:nvSpPr>
        <p:spPr>
          <a:xfrm>
            <a:off x="6727750" y="9444999"/>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6" name="Shape 1252"/>
          <p:cNvSpPr/>
          <p:nvPr/>
        </p:nvSpPr>
        <p:spPr>
          <a:xfrm>
            <a:off x="7360394" y="9121751"/>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7" name="Shape 1253"/>
          <p:cNvSpPr/>
          <p:nvPr/>
        </p:nvSpPr>
        <p:spPr>
          <a:xfrm>
            <a:off x="6727750" y="9444999"/>
            <a:ext cx="809553" cy="446388"/>
          </a:xfrm>
          <a:custGeom>
            <a:avLst/>
            <a:gdLst/>
            <a:ahLst/>
            <a:cxnLst>
              <a:cxn ang="0">
                <a:pos x="wd2" y="hd2"/>
              </a:cxn>
              <a:cxn ang="5400000">
                <a:pos x="wd2" y="hd2"/>
              </a:cxn>
              <a:cxn ang="10800000">
                <a:pos x="wd2" y="hd2"/>
              </a:cxn>
              <a:cxn ang="16200000">
                <a:pos x="wd2" y="hd2"/>
              </a:cxn>
            </a:cxnLst>
            <a:rect l="0" t="0" r="r" b="b"/>
            <a:pathLst>
              <a:path w="21600" h="21600" extrusionOk="0">
                <a:moveTo>
                  <a:pt x="19035" y="9683"/>
                </a:moveTo>
                <a:lnTo>
                  <a:pt x="18162" y="8193"/>
                </a:lnTo>
                <a:lnTo>
                  <a:pt x="16880" y="6703"/>
                </a:lnTo>
                <a:lnTo>
                  <a:pt x="17290" y="2979"/>
                </a:lnTo>
                <a:lnTo>
                  <a:pt x="17290" y="2234"/>
                </a:lnTo>
                <a:lnTo>
                  <a:pt x="12981" y="0"/>
                </a:lnTo>
                <a:lnTo>
                  <a:pt x="11236" y="1490"/>
                </a:lnTo>
                <a:lnTo>
                  <a:pt x="8671" y="2234"/>
                </a:lnTo>
                <a:lnTo>
                  <a:pt x="7337" y="1490"/>
                </a:lnTo>
                <a:lnTo>
                  <a:pt x="6054" y="2979"/>
                </a:lnTo>
                <a:lnTo>
                  <a:pt x="4310" y="3724"/>
                </a:lnTo>
                <a:lnTo>
                  <a:pt x="3899" y="6703"/>
                </a:lnTo>
                <a:lnTo>
                  <a:pt x="2617" y="8193"/>
                </a:lnTo>
                <a:lnTo>
                  <a:pt x="2155" y="10428"/>
                </a:lnTo>
                <a:lnTo>
                  <a:pt x="462" y="14152"/>
                </a:lnTo>
                <a:lnTo>
                  <a:pt x="0" y="17131"/>
                </a:lnTo>
                <a:lnTo>
                  <a:pt x="1744" y="15641"/>
                </a:lnTo>
                <a:lnTo>
                  <a:pt x="3899" y="17131"/>
                </a:lnTo>
                <a:lnTo>
                  <a:pt x="4310" y="18621"/>
                </a:lnTo>
                <a:lnTo>
                  <a:pt x="5182" y="20855"/>
                </a:lnTo>
                <a:lnTo>
                  <a:pt x="9081" y="20110"/>
                </a:lnTo>
                <a:lnTo>
                  <a:pt x="11236" y="14152"/>
                </a:lnTo>
                <a:lnTo>
                  <a:pt x="14725" y="21600"/>
                </a:lnTo>
                <a:lnTo>
                  <a:pt x="16008" y="14152"/>
                </a:lnTo>
                <a:lnTo>
                  <a:pt x="18162" y="14897"/>
                </a:lnTo>
                <a:lnTo>
                  <a:pt x="19445" y="13407"/>
                </a:lnTo>
                <a:lnTo>
                  <a:pt x="21190" y="13407"/>
                </a:lnTo>
                <a:lnTo>
                  <a:pt x="21600" y="12662"/>
                </a:lnTo>
                <a:lnTo>
                  <a:pt x="21190" y="8938"/>
                </a:lnTo>
                <a:lnTo>
                  <a:pt x="19035" y="96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8" name="Shape 1254"/>
          <p:cNvSpPr/>
          <p:nvPr/>
        </p:nvSpPr>
        <p:spPr>
          <a:xfrm>
            <a:off x="7360394" y="9121751"/>
            <a:ext cx="1311437" cy="600316"/>
          </a:xfrm>
          <a:custGeom>
            <a:avLst/>
            <a:gdLst/>
            <a:ahLst/>
            <a:cxnLst>
              <a:cxn ang="0">
                <a:pos x="wd2" y="hd2"/>
              </a:cxn>
              <a:cxn ang="5400000">
                <a:pos x="wd2" y="hd2"/>
              </a:cxn>
              <a:cxn ang="10800000">
                <a:pos x="wd2" y="hd2"/>
              </a:cxn>
              <a:cxn ang="16200000">
                <a:pos x="wd2" y="hd2"/>
              </a:cxn>
            </a:cxnLst>
            <a:rect l="0" t="0" r="r" b="b"/>
            <a:pathLst>
              <a:path w="21600" h="21600" extrusionOk="0">
                <a:moveTo>
                  <a:pt x="14949" y="21046"/>
                </a:moveTo>
                <a:lnTo>
                  <a:pt x="15994" y="19385"/>
                </a:lnTo>
                <a:lnTo>
                  <a:pt x="17609" y="19385"/>
                </a:lnTo>
                <a:lnTo>
                  <a:pt x="18940" y="18831"/>
                </a:lnTo>
                <a:lnTo>
                  <a:pt x="18940" y="17169"/>
                </a:lnTo>
                <a:lnTo>
                  <a:pt x="19731" y="15508"/>
                </a:lnTo>
                <a:lnTo>
                  <a:pt x="20016" y="12738"/>
                </a:lnTo>
                <a:lnTo>
                  <a:pt x="20016" y="9969"/>
                </a:lnTo>
                <a:lnTo>
                  <a:pt x="21347" y="8862"/>
                </a:lnTo>
                <a:lnTo>
                  <a:pt x="21600" y="6646"/>
                </a:lnTo>
                <a:lnTo>
                  <a:pt x="20555" y="4985"/>
                </a:lnTo>
                <a:lnTo>
                  <a:pt x="20555" y="1662"/>
                </a:lnTo>
                <a:lnTo>
                  <a:pt x="17863" y="1662"/>
                </a:lnTo>
                <a:lnTo>
                  <a:pt x="15456" y="0"/>
                </a:lnTo>
                <a:lnTo>
                  <a:pt x="14664" y="3323"/>
                </a:lnTo>
                <a:lnTo>
                  <a:pt x="13080" y="4431"/>
                </a:lnTo>
                <a:lnTo>
                  <a:pt x="11750" y="2769"/>
                </a:lnTo>
                <a:lnTo>
                  <a:pt x="11750" y="4431"/>
                </a:lnTo>
                <a:lnTo>
                  <a:pt x="10673" y="4431"/>
                </a:lnTo>
                <a:lnTo>
                  <a:pt x="10388" y="6646"/>
                </a:lnTo>
                <a:lnTo>
                  <a:pt x="9343" y="8308"/>
                </a:lnTo>
                <a:lnTo>
                  <a:pt x="9882" y="10523"/>
                </a:lnTo>
                <a:lnTo>
                  <a:pt x="9882" y="12738"/>
                </a:lnTo>
                <a:lnTo>
                  <a:pt x="8013" y="11631"/>
                </a:lnTo>
                <a:lnTo>
                  <a:pt x="5859" y="13292"/>
                </a:lnTo>
                <a:lnTo>
                  <a:pt x="4529" y="13846"/>
                </a:lnTo>
                <a:lnTo>
                  <a:pt x="2660" y="13292"/>
                </a:lnTo>
                <a:lnTo>
                  <a:pt x="1584" y="14400"/>
                </a:lnTo>
                <a:lnTo>
                  <a:pt x="253" y="13846"/>
                </a:lnTo>
                <a:lnTo>
                  <a:pt x="0" y="16615"/>
                </a:lnTo>
                <a:lnTo>
                  <a:pt x="792" y="17723"/>
                </a:lnTo>
                <a:lnTo>
                  <a:pt x="1330" y="18831"/>
                </a:lnTo>
                <a:lnTo>
                  <a:pt x="2660" y="18277"/>
                </a:lnTo>
                <a:lnTo>
                  <a:pt x="2914" y="21046"/>
                </a:lnTo>
                <a:lnTo>
                  <a:pt x="3199" y="19385"/>
                </a:lnTo>
                <a:lnTo>
                  <a:pt x="4276" y="19938"/>
                </a:lnTo>
                <a:lnTo>
                  <a:pt x="5321" y="17723"/>
                </a:lnTo>
                <a:lnTo>
                  <a:pt x="7728" y="17169"/>
                </a:lnTo>
                <a:lnTo>
                  <a:pt x="8266" y="18831"/>
                </a:lnTo>
                <a:lnTo>
                  <a:pt x="12004" y="21046"/>
                </a:lnTo>
                <a:lnTo>
                  <a:pt x="12004" y="21600"/>
                </a:lnTo>
                <a:lnTo>
                  <a:pt x="13080" y="21046"/>
                </a:lnTo>
                <a:lnTo>
                  <a:pt x="14949" y="2104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39" name="Shape 1255"/>
          <p:cNvSpPr/>
          <p:nvPr/>
        </p:nvSpPr>
        <p:spPr>
          <a:xfrm>
            <a:off x="8073800" y="9583531"/>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0" name="Shape 1256"/>
          <p:cNvSpPr/>
          <p:nvPr/>
        </p:nvSpPr>
        <p:spPr>
          <a:xfrm>
            <a:off x="8089182" y="9691282"/>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1" name="Shape 1257"/>
          <p:cNvSpPr/>
          <p:nvPr/>
        </p:nvSpPr>
        <p:spPr>
          <a:xfrm>
            <a:off x="8073800" y="9583531"/>
            <a:ext cx="534575" cy="384818"/>
          </a:xfrm>
          <a:custGeom>
            <a:avLst/>
            <a:gdLst/>
            <a:ahLst/>
            <a:cxnLst>
              <a:cxn ang="0">
                <a:pos x="wd2" y="hd2"/>
              </a:cxn>
              <a:cxn ang="5400000">
                <a:pos x="wd2" y="hd2"/>
              </a:cxn>
              <a:cxn ang="10800000">
                <a:pos x="wd2" y="hd2"/>
              </a:cxn>
              <a:cxn ang="16200000">
                <a:pos x="wd2" y="hd2"/>
              </a:cxn>
            </a:cxnLst>
            <a:rect l="0" t="0" r="r" b="b"/>
            <a:pathLst>
              <a:path w="21600" h="21600" extrusionOk="0">
                <a:moveTo>
                  <a:pt x="3885" y="20736"/>
                </a:moveTo>
                <a:lnTo>
                  <a:pt x="7148" y="17280"/>
                </a:lnTo>
                <a:lnTo>
                  <a:pt x="9091" y="19008"/>
                </a:lnTo>
                <a:lnTo>
                  <a:pt x="11732" y="19872"/>
                </a:lnTo>
                <a:lnTo>
                  <a:pt x="13053" y="16416"/>
                </a:lnTo>
                <a:lnTo>
                  <a:pt x="15695" y="15552"/>
                </a:lnTo>
                <a:lnTo>
                  <a:pt x="15695" y="11232"/>
                </a:lnTo>
                <a:lnTo>
                  <a:pt x="18259" y="6912"/>
                </a:lnTo>
                <a:lnTo>
                  <a:pt x="21600" y="5184"/>
                </a:lnTo>
                <a:lnTo>
                  <a:pt x="18259" y="0"/>
                </a:lnTo>
                <a:lnTo>
                  <a:pt x="17637" y="864"/>
                </a:lnTo>
                <a:lnTo>
                  <a:pt x="17637" y="3456"/>
                </a:lnTo>
                <a:lnTo>
                  <a:pt x="14374" y="4320"/>
                </a:lnTo>
                <a:lnTo>
                  <a:pt x="10412" y="4320"/>
                </a:lnTo>
                <a:lnTo>
                  <a:pt x="7847" y="6912"/>
                </a:lnTo>
                <a:lnTo>
                  <a:pt x="3263" y="6912"/>
                </a:lnTo>
                <a:lnTo>
                  <a:pt x="622" y="7776"/>
                </a:lnTo>
                <a:lnTo>
                  <a:pt x="0" y="10368"/>
                </a:lnTo>
                <a:lnTo>
                  <a:pt x="622" y="16416"/>
                </a:lnTo>
                <a:lnTo>
                  <a:pt x="0" y="17280"/>
                </a:lnTo>
                <a:lnTo>
                  <a:pt x="1942" y="16416"/>
                </a:lnTo>
                <a:lnTo>
                  <a:pt x="622" y="19008"/>
                </a:lnTo>
                <a:lnTo>
                  <a:pt x="622" y="21600"/>
                </a:lnTo>
                <a:lnTo>
                  <a:pt x="1243" y="21600"/>
                </a:lnTo>
                <a:lnTo>
                  <a:pt x="3885" y="20736"/>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2" name="Shape 1258"/>
          <p:cNvSpPr/>
          <p:nvPr/>
        </p:nvSpPr>
        <p:spPr>
          <a:xfrm>
            <a:off x="8089182" y="9691282"/>
            <a:ext cx="1053764" cy="800420"/>
          </a:xfrm>
          <a:custGeom>
            <a:avLst/>
            <a:gdLst/>
            <a:ahLst/>
            <a:cxnLst>
              <a:cxn ang="0">
                <a:pos x="wd2" y="hd2"/>
              </a:cxn>
              <a:cxn ang="5400000">
                <a:pos x="wd2" y="hd2"/>
              </a:cxn>
              <a:cxn ang="10800000">
                <a:pos x="wd2" y="hd2"/>
              </a:cxn>
              <a:cxn ang="16200000">
                <a:pos x="wd2" y="hd2"/>
              </a:cxn>
            </a:cxnLst>
            <a:rect l="0" t="0" r="r" b="b"/>
            <a:pathLst>
              <a:path w="21600" h="21600" extrusionOk="0">
                <a:moveTo>
                  <a:pt x="15293" y="18692"/>
                </a:moveTo>
                <a:lnTo>
                  <a:pt x="14939" y="17862"/>
                </a:lnTo>
                <a:lnTo>
                  <a:pt x="13599" y="17031"/>
                </a:lnTo>
                <a:lnTo>
                  <a:pt x="12613" y="15369"/>
                </a:lnTo>
                <a:lnTo>
                  <a:pt x="10642" y="13708"/>
                </a:lnTo>
                <a:lnTo>
                  <a:pt x="9302" y="11215"/>
                </a:lnTo>
                <a:lnTo>
                  <a:pt x="7962" y="10385"/>
                </a:lnTo>
                <a:lnTo>
                  <a:pt x="8632" y="7892"/>
                </a:lnTo>
                <a:lnTo>
                  <a:pt x="9302" y="7892"/>
                </a:lnTo>
                <a:lnTo>
                  <a:pt x="10642" y="8723"/>
                </a:lnTo>
                <a:lnTo>
                  <a:pt x="10958" y="7477"/>
                </a:lnTo>
                <a:lnTo>
                  <a:pt x="12298" y="7062"/>
                </a:lnTo>
                <a:lnTo>
                  <a:pt x="13953" y="7477"/>
                </a:lnTo>
                <a:lnTo>
                  <a:pt x="15924" y="7892"/>
                </a:lnTo>
                <a:lnTo>
                  <a:pt x="17264" y="7477"/>
                </a:lnTo>
                <a:lnTo>
                  <a:pt x="18604" y="7892"/>
                </a:lnTo>
                <a:lnTo>
                  <a:pt x="20575" y="8308"/>
                </a:lnTo>
                <a:lnTo>
                  <a:pt x="20575" y="6646"/>
                </a:lnTo>
                <a:lnTo>
                  <a:pt x="21600" y="6231"/>
                </a:lnTo>
                <a:lnTo>
                  <a:pt x="20575" y="5815"/>
                </a:lnTo>
                <a:lnTo>
                  <a:pt x="19590" y="4154"/>
                </a:lnTo>
                <a:lnTo>
                  <a:pt x="18920" y="2492"/>
                </a:lnTo>
                <a:lnTo>
                  <a:pt x="16594" y="3738"/>
                </a:lnTo>
                <a:lnTo>
                  <a:pt x="15293" y="3738"/>
                </a:lnTo>
                <a:lnTo>
                  <a:pt x="14939" y="2492"/>
                </a:lnTo>
                <a:lnTo>
                  <a:pt x="13599" y="2908"/>
                </a:lnTo>
                <a:lnTo>
                  <a:pt x="12613" y="2077"/>
                </a:lnTo>
                <a:lnTo>
                  <a:pt x="11628" y="831"/>
                </a:lnTo>
                <a:lnTo>
                  <a:pt x="10288" y="0"/>
                </a:lnTo>
                <a:lnTo>
                  <a:pt x="8947" y="415"/>
                </a:lnTo>
                <a:lnTo>
                  <a:pt x="7647" y="2492"/>
                </a:lnTo>
                <a:lnTo>
                  <a:pt x="7647" y="4569"/>
                </a:lnTo>
                <a:lnTo>
                  <a:pt x="6307" y="4985"/>
                </a:lnTo>
                <a:lnTo>
                  <a:pt x="5636" y="6646"/>
                </a:lnTo>
                <a:lnTo>
                  <a:pt x="4296" y="6231"/>
                </a:lnTo>
                <a:lnTo>
                  <a:pt x="3311" y="5400"/>
                </a:lnTo>
                <a:lnTo>
                  <a:pt x="1655" y="7062"/>
                </a:lnTo>
                <a:lnTo>
                  <a:pt x="315" y="7477"/>
                </a:lnTo>
                <a:lnTo>
                  <a:pt x="0" y="7477"/>
                </a:lnTo>
                <a:lnTo>
                  <a:pt x="0" y="7892"/>
                </a:lnTo>
                <a:lnTo>
                  <a:pt x="1340" y="11215"/>
                </a:lnTo>
                <a:lnTo>
                  <a:pt x="3311" y="7892"/>
                </a:lnTo>
                <a:lnTo>
                  <a:pt x="3311" y="11215"/>
                </a:lnTo>
                <a:lnTo>
                  <a:pt x="4966" y="9969"/>
                </a:lnTo>
                <a:lnTo>
                  <a:pt x="4966" y="12462"/>
                </a:lnTo>
                <a:lnTo>
                  <a:pt x="6977" y="13708"/>
                </a:lnTo>
                <a:lnTo>
                  <a:pt x="6307" y="14123"/>
                </a:lnTo>
                <a:lnTo>
                  <a:pt x="8632" y="16200"/>
                </a:lnTo>
                <a:lnTo>
                  <a:pt x="8947" y="17446"/>
                </a:lnTo>
                <a:lnTo>
                  <a:pt x="9972" y="18277"/>
                </a:lnTo>
                <a:lnTo>
                  <a:pt x="12298" y="18692"/>
                </a:lnTo>
                <a:lnTo>
                  <a:pt x="14623" y="19938"/>
                </a:lnTo>
                <a:lnTo>
                  <a:pt x="12298" y="20354"/>
                </a:lnTo>
                <a:lnTo>
                  <a:pt x="16279" y="21600"/>
                </a:lnTo>
                <a:lnTo>
                  <a:pt x="16279" y="19938"/>
                </a:lnTo>
                <a:lnTo>
                  <a:pt x="15293" y="18692"/>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3" name="Shape 1259"/>
          <p:cNvSpPr/>
          <p:nvPr/>
        </p:nvSpPr>
        <p:spPr>
          <a:xfrm>
            <a:off x="8477615" y="9952955"/>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4" name="Shape 1260"/>
          <p:cNvSpPr/>
          <p:nvPr/>
        </p:nvSpPr>
        <p:spPr>
          <a:xfrm>
            <a:off x="8525687" y="9121751"/>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45" name="Shape 1261"/>
          <p:cNvSpPr/>
          <p:nvPr/>
        </p:nvSpPr>
        <p:spPr>
          <a:xfrm>
            <a:off x="8477615" y="9952955"/>
            <a:ext cx="746096" cy="615708"/>
          </a:xfrm>
          <a:custGeom>
            <a:avLst/>
            <a:gdLst/>
            <a:ahLst/>
            <a:cxnLst>
              <a:cxn ang="0">
                <a:pos x="wd2" y="hd2"/>
              </a:cxn>
              <a:cxn ang="5400000">
                <a:pos x="wd2" y="hd2"/>
              </a:cxn>
              <a:cxn ang="10800000">
                <a:pos x="wd2" y="hd2"/>
              </a:cxn>
              <a:cxn ang="16200000">
                <a:pos x="wd2" y="hd2"/>
              </a:cxn>
            </a:cxnLst>
            <a:rect l="0" t="0" r="r" b="b"/>
            <a:pathLst>
              <a:path w="21600" h="21600" extrusionOk="0">
                <a:moveTo>
                  <a:pt x="15977" y="17820"/>
                </a:moveTo>
                <a:lnTo>
                  <a:pt x="17369" y="16740"/>
                </a:lnTo>
                <a:lnTo>
                  <a:pt x="17814" y="14580"/>
                </a:lnTo>
                <a:lnTo>
                  <a:pt x="19262" y="14580"/>
                </a:lnTo>
                <a:lnTo>
                  <a:pt x="18761" y="12960"/>
                </a:lnTo>
                <a:lnTo>
                  <a:pt x="21600" y="11880"/>
                </a:lnTo>
                <a:lnTo>
                  <a:pt x="20153" y="9180"/>
                </a:lnTo>
                <a:lnTo>
                  <a:pt x="21600" y="8100"/>
                </a:lnTo>
                <a:lnTo>
                  <a:pt x="19262" y="6480"/>
                </a:lnTo>
                <a:lnTo>
                  <a:pt x="18761" y="4320"/>
                </a:lnTo>
                <a:lnTo>
                  <a:pt x="18761" y="2160"/>
                </a:lnTo>
                <a:lnTo>
                  <a:pt x="16924" y="2160"/>
                </a:lnTo>
                <a:lnTo>
                  <a:pt x="16423" y="1080"/>
                </a:lnTo>
                <a:lnTo>
                  <a:pt x="15031" y="1080"/>
                </a:lnTo>
                <a:lnTo>
                  <a:pt x="13138" y="540"/>
                </a:lnTo>
                <a:lnTo>
                  <a:pt x="11245" y="1080"/>
                </a:lnTo>
                <a:lnTo>
                  <a:pt x="8462" y="540"/>
                </a:lnTo>
                <a:lnTo>
                  <a:pt x="6124" y="0"/>
                </a:lnTo>
                <a:lnTo>
                  <a:pt x="4231" y="540"/>
                </a:lnTo>
                <a:lnTo>
                  <a:pt x="3786" y="2160"/>
                </a:lnTo>
                <a:lnTo>
                  <a:pt x="1893" y="1080"/>
                </a:lnTo>
                <a:lnTo>
                  <a:pt x="946" y="1080"/>
                </a:lnTo>
                <a:lnTo>
                  <a:pt x="0" y="4320"/>
                </a:lnTo>
                <a:lnTo>
                  <a:pt x="1893" y="5400"/>
                </a:lnTo>
                <a:lnTo>
                  <a:pt x="3786" y="8640"/>
                </a:lnTo>
                <a:lnTo>
                  <a:pt x="6569" y="10800"/>
                </a:lnTo>
                <a:lnTo>
                  <a:pt x="7961" y="12960"/>
                </a:lnTo>
                <a:lnTo>
                  <a:pt x="9854" y="14040"/>
                </a:lnTo>
                <a:lnTo>
                  <a:pt x="10355" y="15120"/>
                </a:lnTo>
                <a:lnTo>
                  <a:pt x="11746" y="16740"/>
                </a:lnTo>
                <a:lnTo>
                  <a:pt x="11746" y="18900"/>
                </a:lnTo>
                <a:lnTo>
                  <a:pt x="16423" y="21600"/>
                </a:lnTo>
                <a:lnTo>
                  <a:pt x="16423" y="18900"/>
                </a:lnTo>
                <a:lnTo>
                  <a:pt x="15977" y="17820"/>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46" name="Shape 1262"/>
          <p:cNvSpPr/>
          <p:nvPr/>
        </p:nvSpPr>
        <p:spPr>
          <a:xfrm>
            <a:off x="8525687" y="9121751"/>
            <a:ext cx="1101837" cy="708064"/>
          </a:xfrm>
          <a:custGeom>
            <a:avLst/>
            <a:gdLst/>
            <a:ahLst/>
            <a:cxnLst>
              <a:cxn ang="0">
                <a:pos x="wd2" y="hd2"/>
              </a:cxn>
              <a:cxn ang="5400000">
                <a:pos x="wd2" y="hd2"/>
              </a:cxn>
              <a:cxn ang="10800000">
                <a:pos x="wd2" y="hd2"/>
              </a:cxn>
              <a:cxn ang="16200000">
                <a:pos x="wd2" y="hd2"/>
              </a:cxn>
            </a:cxnLst>
            <a:rect l="0" t="0" r="r" b="b"/>
            <a:pathLst>
              <a:path w="21600" h="21600" extrusionOk="0">
                <a:moveTo>
                  <a:pt x="11120" y="18783"/>
                </a:moveTo>
                <a:lnTo>
                  <a:pt x="12402" y="17843"/>
                </a:lnTo>
                <a:lnTo>
                  <a:pt x="14325" y="17843"/>
                </a:lnTo>
                <a:lnTo>
                  <a:pt x="15569" y="16904"/>
                </a:lnTo>
                <a:lnTo>
                  <a:pt x="16549" y="15965"/>
                </a:lnTo>
                <a:lnTo>
                  <a:pt x="17152" y="15496"/>
                </a:lnTo>
                <a:lnTo>
                  <a:pt x="17491" y="13148"/>
                </a:lnTo>
                <a:lnTo>
                  <a:pt x="17793" y="11739"/>
                </a:lnTo>
                <a:lnTo>
                  <a:pt x="18773" y="9861"/>
                </a:lnTo>
                <a:lnTo>
                  <a:pt x="19715" y="6574"/>
                </a:lnTo>
                <a:lnTo>
                  <a:pt x="20658" y="4226"/>
                </a:lnTo>
                <a:lnTo>
                  <a:pt x="21600" y="2817"/>
                </a:lnTo>
                <a:lnTo>
                  <a:pt x="20658" y="1409"/>
                </a:lnTo>
                <a:lnTo>
                  <a:pt x="19376" y="0"/>
                </a:lnTo>
                <a:lnTo>
                  <a:pt x="17793" y="470"/>
                </a:lnTo>
                <a:lnTo>
                  <a:pt x="16850" y="0"/>
                </a:lnTo>
                <a:lnTo>
                  <a:pt x="15267" y="470"/>
                </a:lnTo>
                <a:lnTo>
                  <a:pt x="13985" y="470"/>
                </a:lnTo>
                <a:lnTo>
                  <a:pt x="12402" y="3287"/>
                </a:lnTo>
                <a:lnTo>
                  <a:pt x="10819" y="2817"/>
                </a:lnTo>
                <a:lnTo>
                  <a:pt x="10517" y="3757"/>
                </a:lnTo>
                <a:lnTo>
                  <a:pt x="8595" y="4696"/>
                </a:lnTo>
                <a:lnTo>
                  <a:pt x="8595" y="6574"/>
                </a:lnTo>
                <a:lnTo>
                  <a:pt x="4147" y="7513"/>
                </a:lnTo>
                <a:lnTo>
                  <a:pt x="3204" y="6574"/>
                </a:lnTo>
                <a:lnTo>
                  <a:pt x="2563" y="6104"/>
                </a:lnTo>
                <a:lnTo>
                  <a:pt x="2563" y="7513"/>
                </a:lnTo>
                <a:lnTo>
                  <a:pt x="980" y="8452"/>
                </a:lnTo>
                <a:lnTo>
                  <a:pt x="980" y="10800"/>
                </a:lnTo>
                <a:lnTo>
                  <a:pt x="641" y="13148"/>
                </a:lnTo>
                <a:lnTo>
                  <a:pt x="0" y="14087"/>
                </a:lnTo>
                <a:lnTo>
                  <a:pt x="1621" y="16904"/>
                </a:lnTo>
                <a:lnTo>
                  <a:pt x="1282" y="17374"/>
                </a:lnTo>
                <a:lnTo>
                  <a:pt x="2563" y="18313"/>
                </a:lnTo>
                <a:lnTo>
                  <a:pt x="3506" y="19722"/>
                </a:lnTo>
                <a:lnTo>
                  <a:pt x="4448" y="20661"/>
                </a:lnTo>
                <a:lnTo>
                  <a:pt x="5730" y="20191"/>
                </a:lnTo>
                <a:lnTo>
                  <a:pt x="6069" y="21600"/>
                </a:lnTo>
                <a:lnTo>
                  <a:pt x="7313" y="21600"/>
                </a:lnTo>
                <a:lnTo>
                  <a:pt x="9537" y="20191"/>
                </a:lnTo>
                <a:lnTo>
                  <a:pt x="9876" y="20191"/>
                </a:lnTo>
                <a:lnTo>
                  <a:pt x="10178" y="18783"/>
                </a:lnTo>
                <a:lnTo>
                  <a:pt x="11120" y="1878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47" name="Shape 1263"/>
          <p:cNvSpPr/>
          <p:nvPr/>
        </p:nvSpPr>
        <p:spPr>
          <a:xfrm>
            <a:off x="9400619" y="9121751"/>
            <a:ext cx="49997" cy="15394"/>
          </a:xfrm>
          <a:custGeom>
            <a:avLst/>
            <a:gdLst/>
            <a:ahLst/>
            <a:cxnLst>
              <a:cxn ang="0">
                <a:pos x="wd2" y="hd2"/>
              </a:cxn>
              <a:cxn ang="5400000">
                <a:pos x="wd2" y="hd2"/>
              </a:cxn>
              <a:cxn ang="10800000">
                <a:pos x="wd2" y="hd2"/>
              </a:cxn>
              <a:cxn ang="16200000">
                <a:pos x="wd2" y="hd2"/>
              </a:cxn>
            </a:cxnLst>
            <a:rect l="0" t="0" r="r" b="b"/>
            <a:pathLst>
              <a:path w="21600" h="21600" extrusionOk="0">
                <a:moveTo>
                  <a:pt x="14123" y="21600"/>
                </a:moveTo>
                <a:lnTo>
                  <a:pt x="21600" y="21600"/>
                </a:lnTo>
                <a:lnTo>
                  <a:pt x="0" y="0"/>
                </a:lnTo>
                <a:lnTo>
                  <a:pt x="14123"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48" name="Shape 1264"/>
          <p:cNvSpPr/>
          <p:nvPr/>
        </p:nvSpPr>
        <p:spPr>
          <a:xfrm>
            <a:off x="9450614" y="9137142"/>
            <a:ext cx="32691" cy="1"/>
          </a:xfrm>
          <a:custGeom>
            <a:avLst/>
            <a:gdLst/>
            <a:ahLst/>
            <a:cxnLst>
              <a:cxn ang="0">
                <a:pos x="wd2" y="hd2"/>
              </a:cxn>
              <a:cxn ang="5400000">
                <a:pos x="wd2" y="hd2"/>
              </a:cxn>
              <a:cxn ang="10800000">
                <a:pos x="wd2" y="hd2"/>
              </a:cxn>
              <a:cxn ang="16200000">
                <a:pos x="wd2" y="hd2"/>
              </a:cxn>
            </a:cxnLst>
            <a:rect l="0" t="0" r="r" b="b"/>
            <a:pathLst>
              <a:path w="21600" extrusionOk="0">
                <a:moveTo>
                  <a:pt x="21600" y="0"/>
                </a:moveTo>
                <a:lnTo>
                  <a:pt x="0" y="0"/>
                </a:lnTo>
                <a:lnTo>
                  <a:pt x="2160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49" name="Shape 1265"/>
          <p:cNvSpPr/>
          <p:nvPr/>
        </p:nvSpPr>
        <p:spPr>
          <a:xfrm flipV="1">
            <a:off x="9433310" y="9121751"/>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150" name="Shape 1266"/>
          <p:cNvSpPr/>
          <p:nvPr/>
        </p:nvSpPr>
        <p:spPr>
          <a:xfrm flipV="1">
            <a:off x="9433310" y="9121751"/>
            <a:ext cx="49997" cy="15394"/>
          </a:xfrm>
          <a:prstGeom prst="line">
            <a:avLst/>
          </a:prstGeom>
          <a:solidFill>
            <a:srgbClr val="D8DEE3"/>
          </a:solidFill>
          <a:ln>
            <a:solidFill>
              <a:srgbClr val="FFFFFF"/>
            </a:solidFill>
          </a:ln>
        </p:spPr>
        <p:txBody>
          <a:bodyPr lIns="50800" tIns="50800" rIns="50800" bIns="50800" anchor="ctr"/>
          <a:lstStyle/>
          <a:p>
            <a:pPr defTabSz="457200">
              <a:defRPr sz="1200">
                <a:solidFill>
                  <a:srgbClr val="000000"/>
                </a:solidFill>
                <a:latin typeface="+mj-lt"/>
                <a:ea typeface="+mj-ea"/>
                <a:cs typeface="+mj-cs"/>
                <a:sym typeface="Helvetica"/>
              </a:defRPr>
            </a:pPr>
            <a:endParaRPr/>
          </a:p>
        </p:txBody>
      </p:sp>
      <p:sp>
        <p:nvSpPr>
          <p:cNvPr id="151" name="Shape 1267"/>
          <p:cNvSpPr/>
          <p:nvPr/>
        </p:nvSpPr>
        <p:spPr>
          <a:xfrm>
            <a:off x="9385236" y="9121751"/>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2" name="Shape 1268"/>
          <p:cNvSpPr/>
          <p:nvPr/>
        </p:nvSpPr>
        <p:spPr>
          <a:xfrm>
            <a:off x="8898735" y="8937039"/>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3" name="Shape 1269"/>
          <p:cNvSpPr/>
          <p:nvPr/>
        </p:nvSpPr>
        <p:spPr>
          <a:xfrm>
            <a:off x="9385236" y="9121751"/>
            <a:ext cx="15384" cy="1"/>
          </a:xfrm>
          <a:custGeom>
            <a:avLst/>
            <a:gdLst/>
            <a:ahLst/>
            <a:cxnLst>
              <a:cxn ang="0">
                <a:pos x="wd2" y="hd2"/>
              </a:cxn>
              <a:cxn ang="5400000">
                <a:pos x="wd2" y="hd2"/>
              </a:cxn>
              <a:cxn ang="10800000">
                <a:pos x="wd2" y="hd2"/>
              </a:cxn>
              <a:cxn ang="16200000">
                <a:pos x="wd2" y="hd2"/>
              </a:cxn>
            </a:cxnLst>
            <a:rect l="0" t="0" r="r" b="b"/>
            <a:pathLst>
              <a:path w="21600" extrusionOk="0">
                <a:moveTo>
                  <a:pt x="0" y="0"/>
                </a:moveTo>
                <a:lnTo>
                  <a:pt x="21600" y="0"/>
                </a:lnTo>
                <a:lnTo>
                  <a:pt x="0" y="0"/>
                </a:lnTo>
                <a:lnTo>
                  <a:pt x="0" y="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4" name="Shape 1270"/>
          <p:cNvSpPr/>
          <p:nvPr/>
        </p:nvSpPr>
        <p:spPr>
          <a:xfrm>
            <a:off x="8898735" y="8937039"/>
            <a:ext cx="49997" cy="3078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0"/>
                </a:lnTo>
                <a:lnTo>
                  <a:pt x="0" y="10800"/>
                </a:lnTo>
                <a:lnTo>
                  <a:pt x="14123" y="21600"/>
                </a:lnTo>
                <a:lnTo>
                  <a:pt x="21600" y="21600"/>
                </a:lnTo>
                <a:close/>
              </a:path>
            </a:pathLst>
          </a:custGeom>
          <a:solidFill>
            <a:schemeClr val="tx1">
              <a:lumMod val="10000"/>
              <a:lumOff val="90000"/>
            </a:schemeClr>
          </a:solidFill>
          <a:ln>
            <a:solidFill>
              <a:srgbClr val="FFFFFF"/>
            </a:solidFill>
          </a:ln>
        </p:spPr>
        <p:txBody>
          <a:bodyPr lIns="50800" tIns="50800" rIns="50800" bIns="50800" anchor="ctr"/>
          <a:lstStyle/>
          <a:p>
            <a:pPr marL="40639" marR="40639" algn="ctr" defTabSz="914400">
              <a:lnSpc>
                <a:spcPct val="80000"/>
              </a:lnSpc>
              <a:defRPr sz="1400" b="1">
                <a:solidFill>
                  <a:srgbClr val="FFFFFF"/>
                </a:solidFill>
                <a:uFill>
                  <a:solidFill>
                    <a:srgbClr val="FFFFFF"/>
                  </a:solidFill>
                </a:uFill>
                <a:latin typeface="Arial"/>
                <a:ea typeface="Arial"/>
                <a:cs typeface="Arial"/>
                <a:sym typeface="Arial"/>
              </a:defRPr>
            </a:pPr>
            <a:endParaRPr/>
          </a:p>
        </p:txBody>
      </p:sp>
      <p:sp>
        <p:nvSpPr>
          <p:cNvPr id="155" name="Shape 1271"/>
          <p:cNvSpPr/>
          <p:nvPr/>
        </p:nvSpPr>
        <p:spPr>
          <a:xfrm>
            <a:off x="8608373" y="8921645"/>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6" name="Shape 1272"/>
          <p:cNvSpPr/>
          <p:nvPr/>
        </p:nvSpPr>
        <p:spPr>
          <a:xfrm>
            <a:off x="9029495" y="9691282"/>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7" name="Shape 1273"/>
          <p:cNvSpPr/>
          <p:nvPr/>
        </p:nvSpPr>
        <p:spPr>
          <a:xfrm>
            <a:off x="8608373" y="8921645"/>
            <a:ext cx="923005" cy="446388"/>
          </a:xfrm>
          <a:custGeom>
            <a:avLst/>
            <a:gdLst/>
            <a:ahLst/>
            <a:cxnLst>
              <a:cxn ang="0">
                <a:pos x="wd2" y="hd2"/>
              </a:cxn>
              <a:cxn ang="5400000">
                <a:pos x="wd2" y="hd2"/>
              </a:cxn>
              <a:cxn ang="10800000">
                <a:pos x="wd2" y="hd2"/>
              </a:cxn>
              <a:cxn ang="16200000">
                <a:pos x="wd2" y="hd2"/>
              </a:cxn>
            </a:cxnLst>
            <a:rect l="0" t="0" r="r" b="b"/>
            <a:pathLst>
              <a:path w="21600" h="21600" extrusionOk="0">
                <a:moveTo>
                  <a:pt x="18945" y="745"/>
                </a:moveTo>
                <a:lnTo>
                  <a:pt x="17820" y="0"/>
                </a:lnTo>
                <a:lnTo>
                  <a:pt x="15885" y="0"/>
                </a:lnTo>
                <a:lnTo>
                  <a:pt x="14760" y="1490"/>
                </a:lnTo>
                <a:lnTo>
                  <a:pt x="13230" y="1490"/>
                </a:lnTo>
                <a:lnTo>
                  <a:pt x="12105" y="3724"/>
                </a:lnTo>
                <a:lnTo>
                  <a:pt x="10980" y="3724"/>
                </a:lnTo>
                <a:lnTo>
                  <a:pt x="10620" y="2234"/>
                </a:lnTo>
                <a:lnTo>
                  <a:pt x="9450" y="0"/>
                </a:lnTo>
                <a:lnTo>
                  <a:pt x="7965" y="2234"/>
                </a:lnTo>
                <a:lnTo>
                  <a:pt x="7560" y="2234"/>
                </a:lnTo>
                <a:lnTo>
                  <a:pt x="6795" y="1490"/>
                </a:lnTo>
                <a:lnTo>
                  <a:pt x="5670" y="2979"/>
                </a:lnTo>
                <a:lnTo>
                  <a:pt x="4545" y="5214"/>
                </a:lnTo>
                <a:lnTo>
                  <a:pt x="3015" y="9683"/>
                </a:lnTo>
                <a:lnTo>
                  <a:pt x="1125" y="9683"/>
                </a:lnTo>
                <a:lnTo>
                  <a:pt x="0" y="12662"/>
                </a:lnTo>
                <a:lnTo>
                  <a:pt x="0" y="16386"/>
                </a:lnTo>
                <a:lnTo>
                  <a:pt x="1485" y="18621"/>
                </a:lnTo>
                <a:lnTo>
                  <a:pt x="1125" y="19366"/>
                </a:lnTo>
                <a:lnTo>
                  <a:pt x="1890" y="20110"/>
                </a:lnTo>
                <a:lnTo>
                  <a:pt x="3015" y="21600"/>
                </a:lnTo>
                <a:lnTo>
                  <a:pt x="8325" y="20110"/>
                </a:lnTo>
                <a:lnTo>
                  <a:pt x="8325" y="17131"/>
                </a:lnTo>
                <a:lnTo>
                  <a:pt x="10620" y="15641"/>
                </a:lnTo>
                <a:lnTo>
                  <a:pt x="10980" y="14152"/>
                </a:lnTo>
                <a:lnTo>
                  <a:pt x="12870" y="14897"/>
                </a:lnTo>
                <a:lnTo>
                  <a:pt x="14760" y="10428"/>
                </a:lnTo>
                <a:lnTo>
                  <a:pt x="16290" y="10428"/>
                </a:lnTo>
                <a:lnTo>
                  <a:pt x="18180" y="9683"/>
                </a:lnTo>
                <a:lnTo>
                  <a:pt x="18180" y="9683"/>
                </a:lnTo>
                <a:lnTo>
                  <a:pt x="18540" y="9683"/>
                </a:lnTo>
                <a:lnTo>
                  <a:pt x="19710" y="10428"/>
                </a:lnTo>
                <a:lnTo>
                  <a:pt x="20475" y="10428"/>
                </a:lnTo>
                <a:lnTo>
                  <a:pt x="20835" y="5959"/>
                </a:lnTo>
                <a:lnTo>
                  <a:pt x="21600" y="1490"/>
                </a:lnTo>
                <a:lnTo>
                  <a:pt x="18945" y="745"/>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58" name="Shape 1274"/>
          <p:cNvSpPr/>
          <p:nvPr/>
        </p:nvSpPr>
        <p:spPr>
          <a:xfrm>
            <a:off x="9029495" y="9691282"/>
            <a:ext cx="842242" cy="969740"/>
          </a:xfrm>
          <a:custGeom>
            <a:avLst/>
            <a:gdLst/>
            <a:ahLst/>
            <a:cxnLst>
              <a:cxn ang="0">
                <a:pos x="wd2" y="hd2"/>
              </a:cxn>
              <a:cxn ang="5400000">
                <a:pos x="wd2" y="hd2"/>
              </a:cxn>
              <a:cxn ang="10800000">
                <a:pos x="wd2" y="hd2"/>
              </a:cxn>
              <a:cxn ang="16200000">
                <a:pos x="wd2" y="hd2"/>
              </a:cxn>
            </a:cxnLst>
            <a:rect l="0" t="0" r="r" b="b"/>
            <a:pathLst>
              <a:path w="21600" h="21600" extrusionOk="0">
                <a:moveTo>
                  <a:pt x="6214" y="18171"/>
                </a:moveTo>
                <a:lnTo>
                  <a:pt x="7890" y="18857"/>
                </a:lnTo>
                <a:lnTo>
                  <a:pt x="9123" y="18857"/>
                </a:lnTo>
                <a:lnTo>
                  <a:pt x="9962" y="19543"/>
                </a:lnTo>
                <a:lnTo>
                  <a:pt x="11638" y="21257"/>
                </a:lnTo>
                <a:lnTo>
                  <a:pt x="12427" y="21600"/>
                </a:lnTo>
                <a:lnTo>
                  <a:pt x="12871" y="20229"/>
                </a:lnTo>
                <a:lnTo>
                  <a:pt x="14104" y="19886"/>
                </a:lnTo>
                <a:lnTo>
                  <a:pt x="15337" y="19543"/>
                </a:lnTo>
                <a:lnTo>
                  <a:pt x="18247" y="18514"/>
                </a:lnTo>
                <a:lnTo>
                  <a:pt x="20367" y="18514"/>
                </a:lnTo>
                <a:lnTo>
                  <a:pt x="20762" y="17143"/>
                </a:lnTo>
                <a:lnTo>
                  <a:pt x="19923" y="16800"/>
                </a:lnTo>
                <a:lnTo>
                  <a:pt x="19923" y="15429"/>
                </a:lnTo>
                <a:lnTo>
                  <a:pt x="20762" y="15086"/>
                </a:lnTo>
                <a:lnTo>
                  <a:pt x="21600" y="13371"/>
                </a:lnTo>
                <a:lnTo>
                  <a:pt x="19529" y="12000"/>
                </a:lnTo>
                <a:lnTo>
                  <a:pt x="18690" y="10629"/>
                </a:lnTo>
                <a:lnTo>
                  <a:pt x="18247" y="9257"/>
                </a:lnTo>
                <a:lnTo>
                  <a:pt x="19085" y="7886"/>
                </a:lnTo>
                <a:lnTo>
                  <a:pt x="18247" y="7543"/>
                </a:lnTo>
                <a:lnTo>
                  <a:pt x="18247" y="5829"/>
                </a:lnTo>
                <a:lnTo>
                  <a:pt x="16175" y="6857"/>
                </a:lnTo>
                <a:lnTo>
                  <a:pt x="14104" y="6171"/>
                </a:lnTo>
                <a:lnTo>
                  <a:pt x="12033" y="5829"/>
                </a:lnTo>
                <a:lnTo>
                  <a:pt x="12871" y="4457"/>
                </a:lnTo>
                <a:lnTo>
                  <a:pt x="10800" y="3771"/>
                </a:lnTo>
                <a:lnTo>
                  <a:pt x="9123" y="2743"/>
                </a:lnTo>
                <a:lnTo>
                  <a:pt x="8729" y="1714"/>
                </a:lnTo>
                <a:lnTo>
                  <a:pt x="7052" y="686"/>
                </a:lnTo>
                <a:lnTo>
                  <a:pt x="6214" y="0"/>
                </a:lnTo>
                <a:lnTo>
                  <a:pt x="5819" y="343"/>
                </a:lnTo>
                <a:lnTo>
                  <a:pt x="3304" y="343"/>
                </a:lnTo>
                <a:lnTo>
                  <a:pt x="1627" y="1029"/>
                </a:lnTo>
                <a:lnTo>
                  <a:pt x="395" y="1029"/>
                </a:lnTo>
                <a:lnTo>
                  <a:pt x="0" y="2057"/>
                </a:lnTo>
                <a:lnTo>
                  <a:pt x="395" y="3429"/>
                </a:lnTo>
                <a:lnTo>
                  <a:pt x="1627" y="4800"/>
                </a:lnTo>
                <a:lnTo>
                  <a:pt x="2910" y="5143"/>
                </a:lnTo>
                <a:lnTo>
                  <a:pt x="1627" y="5486"/>
                </a:lnTo>
                <a:lnTo>
                  <a:pt x="1627" y="6857"/>
                </a:lnTo>
                <a:lnTo>
                  <a:pt x="395" y="6514"/>
                </a:lnTo>
                <a:lnTo>
                  <a:pt x="838" y="7200"/>
                </a:lnTo>
                <a:lnTo>
                  <a:pt x="2466" y="7200"/>
                </a:lnTo>
                <a:lnTo>
                  <a:pt x="2466" y="8571"/>
                </a:lnTo>
                <a:lnTo>
                  <a:pt x="2910" y="9943"/>
                </a:lnTo>
                <a:lnTo>
                  <a:pt x="4981" y="10971"/>
                </a:lnTo>
                <a:lnTo>
                  <a:pt x="3699" y="11657"/>
                </a:lnTo>
                <a:lnTo>
                  <a:pt x="4981" y="13371"/>
                </a:lnTo>
                <a:lnTo>
                  <a:pt x="2466" y="14057"/>
                </a:lnTo>
                <a:lnTo>
                  <a:pt x="2910" y="15086"/>
                </a:lnTo>
                <a:lnTo>
                  <a:pt x="1627" y="15086"/>
                </a:lnTo>
                <a:lnTo>
                  <a:pt x="1233" y="16457"/>
                </a:lnTo>
                <a:lnTo>
                  <a:pt x="0" y="17143"/>
                </a:lnTo>
                <a:lnTo>
                  <a:pt x="395" y="17829"/>
                </a:lnTo>
                <a:lnTo>
                  <a:pt x="395" y="19543"/>
                </a:lnTo>
                <a:lnTo>
                  <a:pt x="838" y="19543"/>
                </a:lnTo>
                <a:lnTo>
                  <a:pt x="4981" y="21600"/>
                </a:lnTo>
                <a:lnTo>
                  <a:pt x="4981" y="21257"/>
                </a:lnTo>
                <a:lnTo>
                  <a:pt x="6214" y="18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59" name="Shape 1275"/>
          <p:cNvSpPr/>
          <p:nvPr/>
        </p:nvSpPr>
        <p:spPr>
          <a:xfrm>
            <a:off x="9223711" y="10507091"/>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0" name="Shape 1276"/>
          <p:cNvSpPr/>
          <p:nvPr/>
        </p:nvSpPr>
        <p:spPr>
          <a:xfrm>
            <a:off x="9483301" y="10507091"/>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1" name="Shape 1277"/>
          <p:cNvSpPr/>
          <p:nvPr/>
        </p:nvSpPr>
        <p:spPr>
          <a:xfrm>
            <a:off x="9223711" y="10507091"/>
            <a:ext cx="403815" cy="677279"/>
          </a:xfrm>
          <a:custGeom>
            <a:avLst/>
            <a:gdLst/>
            <a:ahLst/>
            <a:cxnLst>
              <a:cxn ang="0">
                <a:pos x="wd2" y="hd2"/>
              </a:cxn>
              <a:cxn ang="5400000">
                <a:pos x="wd2" y="hd2"/>
              </a:cxn>
              <a:cxn ang="10800000">
                <a:pos x="wd2" y="hd2"/>
              </a:cxn>
              <a:cxn ang="16200000">
                <a:pos x="wd2" y="hd2"/>
              </a:cxn>
            </a:cxnLst>
            <a:rect l="0" t="0" r="r" b="b"/>
            <a:pathLst>
              <a:path w="21600" h="21600" extrusionOk="0">
                <a:moveTo>
                  <a:pt x="15531" y="18655"/>
                </a:moveTo>
                <a:lnTo>
                  <a:pt x="19029" y="17673"/>
                </a:lnTo>
                <a:lnTo>
                  <a:pt x="19029" y="15218"/>
                </a:lnTo>
                <a:lnTo>
                  <a:pt x="21600" y="14236"/>
                </a:lnTo>
                <a:lnTo>
                  <a:pt x="19954" y="11782"/>
                </a:lnTo>
                <a:lnTo>
                  <a:pt x="17280" y="11291"/>
                </a:lnTo>
                <a:lnTo>
                  <a:pt x="14709" y="9327"/>
                </a:lnTo>
                <a:lnTo>
                  <a:pt x="13886" y="5891"/>
                </a:lnTo>
                <a:lnTo>
                  <a:pt x="13886" y="4418"/>
                </a:lnTo>
                <a:lnTo>
                  <a:pt x="13886" y="4418"/>
                </a:lnTo>
                <a:lnTo>
                  <a:pt x="10389" y="1964"/>
                </a:lnTo>
                <a:lnTo>
                  <a:pt x="8640" y="982"/>
                </a:lnTo>
                <a:lnTo>
                  <a:pt x="6069" y="982"/>
                </a:lnTo>
                <a:lnTo>
                  <a:pt x="2571" y="0"/>
                </a:lnTo>
                <a:lnTo>
                  <a:pt x="0" y="4418"/>
                </a:lnTo>
                <a:lnTo>
                  <a:pt x="0" y="4909"/>
                </a:lnTo>
                <a:lnTo>
                  <a:pt x="1749" y="5400"/>
                </a:lnTo>
                <a:lnTo>
                  <a:pt x="3394" y="6382"/>
                </a:lnTo>
                <a:lnTo>
                  <a:pt x="3394" y="7364"/>
                </a:lnTo>
                <a:lnTo>
                  <a:pt x="3394" y="9818"/>
                </a:lnTo>
                <a:lnTo>
                  <a:pt x="4320" y="15218"/>
                </a:lnTo>
                <a:lnTo>
                  <a:pt x="6891" y="17673"/>
                </a:lnTo>
                <a:lnTo>
                  <a:pt x="11211" y="19636"/>
                </a:lnTo>
                <a:lnTo>
                  <a:pt x="13886" y="21600"/>
                </a:lnTo>
                <a:lnTo>
                  <a:pt x="15531" y="21109"/>
                </a:lnTo>
                <a:lnTo>
                  <a:pt x="15531" y="18655"/>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2" name="Shape 1278"/>
          <p:cNvSpPr/>
          <p:nvPr/>
        </p:nvSpPr>
        <p:spPr>
          <a:xfrm>
            <a:off x="9483301" y="10507091"/>
            <a:ext cx="1165294" cy="1354557"/>
          </a:xfrm>
          <a:custGeom>
            <a:avLst/>
            <a:gdLst/>
            <a:ahLst/>
            <a:cxnLst>
              <a:cxn ang="0">
                <a:pos x="wd2" y="hd2"/>
              </a:cxn>
              <a:cxn ang="5400000">
                <a:pos x="wd2" y="hd2"/>
              </a:cxn>
              <a:cxn ang="10800000">
                <a:pos x="wd2" y="hd2"/>
              </a:cxn>
              <a:cxn ang="16200000">
                <a:pos x="wd2" y="hd2"/>
              </a:cxn>
            </a:cxnLst>
            <a:rect l="0" t="0" r="r" b="b"/>
            <a:pathLst>
              <a:path w="21600" h="21600" extrusionOk="0">
                <a:moveTo>
                  <a:pt x="20994" y="2209"/>
                </a:moveTo>
                <a:lnTo>
                  <a:pt x="21600" y="736"/>
                </a:lnTo>
                <a:lnTo>
                  <a:pt x="20709" y="0"/>
                </a:lnTo>
                <a:lnTo>
                  <a:pt x="19818" y="0"/>
                </a:lnTo>
                <a:lnTo>
                  <a:pt x="20103" y="1227"/>
                </a:lnTo>
                <a:lnTo>
                  <a:pt x="18891" y="1718"/>
                </a:lnTo>
                <a:lnTo>
                  <a:pt x="16788" y="2209"/>
                </a:lnTo>
                <a:lnTo>
                  <a:pt x="15897" y="2209"/>
                </a:lnTo>
                <a:lnTo>
                  <a:pt x="14685" y="2209"/>
                </a:lnTo>
                <a:lnTo>
                  <a:pt x="13509" y="1718"/>
                </a:lnTo>
                <a:lnTo>
                  <a:pt x="11691" y="2700"/>
                </a:lnTo>
                <a:lnTo>
                  <a:pt x="10194" y="3191"/>
                </a:lnTo>
                <a:lnTo>
                  <a:pt x="8697" y="3191"/>
                </a:lnTo>
                <a:lnTo>
                  <a:pt x="8412" y="4173"/>
                </a:lnTo>
                <a:lnTo>
                  <a:pt x="5988" y="4418"/>
                </a:lnTo>
                <a:lnTo>
                  <a:pt x="4776" y="5645"/>
                </a:lnTo>
                <a:lnTo>
                  <a:pt x="3885" y="5645"/>
                </a:lnTo>
                <a:lnTo>
                  <a:pt x="2673" y="6136"/>
                </a:lnTo>
                <a:lnTo>
                  <a:pt x="2388" y="6136"/>
                </a:lnTo>
                <a:lnTo>
                  <a:pt x="2673" y="7118"/>
                </a:lnTo>
                <a:lnTo>
                  <a:pt x="1782" y="7609"/>
                </a:lnTo>
                <a:lnTo>
                  <a:pt x="1782" y="8836"/>
                </a:lnTo>
                <a:lnTo>
                  <a:pt x="570" y="9327"/>
                </a:lnTo>
                <a:lnTo>
                  <a:pt x="570" y="10555"/>
                </a:lnTo>
                <a:lnTo>
                  <a:pt x="0" y="10800"/>
                </a:lnTo>
                <a:lnTo>
                  <a:pt x="1176" y="12027"/>
                </a:lnTo>
                <a:lnTo>
                  <a:pt x="2673" y="13009"/>
                </a:lnTo>
                <a:lnTo>
                  <a:pt x="2103" y="14236"/>
                </a:lnTo>
                <a:lnTo>
                  <a:pt x="3279" y="14236"/>
                </a:lnTo>
                <a:lnTo>
                  <a:pt x="4206" y="14727"/>
                </a:lnTo>
                <a:lnTo>
                  <a:pt x="7200" y="14727"/>
                </a:lnTo>
                <a:lnTo>
                  <a:pt x="10194" y="14482"/>
                </a:lnTo>
                <a:lnTo>
                  <a:pt x="12903" y="14727"/>
                </a:lnTo>
                <a:lnTo>
                  <a:pt x="12012" y="15218"/>
                </a:lnTo>
                <a:lnTo>
                  <a:pt x="11691" y="15709"/>
                </a:lnTo>
                <a:lnTo>
                  <a:pt x="10479" y="15709"/>
                </a:lnTo>
                <a:lnTo>
                  <a:pt x="9303" y="15464"/>
                </a:lnTo>
                <a:lnTo>
                  <a:pt x="7485" y="14973"/>
                </a:lnTo>
                <a:lnTo>
                  <a:pt x="6594" y="15464"/>
                </a:lnTo>
                <a:lnTo>
                  <a:pt x="5703" y="15709"/>
                </a:lnTo>
                <a:lnTo>
                  <a:pt x="4776" y="16936"/>
                </a:lnTo>
                <a:lnTo>
                  <a:pt x="5703" y="17427"/>
                </a:lnTo>
                <a:lnTo>
                  <a:pt x="6594" y="17918"/>
                </a:lnTo>
                <a:lnTo>
                  <a:pt x="7200" y="18164"/>
                </a:lnTo>
                <a:lnTo>
                  <a:pt x="7485" y="19145"/>
                </a:lnTo>
                <a:lnTo>
                  <a:pt x="8412" y="20618"/>
                </a:lnTo>
                <a:lnTo>
                  <a:pt x="8982" y="19882"/>
                </a:lnTo>
                <a:lnTo>
                  <a:pt x="9909" y="20127"/>
                </a:lnTo>
                <a:lnTo>
                  <a:pt x="11085" y="21600"/>
                </a:lnTo>
                <a:lnTo>
                  <a:pt x="12012" y="20127"/>
                </a:lnTo>
                <a:lnTo>
                  <a:pt x="14115" y="21109"/>
                </a:lnTo>
                <a:lnTo>
                  <a:pt x="11691" y="17427"/>
                </a:lnTo>
                <a:lnTo>
                  <a:pt x="12582" y="17673"/>
                </a:lnTo>
                <a:lnTo>
                  <a:pt x="13188" y="17918"/>
                </a:lnTo>
                <a:lnTo>
                  <a:pt x="13188" y="18409"/>
                </a:lnTo>
                <a:lnTo>
                  <a:pt x="13794" y="17673"/>
                </a:lnTo>
                <a:lnTo>
                  <a:pt x="14685" y="17182"/>
                </a:lnTo>
                <a:lnTo>
                  <a:pt x="12582" y="16200"/>
                </a:lnTo>
                <a:lnTo>
                  <a:pt x="14400" y="15709"/>
                </a:lnTo>
                <a:lnTo>
                  <a:pt x="16218" y="16200"/>
                </a:lnTo>
                <a:lnTo>
                  <a:pt x="15897" y="14973"/>
                </a:lnTo>
                <a:lnTo>
                  <a:pt x="15612" y="14236"/>
                </a:lnTo>
                <a:lnTo>
                  <a:pt x="14685" y="13745"/>
                </a:lnTo>
                <a:lnTo>
                  <a:pt x="15612" y="13745"/>
                </a:lnTo>
                <a:lnTo>
                  <a:pt x="16218" y="14236"/>
                </a:lnTo>
                <a:lnTo>
                  <a:pt x="17109" y="14727"/>
                </a:lnTo>
                <a:lnTo>
                  <a:pt x="18321" y="14482"/>
                </a:lnTo>
                <a:lnTo>
                  <a:pt x="16503" y="13500"/>
                </a:lnTo>
                <a:lnTo>
                  <a:pt x="15006" y="12518"/>
                </a:lnTo>
                <a:lnTo>
                  <a:pt x="12582" y="11782"/>
                </a:lnTo>
                <a:lnTo>
                  <a:pt x="12012" y="11782"/>
                </a:lnTo>
                <a:lnTo>
                  <a:pt x="12012" y="12273"/>
                </a:lnTo>
                <a:lnTo>
                  <a:pt x="12297" y="12764"/>
                </a:lnTo>
                <a:lnTo>
                  <a:pt x="11085" y="12518"/>
                </a:lnTo>
                <a:lnTo>
                  <a:pt x="10479" y="12273"/>
                </a:lnTo>
                <a:lnTo>
                  <a:pt x="10479" y="11536"/>
                </a:lnTo>
                <a:lnTo>
                  <a:pt x="10479" y="10800"/>
                </a:lnTo>
                <a:lnTo>
                  <a:pt x="12012" y="11045"/>
                </a:lnTo>
                <a:lnTo>
                  <a:pt x="12012" y="10309"/>
                </a:lnTo>
                <a:lnTo>
                  <a:pt x="11406" y="9818"/>
                </a:lnTo>
                <a:lnTo>
                  <a:pt x="9588" y="8836"/>
                </a:lnTo>
                <a:lnTo>
                  <a:pt x="8412" y="7364"/>
                </a:lnTo>
                <a:lnTo>
                  <a:pt x="8697" y="6873"/>
                </a:lnTo>
                <a:lnTo>
                  <a:pt x="9303" y="6136"/>
                </a:lnTo>
                <a:lnTo>
                  <a:pt x="9588" y="6873"/>
                </a:lnTo>
                <a:lnTo>
                  <a:pt x="10479" y="7118"/>
                </a:lnTo>
                <a:lnTo>
                  <a:pt x="11406" y="7364"/>
                </a:lnTo>
                <a:lnTo>
                  <a:pt x="12012" y="8100"/>
                </a:lnTo>
                <a:lnTo>
                  <a:pt x="12012" y="7118"/>
                </a:lnTo>
                <a:lnTo>
                  <a:pt x="12903" y="6382"/>
                </a:lnTo>
                <a:lnTo>
                  <a:pt x="13188" y="4909"/>
                </a:lnTo>
                <a:lnTo>
                  <a:pt x="13794" y="4418"/>
                </a:lnTo>
                <a:lnTo>
                  <a:pt x="14685" y="4173"/>
                </a:lnTo>
                <a:lnTo>
                  <a:pt x="17715" y="3436"/>
                </a:lnTo>
                <a:lnTo>
                  <a:pt x="19212" y="3436"/>
                </a:lnTo>
                <a:lnTo>
                  <a:pt x="20103" y="3436"/>
                </a:lnTo>
                <a:lnTo>
                  <a:pt x="20424" y="3927"/>
                </a:lnTo>
                <a:lnTo>
                  <a:pt x="21315" y="2945"/>
                </a:lnTo>
                <a:lnTo>
                  <a:pt x="20994" y="2209"/>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3" name="Shape 1279"/>
          <p:cNvSpPr/>
          <p:nvPr/>
        </p:nvSpPr>
        <p:spPr>
          <a:xfrm>
            <a:off x="9483301" y="10522484"/>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4" name="Shape 1280"/>
          <p:cNvSpPr/>
          <p:nvPr/>
        </p:nvSpPr>
        <p:spPr>
          <a:xfrm>
            <a:off x="9740975" y="9937564"/>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5" name="Shape 1281"/>
          <p:cNvSpPr/>
          <p:nvPr/>
        </p:nvSpPr>
        <p:spPr>
          <a:xfrm>
            <a:off x="9483301" y="10522484"/>
            <a:ext cx="469195" cy="369425"/>
          </a:xfrm>
          <a:custGeom>
            <a:avLst/>
            <a:gdLst/>
            <a:ahLst/>
            <a:cxnLst>
              <a:cxn ang="0">
                <a:pos x="wd2" y="hd2"/>
              </a:cxn>
              <a:cxn ang="5400000">
                <a:pos x="wd2" y="hd2"/>
              </a:cxn>
              <a:cxn ang="10800000">
                <a:pos x="wd2" y="hd2"/>
              </a:cxn>
              <a:cxn ang="16200000">
                <a:pos x="wd2" y="hd2"/>
              </a:cxn>
            </a:cxnLst>
            <a:rect l="0" t="0" r="r" b="b"/>
            <a:pathLst>
              <a:path w="21600" h="21600" extrusionOk="0">
                <a:moveTo>
                  <a:pt x="20095" y="3600"/>
                </a:moveTo>
                <a:lnTo>
                  <a:pt x="16377" y="1800"/>
                </a:lnTo>
                <a:lnTo>
                  <a:pt x="15669" y="0"/>
                </a:lnTo>
                <a:lnTo>
                  <a:pt x="15669" y="0"/>
                </a:lnTo>
                <a:lnTo>
                  <a:pt x="11862" y="0"/>
                </a:lnTo>
                <a:lnTo>
                  <a:pt x="6639" y="2700"/>
                </a:lnTo>
                <a:lnTo>
                  <a:pt x="4426" y="3600"/>
                </a:lnTo>
                <a:lnTo>
                  <a:pt x="2213" y="4500"/>
                </a:lnTo>
                <a:lnTo>
                  <a:pt x="1416" y="8100"/>
                </a:lnTo>
                <a:lnTo>
                  <a:pt x="0" y="7200"/>
                </a:lnTo>
                <a:lnTo>
                  <a:pt x="0" y="9900"/>
                </a:lnTo>
                <a:lnTo>
                  <a:pt x="708" y="16200"/>
                </a:lnTo>
                <a:lnTo>
                  <a:pt x="2921" y="19800"/>
                </a:lnTo>
                <a:lnTo>
                  <a:pt x="5223" y="20700"/>
                </a:lnTo>
                <a:lnTo>
                  <a:pt x="5931" y="21600"/>
                </a:lnTo>
                <a:lnTo>
                  <a:pt x="6639" y="21600"/>
                </a:lnTo>
                <a:lnTo>
                  <a:pt x="9649" y="19800"/>
                </a:lnTo>
                <a:lnTo>
                  <a:pt x="11862" y="19800"/>
                </a:lnTo>
                <a:lnTo>
                  <a:pt x="14872" y="15300"/>
                </a:lnTo>
                <a:lnTo>
                  <a:pt x="20892" y="14400"/>
                </a:lnTo>
                <a:lnTo>
                  <a:pt x="21600" y="11700"/>
                </a:lnTo>
                <a:lnTo>
                  <a:pt x="21600" y="7200"/>
                </a:lnTo>
                <a:lnTo>
                  <a:pt x="20095" y="360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6" name="Shape 1282"/>
          <p:cNvSpPr/>
          <p:nvPr/>
        </p:nvSpPr>
        <p:spPr>
          <a:xfrm>
            <a:off x="9740975" y="9937564"/>
            <a:ext cx="1134527" cy="785027"/>
          </a:xfrm>
          <a:custGeom>
            <a:avLst/>
            <a:gdLst/>
            <a:ahLst/>
            <a:cxnLst>
              <a:cxn ang="0">
                <a:pos x="wd2" y="hd2"/>
              </a:cxn>
              <a:cxn ang="5400000">
                <a:pos x="wd2" y="hd2"/>
              </a:cxn>
              <a:cxn ang="10800000">
                <a:pos x="wd2" y="hd2"/>
              </a:cxn>
              <a:cxn ang="16200000">
                <a:pos x="wd2" y="hd2"/>
              </a:cxn>
            </a:cxnLst>
            <a:rect l="0" t="0" r="r" b="b"/>
            <a:pathLst>
              <a:path w="21600" h="21600" extrusionOk="0">
                <a:moveTo>
                  <a:pt x="16658" y="13553"/>
                </a:moveTo>
                <a:lnTo>
                  <a:pt x="17902" y="13129"/>
                </a:lnTo>
                <a:lnTo>
                  <a:pt x="18818" y="12282"/>
                </a:lnTo>
                <a:lnTo>
                  <a:pt x="20685" y="12706"/>
                </a:lnTo>
                <a:lnTo>
                  <a:pt x="21600" y="12282"/>
                </a:lnTo>
                <a:lnTo>
                  <a:pt x="20685" y="10588"/>
                </a:lnTo>
                <a:lnTo>
                  <a:pt x="19147" y="9318"/>
                </a:lnTo>
                <a:lnTo>
                  <a:pt x="20062" y="7624"/>
                </a:lnTo>
                <a:lnTo>
                  <a:pt x="20062" y="5506"/>
                </a:lnTo>
                <a:lnTo>
                  <a:pt x="20062" y="3812"/>
                </a:lnTo>
                <a:lnTo>
                  <a:pt x="20978" y="3388"/>
                </a:lnTo>
                <a:lnTo>
                  <a:pt x="21307" y="2541"/>
                </a:lnTo>
                <a:lnTo>
                  <a:pt x="21307" y="1694"/>
                </a:lnTo>
                <a:lnTo>
                  <a:pt x="21307" y="847"/>
                </a:lnTo>
                <a:lnTo>
                  <a:pt x="19440" y="847"/>
                </a:lnTo>
                <a:lnTo>
                  <a:pt x="19147" y="0"/>
                </a:lnTo>
                <a:lnTo>
                  <a:pt x="17609" y="424"/>
                </a:lnTo>
                <a:lnTo>
                  <a:pt x="16658" y="0"/>
                </a:lnTo>
                <a:lnTo>
                  <a:pt x="15120" y="424"/>
                </a:lnTo>
                <a:lnTo>
                  <a:pt x="13289" y="1271"/>
                </a:lnTo>
                <a:lnTo>
                  <a:pt x="11752" y="4235"/>
                </a:lnTo>
                <a:lnTo>
                  <a:pt x="9885" y="4659"/>
                </a:lnTo>
                <a:lnTo>
                  <a:pt x="8018" y="4659"/>
                </a:lnTo>
                <a:lnTo>
                  <a:pt x="7102" y="4659"/>
                </a:lnTo>
                <a:lnTo>
                  <a:pt x="6187" y="5929"/>
                </a:lnTo>
                <a:lnTo>
                  <a:pt x="2782" y="5929"/>
                </a:lnTo>
                <a:lnTo>
                  <a:pt x="1574" y="5506"/>
                </a:lnTo>
                <a:lnTo>
                  <a:pt x="1574" y="4235"/>
                </a:lnTo>
                <a:lnTo>
                  <a:pt x="329" y="3388"/>
                </a:lnTo>
                <a:lnTo>
                  <a:pt x="0" y="4659"/>
                </a:lnTo>
                <a:lnTo>
                  <a:pt x="329" y="6353"/>
                </a:lnTo>
                <a:lnTo>
                  <a:pt x="952" y="8047"/>
                </a:lnTo>
                <a:lnTo>
                  <a:pt x="2489" y="9741"/>
                </a:lnTo>
                <a:lnTo>
                  <a:pt x="1867" y="11859"/>
                </a:lnTo>
                <a:lnTo>
                  <a:pt x="1245" y="12282"/>
                </a:lnTo>
                <a:lnTo>
                  <a:pt x="1245" y="13976"/>
                </a:lnTo>
                <a:lnTo>
                  <a:pt x="1867" y="14400"/>
                </a:lnTo>
                <a:lnTo>
                  <a:pt x="1574" y="16094"/>
                </a:lnTo>
                <a:lnTo>
                  <a:pt x="1867" y="16941"/>
                </a:lnTo>
                <a:lnTo>
                  <a:pt x="3405" y="17788"/>
                </a:lnTo>
                <a:lnTo>
                  <a:pt x="4027" y="19482"/>
                </a:lnTo>
                <a:lnTo>
                  <a:pt x="4027" y="21600"/>
                </a:lnTo>
                <a:lnTo>
                  <a:pt x="4027" y="21176"/>
                </a:lnTo>
                <a:lnTo>
                  <a:pt x="5565" y="21176"/>
                </a:lnTo>
                <a:lnTo>
                  <a:pt x="7102" y="20329"/>
                </a:lnTo>
                <a:lnTo>
                  <a:pt x="8969" y="18635"/>
                </a:lnTo>
                <a:lnTo>
                  <a:pt x="10178" y="19482"/>
                </a:lnTo>
                <a:lnTo>
                  <a:pt x="11422" y="19482"/>
                </a:lnTo>
                <a:lnTo>
                  <a:pt x="12338" y="19482"/>
                </a:lnTo>
                <a:lnTo>
                  <a:pt x="14498" y="18635"/>
                </a:lnTo>
                <a:lnTo>
                  <a:pt x="15742" y="17788"/>
                </a:lnTo>
                <a:lnTo>
                  <a:pt x="15449" y="15671"/>
                </a:lnTo>
                <a:lnTo>
                  <a:pt x="16365" y="15671"/>
                </a:lnTo>
                <a:lnTo>
                  <a:pt x="16365" y="15671"/>
                </a:lnTo>
                <a:lnTo>
                  <a:pt x="16658" y="14824"/>
                </a:lnTo>
                <a:lnTo>
                  <a:pt x="16658" y="1355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7" name="Shape 1283"/>
          <p:cNvSpPr/>
          <p:nvPr/>
        </p:nvSpPr>
        <p:spPr>
          <a:xfrm>
            <a:off x="10585136" y="10383951"/>
            <a:ext cx="699946" cy="1185238"/>
          </a:xfrm>
          <a:custGeom>
            <a:avLst/>
            <a:gdLst/>
            <a:ahLst/>
            <a:cxnLst>
              <a:cxn ang="0">
                <a:pos x="wd2" y="hd2"/>
              </a:cxn>
              <a:cxn ang="5400000">
                <a:pos x="wd2" y="hd2"/>
              </a:cxn>
              <a:cxn ang="10800000">
                <a:pos x="wd2" y="hd2"/>
              </a:cxn>
              <a:cxn ang="16200000">
                <a:pos x="wd2" y="hd2"/>
              </a:cxn>
            </a:cxnLst>
            <a:rect l="0" t="0" r="r" b="b"/>
            <a:pathLst>
              <a:path w="21600" h="21600" extrusionOk="0">
                <a:moveTo>
                  <a:pt x="17980" y="1964"/>
                </a:moveTo>
                <a:lnTo>
                  <a:pt x="12996" y="1403"/>
                </a:lnTo>
                <a:lnTo>
                  <a:pt x="10978" y="842"/>
                </a:lnTo>
                <a:lnTo>
                  <a:pt x="8960" y="0"/>
                </a:lnTo>
                <a:lnTo>
                  <a:pt x="7477" y="281"/>
                </a:lnTo>
                <a:lnTo>
                  <a:pt x="4451" y="0"/>
                </a:lnTo>
                <a:lnTo>
                  <a:pt x="2967" y="561"/>
                </a:lnTo>
                <a:lnTo>
                  <a:pt x="949" y="842"/>
                </a:lnTo>
                <a:lnTo>
                  <a:pt x="949" y="1683"/>
                </a:lnTo>
                <a:lnTo>
                  <a:pt x="475" y="2244"/>
                </a:lnTo>
                <a:lnTo>
                  <a:pt x="1958" y="3086"/>
                </a:lnTo>
                <a:lnTo>
                  <a:pt x="949" y="4769"/>
                </a:lnTo>
                <a:lnTo>
                  <a:pt x="1484" y="5610"/>
                </a:lnTo>
                <a:lnTo>
                  <a:pt x="0" y="6732"/>
                </a:lnTo>
                <a:lnTo>
                  <a:pt x="0" y="7013"/>
                </a:lnTo>
                <a:lnTo>
                  <a:pt x="3976" y="6452"/>
                </a:lnTo>
                <a:lnTo>
                  <a:pt x="2492" y="7574"/>
                </a:lnTo>
                <a:lnTo>
                  <a:pt x="1958" y="8977"/>
                </a:lnTo>
                <a:lnTo>
                  <a:pt x="2967" y="11501"/>
                </a:lnTo>
                <a:lnTo>
                  <a:pt x="7002" y="10940"/>
                </a:lnTo>
                <a:lnTo>
                  <a:pt x="7002" y="12343"/>
                </a:lnTo>
                <a:lnTo>
                  <a:pt x="9495" y="13465"/>
                </a:lnTo>
                <a:lnTo>
                  <a:pt x="8960" y="14306"/>
                </a:lnTo>
                <a:lnTo>
                  <a:pt x="9969" y="15148"/>
                </a:lnTo>
                <a:lnTo>
                  <a:pt x="7952" y="15709"/>
                </a:lnTo>
                <a:lnTo>
                  <a:pt x="5993" y="15429"/>
                </a:lnTo>
                <a:lnTo>
                  <a:pt x="5993" y="16551"/>
                </a:lnTo>
                <a:lnTo>
                  <a:pt x="7477" y="17392"/>
                </a:lnTo>
                <a:lnTo>
                  <a:pt x="8960" y="16831"/>
                </a:lnTo>
                <a:lnTo>
                  <a:pt x="9969" y="16831"/>
                </a:lnTo>
                <a:lnTo>
                  <a:pt x="10978" y="17112"/>
                </a:lnTo>
                <a:lnTo>
                  <a:pt x="12996" y="17673"/>
                </a:lnTo>
                <a:lnTo>
                  <a:pt x="13470" y="18514"/>
                </a:lnTo>
                <a:lnTo>
                  <a:pt x="13945" y="19636"/>
                </a:lnTo>
                <a:lnTo>
                  <a:pt x="15963" y="20197"/>
                </a:lnTo>
                <a:lnTo>
                  <a:pt x="14479" y="20758"/>
                </a:lnTo>
                <a:lnTo>
                  <a:pt x="14479" y="21039"/>
                </a:lnTo>
                <a:lnTo>
                  <a:pt x="15488" y="21039"/>
                </a:lnTo>
                <a:lnTo>
                  <a:pt x="20473" y="20478"/>
                </a:lnTo>
                <a:lnTo>
                  <a:pt x="19998" y="21600"/>
                </a:lnTo>
                <a:lnTo>
                  <a:pt x="21600" y="21109"/>
                </a:lnTo>
                <a:lnTo>
                  <a:pt x="21363" y="20268"/>
                </a:lnTo>
                <a:lnTo>
                  <a:pt x="21007" y="1964"/>
                </a:lnTo>
                <a:lnTo>
                  <a:pt x="17980" y="1964"/>
                </a:lnTo>
                <a:lnTo>
                  <a:pt x="16971" y="4769"/>
                </a:lnTo>
                <a:lnTo>
                  <a:pt x="18989" y="5330"/>
                </a:lnTo>
                <a:lnTo>
                  <a:pt x="16971" y="5891"/>
                </a:lnTo>
                <a:lnTo>
                  <a:pt x="14479" y="5891"/>
                </a:lnTo>
                <a:lnTo>
                  <a:pt x="10444" y="7013"/>
                </a:lnTo>
                <a:lnTo>
                  <a:pt x="8960" y="7013"/>
                </a:lnTo>
                <a:lnTo>
                  <a:pt x="7952" y="7013"/>
                </a:lnTo>
                <a:lnTo>
                  <a:pt x="5459" y="7294"/>
                </a:lnTo>
                <a:lnTo>
                  <a:pt x="3976" y="8135"/>
                </a:lnTo>
                <a:lnTo>
                  <a:pt x="2492" y="9257"/>
                </a:lnTo>
                <a:lnTo>
                  <a:pt x="2492" y="8696"/>
                </a:lnTo>
                <a:lnTo>
                  <a:pt x="3501" y="8135"/>
                </a:lnTo>
                <a:lnTo>
                  <a:pt x="4985" y="7013"/>
                </a:lnTo>
                <a:lnTo>
                  <a:pt x="7477" y="5891"/>
                </a:lnTo>
                <a:lnTo>
                  <a:pt x="7952" y="4208"/>
                </a:lnTo>
                <a:lnTo>
                  <a:pt x="10978" y="3647"/>
                </a:lnTo>
                <a:lnTo>
                  <a:pt x="13945" y="3366"/>
                </a:lnTo>
                <a:lnTo>
                  <a:pt x="16971" y="2805"/>
                </a:lnTo>
                <a:lnTo>
                  <a:pt x="17446" y="2805"/>
                </a:lnTo>
                <a:lnTo>
                  <a:pt x="17980" y="3366"/>
                </a:lnTo>
                <a:lnTo>
                  <a:pt x="20473" y="3647"/>
                </a:lnTo>
                <a:lnTo>
                  <a:pt x="19464" y="3927"/>
                </a:lnTo>
                <a:lnTo>
                  <a:pt x="16971" y="4769"/>
                </a:lnTo>
                <a:lnTo>
                  <a:pt x="179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8" name="Shape 1284"/>
          <p:cNvSpPr/>
          <p:nvPr/>
        </p:nvSpPr>
        <p:spPr>
          <a:xfrm>
            <a:off x="10585136" y="10383951"/>
            <a:ext cx="696100" cy="1185238"/>
          </a:xfrm>
          <a:custGeom>
            <a:avLst/>
            <a:gdLst/>
            <a:ahLst/>
            <a:cxnLst>
              <a:cxn ang="0">
                <a:pos x="wd2" y="hd2"/>
              </a:cxn>
              <a:cxn ang="5400000">
                <a:pos x="wd2" y="hd2"/>
              </a:cxn>
              <a:cxn ang="10800000">
                <a:pos x="wd2" y="hd2"/>
              </a:cxn>
              <a:cxn ang="16200000">
                <a:pos x="wd2" y="hd2"/>
              </a:cxn>
            </a:cxnLst>
            <a:rect l="0" t="0" r="r" b="b"/>
            <a:pathLst>
              <a:path w="21600" h="21600" extrusionOk="0">
                <a:moveTo>
                  <a:pt x="18080" y="1964"/>
                </a:moveTo>
                <a:lnTo>
                  <a:pt x="13067" y="1403"/>
                </a:lnTo>
                <a:lnTo>
                  <a:pt x="11039" y="842"/>
                </a:lnTo>
                <a:lnTo>
                  <a:pt x="9010" y="0"/>
                </a:lnTo>
                <a:lnTo>
                  <a:pt x="7518" y="281"/>
                </a:lnTo>
                <a:lnTo>
                  <a:pt x="4475" y="0"/>
                </a:lnTo>
                <a:lnTo>
                  <a:pt x="2983" y="561"/>
                </a:lnTo>
                <a:lnTo>
                  <a:pt x="955" y="842"/>
                </a:lnTo>
                <a:lnTo>
                  <a:pt x="955" y="1683"/>
                </a:lnTo>
                <a:lnTo>
                  <a:pt x="477" y="2244"/>
                </a:lnTo>
                <a:lnTo>
                  <a:pt x="1969" y="3086"/>
                </a:lnTo>
                <a:lnTo>
                  <a:pt x="955" y="4769"/>
                </a:lnTo>
                <a:lnTo>
                  <a:pt x="1492" y="5610"/>
                </a:lnTo>
                <a:lnTo>
                  <a:pt x="0" y="6732"/>
                </a:lnTo>
                <a:lnTo>
                  <a:pt x="0" y="7013"/>
                </a:lnTo>
                <a:lnTo>
                  <a:pt x="3998" y="6452"/>
                </a:lnTo>
                <a:lnTo>
                  <a:pt x="2506" y="7574"/>
                </a:lnTo>
                <a:lnTo>
                  <a:pt x="1969" y="8977"/>
                </a:lnTo>
                <a:lnTo>
                  <a:pt x="2983" y="11501"/>
                </a:lnTo>
                <a:lnTo>
                  <a:pt x="7041" y="10940"/>
                </a:lnTo>
                <a:lnTo>
                  <a:pt x="7041" y="12343"/>
                </a:lnTo>
                <a:lnTo>
                  <a:pt x="9547" y="13465"/>
                </a:lnTo>
                <a:lnTo>
                  <a:pt x="9010" y="14306"/>
                </a:lnTo>
                <a:lnTo>
                  <a:pt x="10024" y="15148"/>
                </a:lnTo>
                <a:lnTo>
                  <a:pt x="7996" y="15709"/>
                </a:lnTo>
                <a:lnTo>
                  <a:pt x="6027" y="15429"/>
                </a:lnTo>
                <a:lnTo>
                  <a:pt x="6027" y="16551"/>
                </a:lnTo>
                <a:lnTo>
                  <a:pt x="7518" y="17392"/>
                </a:lnTo>
                <a:lnTo>
                  <a:pt x="9010" y="16831"/>
                </a:lnTo>
                <a:lnTo>
                  <a:pt x="10024" y="16831"/>
                </a:lnTo>
                <a:lnTo>
                  <a:pt x="11039" y="17112"/>
                </a:lnTo>
                <a:lnTo>
                  <a:pt x="13067" y="17673"/>
                </a:lnTo>
                <a:lnTo>
                  <a:pt x="13545" y="18514"/>
                </a:lnTo>
                <a:lnTo>
                  <a:pt x="14022" y="19636"/>
                </a:lnTo>
                <a:lnTo>
                  <a:pt x="16051" y="20197"/>
                </a:lnTo>
                <a:lnTo>
                  <a:pt x="14559" y="20758"/>
                </a:lnTo>
                <a:lnTo>
                  <a:pt x="14559" y="21039"/>
                </a:lnTo>
                <a:lnTo>
                  <a:pt x="15573" y="21039"/>
                </a:lnTo>
                <a:lnTo>
                  <a:pt x="20586" y="20478"/>
                </a:lnTo>
                <a:lnTo>
                  <a:pt x="20108" y="21600"/>
                </a:lnTo>
                <a:lnTo>
                  <a:pt x="21600" y="21039"/>
                </a:lnTo>
                <a:lnTo>
                  <a:pt x="21123" y="1753"/>
                </a:lnTo>
                <a:lnTo>
                  <a:pt x="18080" y="1964"/>
                </a:lnTo>
                <a:lnTo>
                  <a:pt x="18080" y="196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69" name="Shape 1285"/>
          <p:cNvSpPr/>
          <p:nvPr/>
        </p:nvSpPr>
        <p:spPr>
          <a:xfrm>
            <a:off x="10665903" y="10537880"/>
            <a:ext cx="592263" cy="354033"/>
          </a:xfrm>
          <a:custGeom>
            <a:avLst/>
            <a:gdLst/>
            <a:ahLst/>
            <a:cxnLst>
              <a:cxn ang="0">
                <a:pos x="wd2" y="hd2"/>
              </a:cxn>
              <a:cxn ang="5400000">
                <a:pos x="wd2" y="hd2"/>
              </a:cxn>
              <a:cxn ang="10800000">
                <a:pos x="wd2" y="hd2"/>
              </a:cxn>
              <a:cxn ang="16200000">
                <a:pos x="wd2" y="hd2"/>
              </a:cxn>
            </a:cxnLst>
            <a:rect l="0" t="0" r="r" b="b"/>
            <a:pathLst>
              <a:path w="21600" h="21600" extrusionOk="0">
                <a:moveTo>
                  <a:pt x="17112" y="6574"/>
                </a:moveTo>
                <a:lnTo>
                  <a:pt x="19496" y="8452"/>
                </a:lnTo>
                <a:lnTo>
                  <a:pt x="17112" y="10330"/>
                </a:lnTo>
                <a:lnTo>
                  <a:pt x="14166" y="10330"/>
                </a:lnTo>
                <a:lnTo>
                  <a:pt x="9397" y="14087"/>
                </a:lnTo>
                <a:lnTo>
                  <a:pt x="7644" y="14087"/>
                </a:lnTo>
                <a:lnTo>
                  <a:pt x="6452" y="14087"/>
                </a:lnTo>
                <a:lnTo>
                  <a:pt x="3506" y="15026"/>
                </a:lnTo>
                <a:lnTo>
                  <a:pt x="1753" y="17843"/>
                </a:lnTo>
                <a:lnTo>
                  <a:pt x="0" y="21600"/>
                </a:lnTo>
                <a:lnTo>
                  <a:pt x="0" y="19722"/>
                </a:lnTo>
                <a:lnTo>
                  <a:pt x="1192" y="17843"/>
                </a:lnTo>
                <a:lnTo>
                  <a:pt x="2945" y="14087"/>
                </a:lnTo>
                <a:lnTo>
                  <a:pt x="5891" y="10330"/>
                </a:lnTo>
                <a:lnTo>
                  <a:pt x="6452" y="4696"/>
                </a:lnTo>
                <a:lnTo>
                  <a:pt x="10029" y="2817"/>
                </a:lnTo>
                <a:lnTo>
                  <a:pt x="13535" y="1878"/>
                </a:lnTo>
                <a:lnTo>
                  <a:pt x="17112" y="0"/>
                </a:lnTo>
                <a:lnTo>
                  <a:pt x="17673" y="0"/>
                </a:lnTo>
                <a:lnTo>
                  <a:pt x="18304" y="1878"/>
                </a:lnTo>
                <a:lnTo>
                  <a:pt x="21249" y="2817"/>
                </a:lnTo>
                <a:lnTo>
                  <a:pt x="21600" y="2817"/>
                </a:lnTo>
                <a:lnTo>
                  <a:pt x="20057" y="3757"/>
                </a:lnTo>
                <a:lnTo>
                  <a:pt x="17112" y="6574"/>
                </a:lnTo>
                <a:lnTo>
                  <a:pt x="17112" y="657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0" name="Shape 1286"/>
          <p:cNvSpPr/>
          <p:nvPr/>
        </p:nvSpPr>
        <p:spPr>
          <a:xfrm>
            <a:off x="9271782" y="9014002"/>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1" name="Shape 1287"/>
          <p:cNvSpPr/>
          <p:nvPr/>
        </p:nvSpPr>
        <p:spPr>
          <a:xfrm>
            <a:off x="10260161" y="8937039"/>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2" name="Shape 1288"/>
          <p:cNvSpPr/>
          <p:nvPr/>
        </p:nvSpPr>
        <p:spPr>
          <a:xfrm>
            <a:off x="9271782" y="9014002"/>
            <a:ext cx="1717175" cy="1139059"/>
          </a:xfrm>
          <a:custGeom>
            <a:avLst/>
            <a:gdLst/>
            <a:ahLst/>
            <a:cxnLst>
              <a:cxn ang="0">
                <a:pos x="wd2" y="hd2"/>
              </a:cxn>
              <a:cxn ang="5400000">
                <a:pos x="wd2" y="hd2"/>
              </a:cxn>
              <a:cxn ang="10800000">
                <a:pos x="wd2" y="hd2"/>
              </a:cxn>
              <a:cxn ang="16200000">
                <a:pos x="wd2" y="hd2"/>
              </a:cxn>
            </a:cxnLst>
            <a:rect l="0" t="0" r="r" b="b"/>
            <a:pathLst>
              <a:path w="21600" h="21600" extrusionOk="0">
                <a:moveTo>
                  <a:pt x="18963" y="11384"/>
                </a:moveTo>
                <a:lnTo>
                  <a:pt x="17536" y="10216"/>
                </a:lnTo>
                <a:lnTo>
                  <a:pt x="17125" y="7589"/>
                </a:lnTo>
                <a:lnTo>
                  <a:pt x="17125" y="6130"/>
                </a:lnTo>
                <a:lnTo>
                  <a:pt x="16109" y="4378"/>
                </a:lnTo>
                <a:lnTo>
                  <a:pt x="15287" y="3503"/>
                </a:lnTo>
                <a:lnTo>
                  <a:pt x="14053" y="2043"/>
                </a:lnTo>
                <a:lnTo>
                  <a:pt x="13255" y="584"/>
                </a:lnTo>
                <a:lnTo>
                  <a:pt x="12239" y="0"/>
                </a:lnTo>
                <a:lnTo>
                  <a:pt x="11417" y="1751"/>
                </a:lnTo>
                <a:lnTo>
                  <a:pt x="9578" y="2627"/>
                </a:lnTo>
                <a:lnTo>
                  <a:pt x="8974" y="3503"/>
                </a:lnTo>
                <a:lnTo>
                  <a:pt x="8151" y="2919"/>
                </a:lnTo>
                <a:lnTo>
                  <a:pt x="6942" y="3211"/>
                </a:lnTo>
                <a:lnTo>
                  <a:pt x="6120" y="3211"/>
                </a:lnTo>
                <a:lnTo>
                  <a:pt x="5297" y="2919"/>
                </a:lnTo>
                <a:lnTo>
                  <a:pt x="4475" y="3795"/>
                </a:lnTo>
                <a:lnTo>
                  <a:pt x="4475" y="3795"/>
                </a:lnTo>
                <a:lnTo>
                  <a:pt x="3870" y="4670"/>
                </a:lnTo>
                <a:lnTo>
                  <a:pt x="3265" y="6130"/>
                </a:lnTo>
                <a:lnTo>
                  <a:pt x="2661" y="8173"/>
                </a:lnTo>
                <a:lnTo>
                  <a:pt x="2032" y="9341"/>
                </a:lnTo>
                <a:lnTo>
                  <a:pt x="1838" y="10216"/>
                </a:lnTo>
                <a:lnTo>
                  <a:pt x="1621" y="11676"/>
                </a:lnTo>
                <a:lnTo>
                  <a:pt x="1234" y="11968"/>
                </a:lnTo>
                <a:lnTo>
                  <a:pt x="605" y="12551"/>
                </a:lnTo>
                <a:lnTo>
                  <a:pt x="0" y="12843"/>
                </a:lnTo>
                <a:lnTo>
                  <a:pt x="411" y="13427"/>
                </a:lnTo>
                <a:lnTo>
                  <a:pt x="1234" y="14303"/>
                </a:lnTo>
                <a:lnTo>
                  <a:pt x="1427" y="15178"/>
                </a:lnTo>
                <a:lnTo>
                  <a:pt x="2249" y="16054"/>
                </a:lnTo>
                <a:lnTo>
                  <a:pt x="3265" y="16638"/>
                </a:lnTo>
                <a:lnTo>
                  <a:pt x="2854" y="17805"/>
                </a:lnTo>
                <a:lnTo>
                  <a:pt x="3870" y="18097"/>
                </a:lnTo>
                <a:lnTo>
                  <a:pt x="4886" y="18681"/>
                </a:lnTo>
                <a:lnTo>
                  <a:pt x="5902" y="17805"/>
                </a:lnTo>
                <a:lnTo>
                  <a:pt x="5902" y="19265"/>
                </a:lnTo>
                <a:lnTo>
                  <a:pt x="6313" y="19557"/>
                </a:lnTo>
                <a:lnTo>
                  <a:pt x="6120" y="19849"/>
                </a:lnTo>
                <a:lnTo>
                  <a:pt x="6942" y="20432"/>
                </a:lnTo>
                <a:lnTo>
                  <a:pt x="6942" y="21308"/>
                </a:lnTo>
                <a:lnTo>
                  <a:pt x="7740" y="21600"/>
                </a:lnTo>
                <a:lnTo>
                  <a:pt x="9990" y="21600"/>
                </a:lnTo>
                <a:lnTo>
                  <a:pt x="10594" y="20724"/>
                </a:lnTo>
                <a:lnTo>
                  <a:pt x="11199" y="20724"/>
                </a:lnTo>
                <a:lnTo>
                  <a:pt x="12433" y="20724"/>
                </a:lnTo>
                <a:lnTo>
                  <a:pt x="13666" y="20432"/>
                </a:lnTo>
                <a:lnTo>
                  <a:pt x="14682" y="18389"/>
                </a:lnTo>
                <a:lnTo>
                  <a:pt x="15892" y="17805"/>
                </a:lnTo>
                <a:lnTo>
                  <a:pt x="16908" y="17514"/>
                </a:lnTo>
                <a:lnTo>
                  <a:pt x="17536" y="17805"/>
                </a:lnTo>
                <a:lnTo>
                  <a:pt x="18552" y="17514"/>
                </a:lnTo>
                <a:lnTo>
                  <a:pt x="18746" y="18097"/>
                </a:lnTo>
                <a:lnTo>
                  <a:pt x="19979" y="18097"/>
                </a:lnTo>
                <a:lnTo>
                  <a:pt x="20173" y="15178"/>
                </a:lnTo>
                <a:lnTo>
                  <a:pt x="20584" y="13719"/>
                </a:lnTo>
                <a:lnTo>
                  <a:pt x="21406" y="12259"/>
                </a:lnTo>
                <a:lnTo>
                  <a:pt x="21600" y="11384"/>
                </a:lnTo>
                <a:lnTo>
                  <a:pt x="21189" y="10508"/>
                </a:lnTo>
                <a:lnTo>
                  <a:pt x="20173" y="10508"/>
                </a:lnTo>
                <a:lnTo>
                  <a:pt x="18963" y="11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3" name="Shape 1289"/>
          <p:cNvSpPr/>
          <p:nvPr/>
        </p:nvSpPr>
        <p:spPr>
          <a:xfrm>
            <a:off x="10260161" y="8937039"/>
            <a:ext cx="680717" cy="646493"/>
          </a:xfrm>
          <a:custGeom>
            <a:avLst/>
            <a:gdLst/>
            <a:ahLst/>
            <a:cxnLst>
              <a:cxn ang="0">
                <a:pos x="wd2" y="hd2"/>
              </a:cxn>
              <a:cxn ang="5400000">
                <a:pos x="wd2" y="hd2"/>
              </a:cxn>
              <a:cxn ang="10800000">
                <a:pos x="wd2" y="hd2"/>
              </a:cxn>
              <a:cxn ang="16200000">
                <a:pos x="wd2" y="hd2"/>
              </a:cxn>
            </a:cxnLst>
            <a:rect l="0" t="0" r="r" b="b"/>
            <a:pathLst>
              <a:path w="21600" h="21600" extrusionOk="0">
                <a:moveTo>
                  <a:pt x="16475" y="15943"/>
                </a:moveTo>
                <a:lnTo>
                  <a:pt x="15437" y="14400"/>
                </a:lnTo>
                <a:lnTo>
                  <a:pt x="16963" y="12857"/>
                </a:lnTo>
                <a:lnTo>
                  <a:pt x="21600" y="11829"/>
                </a:lnTo>
                <a:lnTo>
                  <a:pt x="20563" y="9771"/>
                </a:lnTo>
                <a:lnTo>
                  <a:pt x="18488" y="7714"/>
                </a:lnTo>
                <a:lnTo>
                  <a:pt x="17512" y="5657"/>
                </a:lnTo>
                <a:lnTo>
                  <a:pt x="14400" y="4629"/>
                </a:lnTo>
                <a:lnTo>
                  <a:pt x="12875" y="1543"/>
                </a:lnTo>
                <a:lnTo>
                  <a:pt x="9275" y="1543"/>
                </a:lnTo>
                <a:lnTo>
                  <a:pt x="5125" y="0"/>
                </a:lnTo>
                <a:lnTo>
                  <a:pt x="3600" y="1543"/>
                </a:lnTo>
                <a:lnTo>
                  <a:pt x="488" y="2057"/>
                </a:lnTo>
                <a:lnTo>
                  <a:pt x="0" y="2571"/>
                </a:lnTo>
                <a:lnTo>
                  <a:pt x="2075" y="3600"/>
                </a:lnTo>
                <a:lnTo>
                  <a:pt x="4088" y="6171"/>
                </a:lnTo>
                <a:lnTo>
                  <a:pt x="7200" y="8743"/>
                </a:lnTo>
                <a:lnTo>
                  <a:pt x="9275" y="10286"/>
                </a:lnTo>
                <a:lnTo>
                  <a:pt x="11837" y="13371"/>
                </a:lnTo>
                <a:lnTo>
                  <a:pt x="11837" y="15943"/>
                </a:lnTo>
                <a:lnTo>
                  <a:pt x="12875" y="20571"/>
                </a:lnTo>
                <a:lnTo>
                  <a:pt x="14400" y="21600"/>
                </a:lnTo>
                <a:lnTo>
                  <a:pt x="15437" y="20057"/>
                </a:lnTo>
                <a:lnTo>
                  <a:pt x="16475" y="159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4" name="Shape 1290"/>
          <p:cNvSpPr/>
          <p:nvPr/>
        </p:nvSpPr>
        <p:spPr>
          <a:xfrm>
            <a:off x="8056495" y="7736410"/>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rgbClr val="E3D084"/>
          </a:solidFill>
          <a:ln w="25400">
            <a:solidFill>
              <a:srgbClr val="DCDEE0"/>
            </a:solidFill>
          </a:ln>
        </p:spPr>
        <p:txBody>
          <a:bodyPr lIns="50800" tIns="50800" rIns="50800" bIns="50800" anchor="ctr"/>
          <a:lstStyle/>
          <a:p>
            <a:pPr>
              <a:defRPr>
                <a:solidFill>
                  <a:srgbClr val="FFFFFF"/>
                </a:solidFill>
              </a:defRPr>
            </a:pPr>
            <a:endParaRPr/>
          </a:p>
        </p:txBody>
      </p:sp>
      <p:sp>
        <p:nvSpPr>
          <p:cNvPr id="175" name="Shape 1291"/>
          <p:cNvSpPr/>
          <p:nvPr/>
        </p:nvSpPr>
        <p:spPr>
          <a:xfrm>
            <a:off x="8916043" y="7613267"/>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6" name="Shape 1292"/>
          <p:cNvSpPr/>
          <p:nvPr/>
        </p:nvSpPr>
        <p:spPr>
          <a:xfrm>
            <a:off x="8056495" y="7736410"/>
            <a:ext cx="1653717" cy="1262201"/>
          </a:xfrm>
          <a:custGeom>
            <a:avLst/>
            <a:gdLst/>
            <a:ahLst/>
            <a:cxnLst>
              <a:cxn ang="0">
                <a:pos x="wd2" y="hd2"/>
              </a:cxn>
              <a:cxn ang="5400000">
                <a:pos x="wd2" y="hd2"/>
              </a:cxn>
              <a:cxn ang="10800000">
                <a:pos x="wd2" y="hd2"/>
              </a:cxn>
              <a:cxn ang="16200000">
                <a:pos x="wd2" y="hd2"/>
              </a:cxn>
            </a:cxnLst>
            <a:rect l="0" t="0" r="r" b="b"/>
            <a:pathLst>
              <a:path w="21600" h="21600" extrusionOk="0">
                <a:moveTo>
                  <a:pt x="19465" y="18439"/>
                </a:moveTo>
                <a:lnTo>
                  <a:pt x="20746" y="15278"/>
                </a:lnTo>
                <a:lnTo>
                  <a:pt x="21600" y="15015"/>
                </a:lnTo>
                <a:lnTo>
                  <a:pt x="21374" y="13698"/>
                </a:lnTo>
                <a:lnTo>
                  <a:pt x="20520" y="11590"/>
                </a:lnTo>
                <a:lnTo>
                  <a:pt x="19892" y="10537"/>
                </a:lnTo>
                <a:lnTo>
                  <a:pt x="19691" y="8693"/>
                </a:lnTo>
                <a:lnTo>
                  <a:pt x="18837" y="8429"/>
                </a:lnTo>
                <a:lnTo>
                  <a:pt x="18837" y="7639"/>
                </a:lnTo>
                <a:lnTo>
                  <a:pt x="19892" y="6059"/>
                </a:lnTo>
                <a:lnTo>
                  <a:pt x="18837" y="3424"/>
                </a:lnTo>
                <a:lnTo>
                  <a:pt x="18209" y="1317"/>
                </a:lnTo>
                <a:lnTo>
                  <a:pt x="16727" y="527"/>
                </a:lnTo>
                <a:lnTo>
                  <a:pt x="13337" y="1317"/>
                </a:lnTo>
                <a:lnTo>
                  <a:pt x="11227" y="790"/>
                </a:lnTo>
                <a:lnTo>
                  <a:pt x="10172" y="1580"/>
                </a:lnTo>
                <a:lnTo>
                  <a:pt x="9092" y="1317"/>
                </a:lnTo>
                <a:lnTo>
                  <a:pt x="8263" y="790"/>
                </a:lnTo>
                <a:lnTo>
                  <a:pt x="7409" y="0"/>
                </a:lnTo>
                <a:lnTo>
                  <a:pt x="6354" y="263"/>
                </a:lnTo>
                <a:lnTo>
                  <a:pt x="4446" y="1317"/>
                </a:lnTo>
                <a:lnTo>
                  <a:pt x="4245" y="2371"/>
                </a:lnTo>
                <a:lnTo>
                  <a:pt x="3165" y="2898"/>
                </a:lnTo>
                <a:lnTo>
                  <a:pt x="628" y="4215"/>
                </a:lnTo>
                <a:lnTo>
                  <a:pt x="226" y="4215"/>
                </a:lnTo>
                <a:lnTo>
                  <a:pt x="427" y="5795"/>
                </a:lnTo>
                <a:lnTo>
                  <a:pt x="628" y="6849"/>
                </a:lnTo>
                <a:lnTo>
                  <a:pt x="0" y="8429"/>
                </a:lnTo>
                <a:lnTo>
                  <a:pt x="1281" y="9483"/>
                </a:lnTo>
                <a:lnTo>
                  <a:pt x="1281" y="10537"/>
                </a:lnTo>
                <a:lnTo>
                  <a:pt x="1909" y="11854"/>
                </a:lnTo>
                <a:lnTo>
                  <a:pt x="1482" y="13171"/>
                </a:lnTo>
                <a:lnTo>
                  <a:pt x="2110" y="14224"/>
                </a:lnTo>
                <a:lnTo>
                  <a:pt x="2110" y="15541"/>
                </a:lnTo>
                <a:lnTo>
                  <a:pt x="3165" y="16332"/>
                </a:lnTo>
                <a:lnTo>
                  <a:pt x="4245" y="16859"/>
                </a:lnTo>
                <a:lnTo>
                  <a:pt x="5300" y="16859"/>
                </a:lnTo>
                <a:lnTo>
                  <a:pt x="5073" y="17912"/>
                </a:lnTo>
                <a:lnTo>
                  <a:pt x="6128" y="18966"/>
                </a:lnTo>
                <a:lnTo>
                  <a:pt x="6781" y="18439"/>
                </a:lnTo>
                <a:lnTo>
                  <a:pt x="6781" y="17649"/>
                </a:lnTo>
                <a:lnTo>
                  <a:pt x="8037" y="18176"/>
                </a:lnTo>
                <a:lnTo>
                  <a:pt x="8464" y="18966"/>
                </a:lnTo>
                <a:lnTo>
                  <a:pt x="9519" y="19229"/>
                </a:lnTo>
                <a:lnTo>
                  <a:pt x="10574" y="19493"/>
                </a:lnTo>
                <a:lnTo>
                  <a:pt x="11001" y="20546"/>
                </a:lnTo>
                <a:lnTo>
                  <a:pt x="11001" y="20546"/>
                </a:lnTo>
                <a:lnTo>
                  <a:pt x="11654" y="21073"/>
                </a:lnTo>
                <a:lnTo>
                  <a:pt x="12483" y="20283"/>
                </a:lnTo>
                <a:lnTo>
                  <a:pt x="13136" y="21073"/>
                </a:lnTo>
                <a:lnTo>
                  <a:pt x="13337" y="21600"/>
                </a:lnTo>
                <a:lnTo>
                  <a:pt x="13965" y="21600"/>
                </a:lnTo>
                <a:lnTo>
                  <a:pt x="14593" y="20810"/>
                </a:lnTo>
                <a:lnTo>
                  <a:pt x="15447" y="20810"/>
                </a:lnTo>
                <a:lnTo>
                  <a:pt x="16074" y="20283"/>
                </a:lnTo>
                <a:lnTo>
                  <a:pt x="17154" y="20283"/>
                </a:lnTo>
                <a:lnTo>
                  <a:pt x="17782" y="20546"/>
                </a:lnTo>
                <a:lnTo>
                  <a:pt x="19264" y="20810"/>
                </a:lnTo>
                <a:lnTo>
                  <a:pt x="19038" y="21073"/>
                </a:lnTo>
                <a:lnTo>
                  <a:pt x="19892" y="20810"/>
                </a:lnTo>
                <a:lnTo>
                  <a:pt x="19465" y="1843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
        <p:nvSpPr>
          <p:cNvPr id="177" name="Shape 1293"/>
          <p:cNvSpPr/>
          <p:nvPr/>
        </p:nvSpPr>
        <p:spPr>
          <a:xfrm>
            <a:off x="8916043" y="7597877"/>
            <a:ext cx="403815" cy="215499"/>
          </a:xfrm>
          <a:custGeom>
            <a:avLst/>
            <a:gdLst/>
            <a:ahLst/>
            <a:cxnLst>
              <a:cxn ang="0">
                <a:pos x="wd2" y="hd2"/>
              </a:cxn>
              <a:cxn ang="5400000">
                <a:pos x="wd2" y="hd2"/>
              </a:cxn>
              <a:cxn ang="10800000">
                <a:pos x="wd2" y="hd2"/>
              </a:cxn>
              <a:cxn ang="16200000">
                <a:pos x="wd2" y="hd2"/>
              </a:cxn>
            </a:cxnLst>
            <a:rect l="0" t="0" r="r" b="b"/>
            <a:pathLst>
              <a:path w="21600" h="21600" extrusionOk="0">
                <a:moveTo>
                  <a:pt x="17280" y="1543"/>
                </a:moveTo>
                <a:lnTo>
                  <a:pt x="11211" y="1543"/>
                </a:lnTo>
                <a:lnTo>
                  <a:pt x="7817" y="0"/>
                </a:lnTo>
                <a:lnTo>
                  <a:pt x="6891" y="4629"/>
                </a:lnTo>
                <a:lnTo>
                  <a:pt x="4320" y="6171"/>
                </a:lnTo>
                <a:lnTo>
                  <a:pt x="823" y="9257"/>
                </a:lnTo>
                <a:lnTo>
                  <a:pt x="823" y="13886"/>
                </a:lnTo>
                <a:lnTo>
                  <a:pt x="0" y="18514"/>
                </a:lnTo>
                <a:lnTo>
                  <a:pt x="8640" y="21600"/>
                </a:lnTo>
                <a:lnTo>
                  <a:pt x="21600" y="16971"/>
                </a:lnTo>
                <a:lnTo>
                  <a:pt x="19851" y="3086"/>
                </a:lnTo>
                <a:lnTo>
                  <a:pt x="17280" y="1543"/>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8" name="Shape 1294"/>
          <p:cNvSpPr/>
          <p:nvPr/>
        </p:nvSpPr>
        <p:spPr>
          <a:xfrm>
            <a:off x="8996802" y="7259235"/>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79" name="Shape 1295"/>
          <p:cNvSpPr/>
          <p:nvPr/>
        </p:nvSpPr>
        <p:spPr>
          <a:xfrm>
            <a:off x="9483301" y="7844160"/>
            <a:ext cx="1863316" cy="1785552"/>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0" name="Shape 1296"/>
          <p:cNvSpPr/>
          <p:nvPr/>
        </p:nvSpPr>
        <p:spPr>
          <a:xfrm>
            <a:off x="8996802" y="7243842"/>
            <a:ext cx="874933" cy="615708"/>
          </a:xfrm>
          <a:custGeom>
            <a:avLst/>
            <a:gdLst/>
            <a:ahLst/>
            <a:cxnLst>
              <a:cxn ang="0">
                <a:pos x="wd2" y="hd2"/>
              </a:cxn>
              <a:cxn ang="5400000">
                <a:pos x="wd2" y="hd2"/>
              </a:cxn>
              <a:cxn ang="10800000">
                <a:pos x="wd2" y="hd2"/>
              </a:cxn>
              <a:cxn ang="16200000">
                <a:pos x="wd2" y="hd2"/>
              </a:cxn>
            </a:cxnLst>
            <a:rect l="0" t="0" r="r" b="b"/>
            <a:pathLst>
              <a:path w="21600" h="21600" extrusionOk="0">
                <a:moveTo>
                  <a:pt x="14811" y="20520"/>
                </a:moveTo>
                <a:lnTo>
                  <a:pt x="15571" y="19980"/>
                </a:lnTo>
                <a:lnTo>
                  <a:pt x="15191" y="18360"/>
                </a:lnTo>
                <a:lnTo>
                  <a:pt x="16805" y="17820"/>
                </a:lnTo>
                <a:lnTo>
                  <a:pt x="17992" y="16740"/>
                </a:lnTo>
                <a:lnTo>
                  <a:pt x="19179" y="17280"/>
                </a:lnTo>
                <a:lnTo>
                  <a:pt x="18372" y="15120"/>
                </a:lnTo>
                <a:lnTo>
                  <a:pt x="18372" y="12960"/>
                </a:lnTo>
                <a:lnTo>
                  <a:pt x="18372" y="10800"/>
                </a:lnTo>
                <a:lnTo>
                  <a:pt x="19606" y="10260"/>
                </a:lnTo>
                <a:lnTo>
                  <a:pt x="19986" y="8640"/>
                </a:lnTo>
                <a:lnTo>
                  <a:pt x="21173" y="8100"/>
                </a:lnTo>
                <a:lnTo>
                  <a:pt x="21600" y="7020"/>
                </a:lnTo>
                <a:lnTo>
                  <a:pt x="20413" y="6480"/>
                </a:lnTo>
                <a:lnTo>
                  <a:pt x="20413" y="4320"/>
                </a:lnTo>
                <a:lnTo>
                  <a:pt x="18799" y="3780"/>
                </a:lnTo>
                <a:lnTo>
                  <a:pt x="17612" y="2700"/>
                </a:lnTo>
                <a:lnTo>
                  <a:pt x="15998" y="1620"/>
                </a:lnTo>
                <a:lnTo>
                  <a:pt x="13577" y="1080"/>
                </a:lnTo>
                <a:lnTo>
                  <a:pt x="13197" y="0"/>
                </a:lnTo>
                <a:lnTo>
                  <a:pt x="10776" y="2160"/>
                </a:lnTo>
                <a:lnTo>
                  <a:pt x="8782" y="1620"/>
                </a:lnTo>
                <a:lnTo>
                  <a:pt x="6789" y="2160"/>
                </a:lnTo>
                <a:lnTo>
                  <a:pt x="3988" y="2160"/>
                </a:lnTo>
                <a:lnTo>
                  <a:pt x="1187" y="4320"/>
                </a:lnTo>
                <a:lnTo>
                  <a:pt x="0" y="5940"/>
                </a:lnTo>
                <a:lnTo>
                  <a:pt x="380" y="7020"/>
                </a:lnTo>
                <a:lnTo>
                  <a:pt x="1187" y="11340"/>
                </a:lnTo>
                <a:lnTo>
                  <a:pt x="1614" y="12420"/>
                </a:lnTo>
                <a:lnTo>
                  <a:pt x="3181" y="12960"/>
                </a:lnTo>
                <a:lnTo>
                  <a:pt x="5982" y="12960"/>
                </a:lnTo>
                <a:lnTo>
                  <a:pt x="7168" y="13500"/>
                </a:lnTo>
                <a:lnTo>
                  <a:pt x="7975" y="18360"/>
                </a:lnTo>
                <a:lnTo>
                  <a:pt x="8403" y="18360"/>
                </a:lnTo>
                <a:lnTo>
                  <a:pt x="11204" y="19980"/>
                </a:lnTo>
                <a:lnTo>
                  <a:pt x="11583" y="21600"/>
                </a:lnTo>
                <a:lnTo>
                  <a:pt x="13197" y="19980"/>
                </a:lnTo>
                <a:lnTo>
                  <a:pt x="14811" y="20520"/>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1" name="Shape 1297"/>
          <p:cNvSpPr/>
          <p:nvPr/>
        </p:nvSpPr>
        <p:spPr>
          <a:xfrm>
            <a:off x="9483301" y="7828768"/>
            <a:ext cx="1863316" cy="1785551"/>
          </a:xfrm>
          <a:custGeom>
            <a:avLst/>
            <a:gdLst/>
            <a:ahLst/>
            <a:cxnLst>
              <a:cxn ang="0">
                <a:pos x="wd2" y="hd2"/>
              </a:cxn>
              <a:cxn ang="5400000">
                <a:pos x="wd2" y="hd2"/>
              </a:cxn>
              <a:cxn ang="10800000">
                <a:pos x="wd2" y="hd2"/>
              </a:cxn>
              <a:cxn ang="16200000">
                <a:pos x="wd2" y="hd2"/>
              </a:cxn>
            </a:cxnLst>
            <a:rect l="0" t="0" r="r" b="b"/>
            <a:pathLst>
              <a:path w="21600" h="21600" extrusionOk="0">
                <a:moveTo>
                  <a:pt x="20842" y="2421"/>
                </a:moveTo>
                <a:lnTo>
                  <a:pt x="20285" y="2234"/>
                </a:lnTo>
                <a:lnTo>
                  <a:pt x="19906" y="1303"/>
                </a:lnTo>
                <a:lnTo>
                  <a:pt x="20285" y="931"/>
                </a:lnTo>
                <a:lnTo>
                  <a:pt x="19326" y="372"/>
                </a:lnTo>
                <a:lnTo>
                  <a:pt x="18390" y="0"/>
                </a:lnTo>
                <a:lnTo>
                  <a:pt x="17075" y="745"/>
                </a:lnTo>
                <a:lnTo>
                  <a:pt x="16339" y="745"/>
                </a:lnTo>
                <a:lnTo>
                  <a:pt x="16139" y="1676"/>
                </a:lnTo>
                <a:lnTo>
                  <a:pt x="15403" y="1676"/>
                </a:lnTo>
                <a:lnTo>
                  <a:pt x="14088" y="2234"/>
                </a:lnTo>
                <a:lnTo>
                  <a:pt x="13709" y="3724"/>
                </a:lnTo>
                <a:lnTo>
                  <a:pt x="13887" y="4469"/>
                </a:lnTo>
                <a:lnTo>
                  <a:pt x="12773" y="4097"/>
                </a:lnTo>
                <a:lnTo>
                  <a:pt x="11814" y="4655"/>
                </a:lnTo>
                <a:lnTo>
                  <a:pt x="11257" y="4283"/>
                </a:lnTo>
                <a:lnTo>
                  <a:pt x="10700" y="5028"/>
                </a:lnTo>
                <a:lnTo>
                  <a:pt x="9942" y="4655"/>
                </a:lnTo>
                <a:lnTo>
                  <a:pt x="9184" y="4655"/>
                </a:lnTo>
                <a:lnTo>
                  <a:pt x="8627" y="5214"/>
                </a:lnTo>
                <a:lnTo>
                  <a:pt x="7869" y="4655"/>
                </a:lnTo>
                <a:lnTo>
                  <a:pt x="6554" y="4841"/>
                </a:lnTo>
                <a:lnTo>
                  <a:pt x="4503" y="5028"/>
                </a:lnTo>
                <a:lnTo>
                  <a:pt x="3188" y="5214"/>
                </a:lnTo>
                <a:lnTo>
                  <a:pt x="2251" y="5772"/>
                </a:lnTo>
                <a:lnTo>
                  <a:pt x="1872" y="6331"/>
                </a:lnTo>
                <a:lnTo>
                  <a:pt x="1115" y="6331"/>
                </a:lnTo>
                <a:lnTo>
                  <a:pt x="1672" y="7076"/>
                </a:lnTo>
                <a:lnTo>
                  <a:pt x="2430" y="8566"/>
                </a:lnTo>
                <a:lnTo>
                  <a:pt x="2630" y="9497"/>
                </a:lnTo>
                <a:lnTo>
                  <a:pt x="1872" y="9683"/>
                </a:lnTo>
                <a:lnTo>
                  <a:pt x="736" y="11917"/>
                </a:lnTo>
                <a:lnTo>
                  <a:pt x="1115" y="13593"/>
                </a:lnTo>
                <a:lnTo>
                  <a:pt x="357" y="13779"/>
                </a:lnTo>
                <a:lnTo>
                  <a:pt x="178" y="14710"/>
                </a:lnTo>
                <a:lnTo>
                  <a:pt x="0" y="15828"/>
                </a:lnTo>
                <a:lnTo>
                  <a:pt x="357" y="15641"/>
                </a:lnTo>
                <a:lnTo>
                  <a:pt x="1115" y="16200"/>
                </a:lnTo>
                <a:lnTo>
                  <a:pt x="1672" y="16759"/>
                </a:lnTo>
                <a:lnTo>
                  <a:pt x="2430" y="16200"/>
                </a:lnTo>
                <a:lnTo>
                  <a:pt x="3188" y="16386"/>
                </a:lnTo>
                <a:lnTo>
                  <a:pt x="3946" y="16386"/>
                </a:lnTo>
                <a:lnTo>
                  <a:pt x="5060" y="16200"/>
                </a:lnTo>
                <a:lnTo>
                  <a:pt x="5818" y="16572"/>
                </a:lnTo>
                <a:lnTo>
                  <a:pt x="6375" y="16014"/>
                </a:lnTo>
                <a:lnTo>
                  <a:pt x="8069" y="15455"/>
                </a:lnTo>
                <a:lnTo>
                  <a:pt x="8827" y="14338"/>
                </a:lnTo>
                <a:lnTo>
                  <a:pt x="9006" y="14338"/>
                </a:lnTo>
                <a:lnTo>
                  <a:pt x="9184" y="14152"/>
                </a:lnTo>
                <a:lnTo>
                  <a:pt x="10321" y="13966"/>
                </a:lnTo>
                <a:lnTo>
                  <a:pt x="10878" y="13407"/>
                </a:lnTo>
                <a:lnTo>
                  <a:pt x="12394" y="13966"/>
                </a:lnTo>
                <a:lnTo>
                  <a:pt x="13709" y="13966"/>
                </a:lnTo>
                <a:lnTo>
                  <a:pt x="14266" y="15083"/>
                </a:lnTo>
                <a:lnTo>
                  <a:pt x="15403" y="15455"/>
                </a:lnTo>
                <a:lnTo>
                  <a:pt x="15760" y="16200"/>
                </a:lnTo>
                <a:lnTo>
                  <a:pt x="16518" y="16945"/>
                </a:lnTo>
                <a:lnTo>
                  <a:pt x="16897" y="17690"/>
                </a:lnTo>
                <a:lnTo>
                  <a:pt x="15202" y="18062"/>
                </a:lnTo>
                <a:lnTo>
                  <a:pt x="14645" y="18621"/>
                </a:lnTo>
                <a:lnTo>
                  <a:pt x="15024" y="19179"/>
                </a:lnTo>
                <a:lnTo>
                  <a:pt x="14645" y="20669"/>
                </a:lnTo>
                <a:lnTo>
                  <a:pt x="14266" y="21228"/>
                </a:lnTo>
                <a:lnTo>
                  <a:pt x="15024" y="21600"/>
                </a:lnTo>
                <a:lnTo>
                  <a:pt x="16139" y="21041"/>
                </a:lnTo>
                <a:lnTo>
                  <a:pt x="17075" y="21041"/>
                </a:lnTo>
                <a:lnTo>
                  <a:pt x="17075" y="20297"/>
                </a:lnTo>
                <a:lnTo>
                  <a:pt x="18011" y="17876"/>
                </a:lnTo>
                <a:lnTo>
                  <a:pt x="18591" y="17131"/>
                </a:lnTo>
                <a:lnTo>
                  <a:pt x="19326" y="16386"/>
                </a:lnTo>
                <a:lnTo>
                  <a:pt x="20463" y="15828"/>
                </a:lnTo>
                <a:lnTo>
                  <a:pt x="21600" y="16014"/>
                </a:lnTo>
                <a:lnTo>
                  <a:pt x="21600" y="2421"/>
                </a:lnTo>
                <a:lnTo>
                  <a:pt x="20842" y="24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2" name="Shape 1298"/>
          <p:cNvSpPr/>
          <p:nvPr/>
        </p:nvSpPr>
        <p:spPr>
          <a:xfrm>
            <a:off x="9465998" y="7213058"/>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3" name="Shape 1299"/>
          <p:cNvSpPr/>
          <p:nvPr/>
        </p:nvSpPr>
        <p:spPr>
          <a:xfrm>
            <a:off x="8979498" y="6889813"/>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4" name="Shape 1300"/>
          <p:cNvSpPr/>
          <p:nvPr/>
        </p:nvSpPr>
        <p:spPr>
          <a:xfrm>
            <a:off x="9465998" y="7197666"/>
            <a:ext cx="1394123" cy="1154452"/>
          </a:xfrm>
          <a:custGeom>
            <a:avLst/>
            <a:gdLst/>
            <a:ahLst/>
            <a:cxnLst>
              <a:cxn ang="0">
                <a:pos x="wd2" y="hd2"/>
              </a:cxn>
              <a:cxn ang="5400000">
                <a:pos x="wd2" y="hd2"/>
              </a:cxn>
              <a:cxn ang="10800000">
                <a:pos x="wd2" y="hd2"/>
              </a:cxn>
              <a:cxn ang="16200000">
                <a:pos x="wd2" y="hd2"/>
              </a:cxn>
            </a:cxnLst>
            <a:rect l="0" t="0" r="r" b="b"/>
            <a:pathLst>
              <a:path w="21600" h="21600" extrusionOk="0">
                <a:moveTo>
                  <a:pt x="19574" y="12384"/>
                </a:moveTo>
                <a:lnTo>
                  <a:pt x="19574" y="11520"/>
                </a:lnTo>
                <a:lnTo>
                  <a:pt x="18829" y="10944"/>
                </a:lnTo>
                <a:lnTo>
                  <a:pt x="19097" y="10080"/>
                </a:lnTo>
                <a:lnTo>
                  <a:pt x="20587" y="9792"/>
                </a:lnTo>
                <a:lnTo>
                  <a:pt x="21094" y="9216"/>
                </a:lnTo>
                <a:lnTo>
                  <a:pt x="21600" y="8352"/>
                </a:lnTo>
                <a:lnTo>
                  <a:pt x="20855" y="7488"/>
                </a:lnTo>
                <a:lnTo>
                  <a:pt x="18829" y="6912"/>
                </a:lnTo>
                <a:lnTo>
                  <a:pt x="18591" y="6048"/>
                </a:lnTo>
                <a:lnTo>
                  <a:pt x="17340" y="5760"/>
                </a:lnTo>
                <a:lnTo>
                  <a:pt x="16327" y="4896"/>
                </a:lnTo>
                <a:lnTo>
                  <a:pt x="16327" y="4320"/>
                </a:lnTo>
                <a:lnTo>
                  <a:pt x="15314" y="3744"/>
                </a:lnTo>
                <a:lnTo>
                  <a:pt x="15314" y="2592"/>
                </a:lnTo>
                <a:lnTo>
                  <a:pt x="15075" y="1440"/>
                </a:lnTo>
                <a:lnTo>
                  <a:pt x="14062" y="576"/>
                </a:lnTo>
                <a:lnTo>
                  <a:pt x="13049" y="288"/>
                </a:lnTo>
                <a:lnTo>
                  <a:pt x="11798" y="1152"/>
                </a:lnTo>
                <a:lnTo>
                  <a:pt x="11292" y="576"/>
                </a:lnTo>
                <a:lnTo>
                  <a:pt x="10308" y="288"/>
                </a:lnTo>
                <a:lnTo>
                  <a:pt x="9802" y="576"/>
                </a:lnTo>
                <a:lnTo>
                  <a:pt x="9027" y="0"/>
                </a:lnTo>
                <a:lnTo>
                  <a:pt x="8282" y="0"/>
                </a:lnTo>
                <a:lnTo>
                  <a:pt x="7299" y="2304"/>
                </a:lnTo>
                <a:lnTo>
                  <a:pt x="6018" y="2304"/>
                </a:lnTo>
                <a:lnTo>
                  <a:pt x="5273" y="2880"/>
                </a:lnTo>
                <a:lnTo>
                  <a:pt x="5542" y="3168"/>
                </a:lnTo>
                <a:lnTo>
                  <a:pt x="5542" y="4320"/>
                </a:lnTo>
                <a:lnTo>
                  <a:pt x="6286" y="4608"/>
                </a:lnTo>
                <a:lnTo>
                  <a:pt x="6018" y="5184"/>
                </a:lnTo>
                <a:lnTo>
                  <a:pt x="5273" y="5472"/>
                </a:lnTo>
                <a:lnTo>
                  <a:pt x="5035" y="6336"/>
                </a:lnTo>
                <a:lnTo>
                  <a:pt x="4260" y="6624"/>
                </a:lnTo>
                <a:lnTo>
                  <a:pt x="4260" y="7776"/>
                </a:lnTo>
                <a:lnTo>
                  <a:pt x="4260" y="8928"/>
                </a:lnTo>
                <a:lnTo>
                  <a:pt x="4767" y="10080"/>
                </a:lnTo>
                <a:lnTo>
                  <a:pt x="4022" y="9792"/>
                </a:lnTo>
                <a:lnTo>
                  <a:pt x="3277" y="10368"/>
                </a:lnTo>
                <a:lnTo>
                  <a:pt x="2264" y="10656"/>
                </a:lnTo>
                <a:lnTo>
                  <a:pt x="2503" y="11520"/>
                </a:lnTo>
                <a:lnTo>
                  <a:pt x="2026" y="11808"/>
                </a:lnTo>
                <a:lnTo>
                  <a:pt x="1013" y="11520"/>
                </a:lnTo>
                <a:lnTo>
                  <a:pt x="0" y="12384"/>
                </a:lnTo>
                <a:lnTo>
                  <a:pt x="506" y="13824"/>
                </a:lnTo>
                <a:lnTo>
                  <a:pt x="1758" y="16704"/>
                </a:lnTo>
                <a:lnTo>
                  <a:pt x="506" y="18432"/>
                </a:lnTo>
                <a:lnTo>
                  <a:pt x="506" y="19296"/>
                </a:lnTo>
                <a:lnTo>
                  <a:pt x="1519" y="19584"/>
                </a:lnTo>
                <a:lnTo>
                  <a:pt x="1758" y="21600"/>
                </a:lnTo>
                <a:lnTo>
                  <a:pt x="1758" y="21600"/>
                </a:lnTo>
                <a:lnTo>
                  <a:pt x="2771" y="21600"/>
                </a:lnTo>
                <a:lnTo>
                  <a:pt x="3277" y="20736"/>
                </a:lnTo>
                <a:lnTo>
                  <a:pt x="4529" y="19872"/>
                </a:lnTo>
                <a:lnTo>
                  <a:pt x="6286" y="19584"/>
                </a:lnTo>
                <a:lnTo>
                  <a:pt x="9027" y="19296"/>
                </a:lnTo>
                <a:lnTo>
                  <a:pt x="10785" y="19008"/>
                </a:lnTo>
                <a:lnTo>
                  <a:pt x="11798" y="19872"/>
                </a:lnTo>
                <a:lnTo>
                  <a:pt x="12543" y="19008"/>
                </a:lnTo>
                <a:lnTo>
                  <a:pt x="13556" y="19008"/>
                </a:lnTo>
                <a:lnTo>
                  <a:pt x="14569" y="19584"/>
                </a:lnTo>
                <a:lnTo>
                  <a:pt x="15314" y="18432"/>
                </a:lnTo>
                <a:lnTo>
                  <a:pt x="16058" y="19008"/>
                </a:lnTo>
                <a:lnTo>
                  <a:pt x="17340" y="18144"/>
                </a:lnTo>
                <a:lnTo>
                  <a:pt x="18829" y="18720"/>
                </a:lnTo>
                <a:lnTo>
                  <a:pt x="18591" y="17568"/>
                </a:lnTo>
                <a:lnTo>
                  <a:pt x="19097" y="15264"/>
                </a:lnTo>
                <a:lnTo>
                  <a:pt x="20855" y="14400"/>
                </a:lnTo>
                <a:lnTo>
                  <a:pt x="20081" y="13248"/>
                </a:lnTo>
                <a:lnTo>
                  <a:pt x="19574" y="12384"/>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5" name="Shape 1301"/>
          <p:cNvSpPr/>
          <p:nvPr/>
        </p:nvSpPr>
        <p:spPr>
          <a:xfrm>
            <a:off x="8979498" y="6874419"/>
            <a:ext cx="1021075" cy="538745"/>
          </a:xfrm>
          <a:custGeom>
            <a:avLst/>
            <a:gdLst/>
            <a:ahLst/>
            <a:cxnLst>
              <a:cxn ang="0">
                <a:pos x="wd2" y="hd2"/>
              </a:cxn>
              <a:cxn ang="5400000">
                <a:pos x="wd2" y="hd2"/>
              </a:cxn>
              <a:cxn ang="10800000">
                <a:pos x="wd2" y="hd2"/>
              </a:cxn>
              <a:cxn ang="16200000">
                <a:pos x="wd2" y="hd2"/>
              </a:cxn>
            </a:cxnLst>
            <a:rect l="0" t="0" r="r" b="b"/>
            <a:pathLst>
              <a:path w="21600" h="21600" extrusionOk="0">
                <a:moveTo>
                  <a:pt x="19200" y="6171"/>
                </a:moveTo>
                <a:lnTo>
                  <a:pt x="18875" y="3086"/>
                </a:lnTo>
                <a:lnTo>
                  <a:pt x="16800" y="2469"/>
                </a:lnTo>
                <a:lnTo>
                  <a:pt x="15092" y="3086"/>
                </a:lnTo>
                <a:lnTo>
                  <a:pt x="12366" y="0"/>
                </a:lnTo>
                <a:lnTo>
                  <a:pt x="10658" y="0"/>
                </a:lnTo>
                <a:lnTo>
                  <a:pt x="8583" y="2469"/>
                </a:lnTo>
                <a:lnTo>
                  <a:pt x="8583" y="3086"/>
                </a:lnTo>
                <a:lnTo>
                  <a:pt x="8908" y="5554"/>
                </a:lnTo>
                <a:lnTo>
                  <a:pt x="8908" y="8023"/>
                </a:lnTo>
                <a:lnTo>
                  <a:pt x="8583" y="9874"/>
                </a:lnTo>
                <a:lnTo>
                  <a:pt x="7892" y="9874"/>
                </a:lnTo>
                <a:lnTo>
                  <a:pt x="6508" y="9874"/>
                </a:lnTo>
                <a:lnTo>
                  <a:pt x="4475" y="6171"/>
                </a:lnTo>
                <a:lnTo>
                  <a:pt x="3092" y="4937"/>
                </a:lnTo>
                <a:lnTo>
                  <a:pt x="1749" y="6789"/>
                </a:lnTo>
                <a:lnTo>
                  <a:pt x="692" y="12343"/>
                </a:lnTo>
                <a:lnTo>
                  <a:pt x="0" y="14811"/>
                </a:lnTo>
                <a:lnTo>
                  <a:pt x="0" y="17280"/>
                </a:lnTo>
                <a:lnTo>
                  <a:pt x="366" y="21600"/>
                </a:lnTo>
                <a:lnTo>
                  <a:pt x="1383" y="19749"/>
                </a:lnTo>
                <a:lnTo>
                  <a:pt x="3783" y="17280"/>
                </a:lnTo>
                <a:lnTo>
                  <a:pt x="6183" y="17280"/>
                </a:lnTo>
                <a:lnTo>
                  <a:pt x="7892" y="16663"/>
                </a:lnTo>
                <a:lnTo>
                  <a:pt x="9600" y="17280"/>
                </a:lnTo>
                <a:lnTo>
                  <a:pt x="11675" y="14811"/>
                </a:lnTo>
                <a:lnTo>
                  <a:pt x="12000" y="16046"/>
                </a:lnTo>
                <a:lnTo>
                  <a:pt x="14075" y="16663"/>
                </a:lnTo>
                <a:lnTo>
                  <a:pt x="15458" y="17897"/>
                </a:lnTo>
                <a:lnTo>
                  <a:pt x="16475" y="19131"/>
                </a:lnTo>
                <a:lnTo>
                  <a:pt x="17492" y="19131"/>
                </a:lnTo>
                <a:lnTo>
                  <a:pt x="18508" y="17897"/>
                </a:lnTo>
                <a:lnTo>
                  <a:pt x="20258" y="17897"/>
                </a:lnTo>
                <a:lnTo>
                  <a:pt x="21600" y="13577"/>
                </a:lnTo>
                <a:lnTo>
                  <a:pt x="20583" y="8640"/>
                </a:lnTo>
                <a:lnTo>
                  <a:pt x="19200" y="617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6" name="Shape 1302"/>
          <p:cNvSpPr/>
          <p:nvPr/>
        </p:nvSpPr>
        <p:spPr>
          <a:xfrm>
            <a:off x="9191021" y="6489602"/>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7" name="Shape 1303"/>
          <p:cNvSpPr/>
          <p:nvPr/>
        </p:nvSpPr>
        <p:spPr>
          <a:xfrm>
            <a:off x="9206403" y="3795883"/>
            <a:ext cx="2155601" cy="4232990"/>
          </a:xfrm>
          <a:custGeom>
            <a:avLst/>
            <a:gdLst/>
            <a:ahLst/>
            <a:cxnLst>
              <a:cxn ang="0">
                <a:pos x="wd2" y="hd2"/>
              </a:cxn>
              <a:cxn ang="5400000">
                <a:pos x="wd2" y="hd2"/>
              </a:cxn>
              <a:cxn ang="10800000">
                <a:pos x="wd2" y="hd2"/>
              </a:cxn>
              <a:cxn ang="16200000">
                <a:pos x="wd2" y="hd2"/>
              </a:cxn>
            </a:cxnLst>
            <a:rect l="0" t="0" r="r" b="b"/>
            <a:pathLst>
              <a:path w="21600" h="21600" extrusionOk="0">
                <a:moveTo>
                  <a:pt x="19538" y="128"/>
                </a:moveTo>
                <a:lnTo>
                  <a:pt x="19480" y="59"/>
                </a:lnTo>
                <a:lnTo>
                  <a:pt x="19172" y="628"/>
                </a:lnTo>
                <a:lnTo>
                  <a:pt x="19480" y="1100"/>
                </a:lnTo>
                <a:lnTo>
                  <a:pt x="19480" y="1335"/>
                </a:lnTo>
                <a:lnTo>
                  <a:pt x="19326" y="1571"/>
                </a:lnTo>
                <a:lnTo>
                  <a:pt x="18517" y="1807"/>
                </a:lnTo>
                <a:lnTo>
                  <a:pt x="18035" y="1807"/>
                </a:lnTo>
                <a:lnTo>
                  <a:pt x="17708" y="1649"/>
                </a:lnTo>
                <a:lnTo>
                  <a:pt x="17380" y="1571"/>
                </a:lnTo>
                <a:lnTo>
                  <a:pt x="17207" y="1649"/>
                </a:lnTo>
                <a:lnTo>
                  <a:pt x="16898" y="1649"/>
                </a:lnTo>
                <a:lnTo>
                  <a:pt x="16898" y="1414"/>
                </a:lnTo>
                <a:lnTo>
                  <a:pt x="16898" y="1100"/>
                </a:lnTo>
                <a:lnTo>
                  <a:pt x="17207" y="864"/>
                </a:lnTo>
                <a:lnTo>
                  <a:pt x="17380" y="628"/>
                </a:lnTo>
                <a:lnTo>
                  <a:pt x="17207" y="471"/>
                </a:lnTo>
                <a:lnTo>
                  <a:pt x="16398" y="157"/>
                </a:lnTo>
                <a:lnTo>
                  <a:pt x="15434" y="236"/>
                </a:lnTo>
                <a:lnTo>
                  <a:pt x="14451" y="393"/>
                </a:lnTo>
                <a:lnTo>
                  <a:pt x="13488" y="471"/>
                </a:lnTo>
                <a:lnTo>
                  <a:pt x="14297" y="628"/>
                </a:lnTo>
                <a:lnTo>
                  <a:pt x="15107" y="864"/>
                </a:lnTo>
                <a:lnTo>
                  <a:pt x="15588" y="1728"/>
                </a:lnTo>
                <a:lnTo>
                  <a:pt x="15762" y="1964"/>
                </a:lnTo>
                <a:lnTo>
                  <a:pt x="16243" y="1964"/>
                </a:lnTo>
                <a:lnTo>
                  <a:pt x="16898" y="2199"/>
                </a:lnTo>
                <a:lnTo>
                  <a:pt x="17380" y="2592"/>
                </a:lnTo>
                <a:lnTo>
                  <a:pt x="17534" y="3063"/>
                </a:lnTo>
                <a:lnTo>
                  <a:pt x="16398" y="2985"/>
                </a:lnTo>
                <a:lnTo>
                  <a:pt x="15434" y="3063"/>
                </a:lnTo>
                <a:lnTo>
                  <a:pt x="15107" y="3142"/>
                </a:lnTo>
                <a:lnTo>
                  <a:pt x="15107" y="3220"/>
                </a:lnTo>
                <a:lnTo>
                  <a:pt x="14952" y="3535"/>
                </a:lnTo>
                <a:lnTo>
                  <a:pt x="14451" y="3927"/>
                </a:lnTo>
                <a:lnTo>
                  <a:pt x="13970" y="4399"/>
                </a:lnTo>
                <a:lnTo>
                  <a:pt x="13816" y="4713"/>
                </a:lnTo>
                <a:lnTo>
                  <a:pt x="14124" y="4870"/>
                </a:lnTo>
                <a:lnTo>
                  <a:pt x="15762" y="5498"/>
                </a:lnTo>
                <a:lnTo>
                  <a:pt x="14451" y="5734"/>
                </a:lnTo>
                <a:lnTo>
                  <a:pt x="12833" y="5734"/>
                </a:lnTo>
                <a:lnTo>
                  <a:pt x="11542" y="5577"/>
                </a:lnTo>
                <a:lnTo>
                  <a:pt x="11214" y="5734"/>
                </a:lnTo>
                <a:lnTo>
                  <a:pt x="11041" y="5969"/>
                </a:lnTo>
                <a:lnTo>
                  <a:pt x="11696" y="6284"/>
                </a:lnTo>
                <a:lnTo>
                  <a:pt x="12679" y="6362"/>
                </a:lnTo>
                <a:lnTo>
                  <a:pt x="13160" y="6362"/>
                </a:lnTo>
                <a:lnTo>
                  <a:pt x="13488" y="6519"/>
                </a:lnTo>
                <a:lnTo>
                  <a:pt x="13488" y="6676"/>
                </a:lnTo>
                <a:lnTo>
                  <a:pt x="13160" y="6912"/>
                </a:lnTo>
                <a:lnTo>
                  <a:pt x="12987" y="6991"/>
                </a:lnTo>
                <a:lnTo>
                  <a:pt x="12505" y="6991"/>
                </a:lnTo>
                <a:lnTo>
                  <a:pt x="11542" y="6833"/>
                </a:lnTo>
                <a:lnTo>
                  <a:pt x="10559" y="6755"/>
                </a:lnTo>
                <a:lnTo>
                  <a:pt x="10077" y="6676"/>
                </a:lnTo>
                <a:lnTo>
                  <a:pt x="9750" y="6519"/>
                </a:lnTo>
                <a:lnTo>
                  <a:pt x="8613" y="5812"/>
                </a:lnTo>
                <a:lnTo>
                  <a:pt x="8440" y="5420"/>
                </a:lnTo>
                <a:lnTo>
                  <a:pt x="8440" y="5263"/>
                </a:lnTo>
                <a:lnTo>
                  <a:pt x="8285" y="5027"/>
                </a:lnTo>
                <a:lnTo>
                  <a:pt x="7322" y="4870"/>
                </a:lnTo>
                <a:lnTo>
                  <a:pt x="6493" y="4713"/>
                </a:lnTo>
                <a:lnTo>
                  <a:pt x="4875" y="4163"/>
                </a:lnTo>
                <a:lnTo>
                  <a:pt x="5530" y="4163"/>
                </a:lnTo>
                <a:lnTo>
                  <a:pt x="6185" y="4320"/>
                </a:lnTo>
                <a:lnTo>
                  <a:pt x="7630" y="4320"/>
                </a:lnTo>
                <a:lnTo>
                  <a:pt x="10887" y="4399"/>
                </a:lnTo>
                <a:lnTo>
                  <a:pt x="12024" y="4241"/>
                </a:lnTo>
                <a:lnTo>
                  <a:pt x="12679" y="4084"/>
                </a:lnTo>
                <a:lnTo>
                  <a:pt x="13160" y="3770"/>
                </a:lnTo>
                <a:lnTo>
                  <a:pt x="13642" y="3142"/>
                </a:lnTo>
                <a:lnTo>
                  <a:pt x="13816" y="2828"/>
                </a:lnTo>
                <a:lnTo>
                  <a:pt x="13642" y="2513"/>
                </a:lnTo>
                <a:lnTo>
                  <a:pt x="12833" y="2042"/>
                </a:lnTo>
                <a:lnTo>
                  <a:pt x="11542" y="1885"/>
                </a:lnTo>
                <a:lnTo>
                  <a:pt x="8613" y="1492"/>
                </a:lnTo>
                <a:lnTo>
                  <a:pt x="7149" y="1257"/>
                </a:lnTo>
                <a:lnTo>
                  <a:pt x="5858" y="1257"/>
                </a:lnTo>
                <a:lnTo>
                  <a:pt x="2929" y="1257"/>
                </a:lnTo>
                <a:lnTo>
                  <a:pt x="3411" y="1021"/>
                </a:lnTo>
                <a:lnTo>
                  <a:pt x="3584" y="943"/>
                </a:lnTo>
                <a:lnTo>
                  <a:pt x="3256" y="864"/>
                </a:lnTo>
                <a:lnTo>
                  <a:pt x="2447" y="785"/>
                </a:lnTo>
                <a:lnTo>
                  <a:pt x="2120" y="1100"/>
                </a:lnTo>
                <a:lnTo>
                  <a:pt x="1464" y="1178"/>
                </a:lnTo>
                <a:lnTo>
                  <a:pt x="1464" y="1414"/>
                </a:lnTo>
                <a:lnTo>
                  <a:pt x="809" y="1728"/>
                </a:lnTo>
                <a:lnTo>
                  <a:pt x="173" y="2199"/>
                </a:lnTo>
                <a:lnTo>
                  <a:pt x="0" y="2671"/>
                </a:lnTo>
                <a:lnTo>
                  <a:pt x="501" y="3299"/>
                </a:lnTo>
                <a:lnTo>
                  <a:pt x="1310" y="3456"/>
                </a:lnTo>
                <a:lnTo>
                  <a:pt x="2120" y="3849"/>
                </a:lnTo>
                <a:lnTo>
                  <a:pt x="1792" y="4399"/>
                </a:lnTo>
                <a:lnTo>
                  <a:pt x="2775" y="5341"/>
                </a:lnTo>
                <a:lnTo>
                  <a:pt x="4066" y="5969"/>
                </a:lnTo>
                <a:lnTo>
                  <a:pt x="3256" y="6441"/>
                </a:lnTo>
                <a:lnTo>
                  <a:pt x="3411" y="6991"/>
                </a:lnTo>
                <a:lnTo>
                  <a:pt x="4721" y="7383"/>
                </a:lnTo>
                <a:lnTo>
                  <a:pt x="5530" y="7933"/>
                </a:lnTo>
                <a:lnTo>
                  <a:pt x="5202" y="8404"/>
                </a:lnTo>
                <a:lnTo>
                  <a:pt x="6493" y="8797"/>
                </a:lnTo>
                <a:lnTo>
                  <a:pt x="7476" y="9268"/>
                </a:lnTo>
                <a:lnTo>
                  <a:pt x="7322" y="9897"/>
                </a:lnTo>
                <a:lnTo>
                  <a:pt x="6493" y="10604"/>
                </a:lnTo>
                <a:lnTo>
                  <a:pt x="5530" y="11311"/>
                </a:lnTo>
                <a:lnTo>
                  <a:pt x="5048" y="12253"/>
                </a:lnTo>
                <a:lnTo>
                  <a:pt x="5357" y="12096"/>
                </a:lnTo>
                <a:lnTo>
                  <a:pt x="5858" y="12410"/>
                </a:lnTo>
                <a:lnTo>
                  <a:pt x="6667" y="12567"/>
                </a:lnTo>
                <a:lnTo>
                  <a:pt x="7630" y="12646"/>
                </a:lnTo>
                <a:lnTo>
                  <a:pt x="7630" y="12724"/>
                </a:lnTo>
                <a:lnTo>
                  <a:pt x="7476" y="12803"/>
                </a:lnTo>
                <a:lnTo>
                  <a:pt x="6994" y="12881"/>
                </a:lnTo>
                <a:lnTo>
                  <a:pt x="6667" y="12881"/>
                </a:lnTo>
                <a:lnTo>
                  <a:pt x="6493" y="13117"/>
                </a:lnTo>
                <a:lnTo>
                  <a:pt x="5530" y="13196"/>
                </a:lnTo>
                <a:lnTo>
                  <a:pt x="5530" y="13431"/>
                </a:lnTo>
                <a:lnTo>
                  <a:pt x="5530" y="13667"/>
                </a:lnTo>
                <a:lnTo>
                  <a:pt x="5357" y="13667"/>
                </a:lnTo>
                <a:lnTo>
                  <a:pt x="5530" y="13824"/>
                </a:lnTo>
                <a:lnTo>
                  <a:pt x="5530" y="14295"/>
                </a:lnTo>
                <a:lnTo>
                  <a:pt x="5530" y="14924"/>
                </a:lnTo>
                <a:lnTo>
                  <a:pt x="6339" y="15395"/>
                </a:lnTo>
                <a:lnTo>
                  <a:pt x="6012" y="16023"/>
                </a:lnTo>
                <a:lnTo>
                  <a:pt x="6667" y="16102"/>
                </a:lnTo>
                <a:lnTo>
                  <a:pt x="6821" y="16495"/>
                </a:lnTo>
                <a:lnTo>
                  <a:pt x="7476" y="16809"/>
                </a:lnTo>
                <a:lnTo>
                  <a:pt x="7958" y="17437"/>
                </a:lnTo>
                <a:lnTo>
                  <a:pt x="7958" y="17359"/>
                </a:lnTo>
                <a:lnTo>
                  <a:pt x="8440" y="17359"/>
                </a:lnTo>
                <a:lnTo>
                  <a:pt x="8941" y="17516"/>
                </a:lnTo>
                <a:lnTo>
                  <a:pt x="9268" y="17437"/>
                </a:lnTo>
                <a:lnTo>
                  <a:pt x="9904" y="17516"/>
                </a:lnTo>
                <a:lnTo>
                  <a:pt x="10232" y="17673"/>
                </a:lnTo>
                <a:lnTo>
                  <a:pt x="11041" y="17437"/>
                </a:lnTo>
                <a:lnTo>
                  <a:pt x="11696" y="17516"/>
                </a:lnTo>
                <a:lnTo>
                  <a:pt x="12351" y="17751"/>
                </a:lnTo>
                <a:lnTo>
                  <a:pt x="12505" y="18065"/>
                </a:lnTo>
                <a:lnTo>
                  <a:pt x="12505" y="18380"/>
                </a:lnTo>
                <a:lnTo>
                  <a:pt x="13160" y="18537"/>
                </a:lnTo>
                <a:lnTo>
                  <a:pt x="13160" y="18694"/>
                </a:lnTo>
                <a:lnTo>
                  <a:pt x="13816" y="18929"/>
                </a:lnTo>
                <a:lnTo>
                  <a:pt x="14625" y="19008"/>
                </a:lnTo>
                <a:lnTo>
                  <a:pt x="14779" y="19244"/>
                </a:lnTo>
                <a:lnTo>
                  <a:pt x="16089" y="19401"/>
                </a:lnTo>
                <a:lnTo>
                  <a:pt x="16571" y="19636"/>
                </a:lnTo>
                <a:lnTo>
                  <a:pt x="16243" y="19872"/>
                </a:lnTo>
                <a:lnTo>
                  <a:pt x="15916" y="20029"/>
                </a:lnTo>
                <a:lnTo>
                  <a:pt x="14952" y="20108"/>
                </a:lnTo>
                <a:lnTo>
                  <a:pt x="14779" y="20343"/>
                </a:lnTo>
                <a:lnTo>
                  <a:pt x="15261" y="20500"/>
                </a:lnTo>
                <a:lnTo>
                  <a:pt x="15261" y="20736"/>
                </a:lnTo>
                <a:lnTo>
                  <a:pt x="15588" y="20972"/>
                </a:lnTo>
                <a:lnTo>
                  <a:pt x="16089" y="21286"/>
                </a:lnTo>
                <a:lnTo>
                  <a:pt x="16725" y="21286"/>
                </a:lnTo>
                <a:lnTo>
                  <a:pt x="16898" y="20893"/>
                </a:lnTo>
                <a:lnTo>
                  <a:pt x="17534" y="20893"/>
                </a:lnTo>
                <a:lnTo>
                  <a:pt x="18671" y="20579"/>
                </a:lnTo>
                <a:lnTo>
                  <a:pt x="19480" y="20736"/>
                </a:lnTo>
                <a:lnTo>
                  <a:pt x="20309" y="20972"/>
                </a:lnTo>
                <a:lnTo>
                  <a:pt x="19981" y="21129"/>
                </a:lnTo>
                <a:lnTo>
                  <a:pt x="20309" y="21521"/>
                </a:lnTo>
                <a:lnTo>
                  <a:pt x="20791" y="21600"/>
                </a:lnTo>
                <a:lnTo>
                  <a:pt x="21446" y="21600"/>
                </a:lnTo>
                <a:lnTo>
                  <a:pt x="21446" y="13353"/>
                </a:lnTo>
                <a:lnTo>
                  <a:pt x="21600" y="0"/>
                </a:lnTo>
                <a:lnTo>
                  <a:pt x="21504" y="79"/>
                </a:lnTo>
                <a:lnTo>
                  <a:pt x="19538" y="12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8" name="Shape 1304"/>
          <p:cNvSpPr/>
          <p:nvPr/>
        </p:nvSpPr>
        <p:spPr>
          <a:xfrm>
            <a:off x="9191021" y="6474209"/>
            <a:ext cx="648027" cy="477174"/>
          </a:xfrm>
          <a:custGeom>
            <a:avLst/>
            <a:gdLst/>
            <a:ahLst/>
            <a:cxnLst>
              <a:cxn ang="0">
                <a:pos x="wd2" y="hd2"/>
              </a:cxn>
              <a:cxn ang="5400000">
                <a:pos x="wd2" y="hd2"/>
              </a:cxn>
              <a:cxn ang="10800000">
                <a:pos x="wd2" y="hd2"/>
              </a:cxn>
              <a:cxn ang="16200000">
                <a:pos x="wd2" y="hd2"/>
              </a:cxn>
            </a:cxnLst>
            <a:rect l="0" t="0" r="r" b="b"/>
            <a:pathLst>
              <a:path w="21600" h="21600" extrusionOk="0">
                <a:moveTo>
                  <a:pt x="18908" y="11148"/>
                </a:moveTo>
                <a:lnTo>
                  <a:pt x="18908" y="5574"/>
                </a:lnTo>
                <a:lnTo>
                  <a:pt x="18908" y="1394"/>
                </a:lnTo>
                <a:lnTo>
                  <a:pt x="18331" y="0"/>
                </a:lnTo>
                <a:lnTo>
                  <a:pt x="15126" y="697"/>
                </a:lnTo>
                <a:lnTo>
                  <a:pt x="8076" y="1394"/>
                </a:lnTo>
                <a:lnTo>
                  <a:pt x="4294" y="3484"/>
                </a:lnTo>
                <a:lnTo>
                  <a:pt x="1602" y="5574"/>
                </a:lnTo>
                <a:lnTo>
                  <a:pt x="513" y="7665"/>
                </a:lnTo>
                <a:lnTo>
                  <a:pt x="0" y="9755"/>
                </a:lnTo>
                <a:lnTo>
                  <a:pt x="1602" y="11148"/>
                </a:lnTo>
                <a:lnTo>
                  <a:pt x="1090" y="13239"/>
                </a:lnTo>
                <a:lnTo>
                  <a:pt x="1602" y="15329"/>
                </a:lnTo>
                <a:lnTo>
                  <a:pt x="2692" y="16026"/>
                </a:lnTo>
                <a:lnTo>
                  <a:pt x="4294" y="16026"/>
                </a:lnTo>
                <a:lnTo>
                  <a:pt x="5961" y="15329"/>
                </a:lnTo>
                <a:lnTo>
                  <a:pt x="6474" y="20903"/>
                </a:lnTo>
                <a:lnTo>
                  <a:pt x="9742" y="18116"/>
                </a:lnTo>
                <a:lnTo>
                  <a:pt x="12434" y="18116"/>
                </a:lnTo>
                <a:lnTo>
                  <a:pt x="16729" y="21600"/>
                </a:lnTo>
                <a:lnTo>
                  <a:pt x="19421" y="20903"/>
                </a:lnTo>
                <a:lnTo>
                  <a:pt x="20510" y="20903"/>
                </a:lnTo>
                <a:lnTo>
                  <a:pt x="21600" y="15329"/>
                </a:lnTo>
                <a:lnTo>
                  <a:pt x="18908" y="11148"/>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89" name="Shape 1305"/>
          <p:cNvSpPr/>
          <p:nvPr/>
        </p:nvSpPr>
        <p:spPr>
          <a:xfrm>
            <a:off x="9206403" y="3815125"/>
            <a:ext cx="2144063" cy="4213747"/>
          </a:xfrm>
          <a:custGeom>
            <a:avLst/>
            <a:gdLst/>
            <a:ahLst/>
            <a:cxnLst>
              <a:cxn ang="0">
                <a:pos x="wd2" y="hd2"/>
              </a:cxn>
              <a:cxn ang="5400000">
                <a:pos x="wd2" y="hd2"/>
              </a:cxn>
              <a:cxn ang="10800000">
                <a:pos x="wd2" y="hd2"/>
              </a:cxn>
              <a:cxn ang="16200000">
                <a:pos x="wd2" y="hd2"/>
              </a:cxn>
            </a:cxnLst>
            <a:rect l="0" t="0" r="r" b="b"/>
            <a:pathLst>
              <a:path w="21600" h="21600" extrusionOk="0">
                <a:moveTo>
                  <a:pt x="19585" y="0"/>
                </a:moveTo>
                <a:lnTo>
                  <a:pt x="19275" y="533"/>
                </a:lnTo>
                <a:lnTo>
                  <a:pt x="19585" y="1006"/>
                </a:lnTo>
                <a:lnTo>
                  <a:pt x="19585" y="1243"/>
                </a:lnTo>
                <a:lnTo>
                  <a:pt x="19430" y="1479"/>
                </a:lnTo>
                <a:lnTo>
                  <a:pt x="18617" y="1716"/>
                </a:lnTo>
                <a:lnTo>
                  <a:pt x="18132" y="1716"/>
                </a:lnTo>
                <a:lnTo>
                  <a:pt x="17803" y="1558"/>
                </a:lnTo>
                <a:lnTo>
                  <a:pt x="17474" y="1479"/>
                </a:lnTo>
                <a:lnTo>
                  <a:pt x="17299" y="1558"/>
                </a:lnTo>
                <a:lnTo>
                  <a:pt x="16989" y="1558"/>
                </a:lnTo>
                <a:lnTo>
                  <a:pt x="16989" y="1322"/>
                </a:lnTo>
                <a:lnTo>
                  <a:pt x="16989" y="1006"/>
                </a:lnTo>
                <a:lnTo>
                  <a:pt x="17299" y="769"/>
                </a:lnTo>
                <a:lnTo>
                  <a:pt x="17474" y="533"/>
                </a:lnTo>
                <a:lnTo>
                  <a:pt x="17299" y="375"/>
                </a:lnTo>
                <a:lnTo>
                  <a:pt x="16486" y="59"/>
                </a:lnTo>
                <a:lnTo>
                  <a:pt x="15517" y="138"/>
                </a:lnTo>
                <a:lnTo>
                  <a:pt x="14529" y="296"/>
                </a:lnTo>
                <a:lnTo>
                  <a:pt x="13561" y="375"/>
                </a:lnTo>
                <a:lnTo>
                  <a:pt x="14374" y="533"/>
                </a:lnTo>
                <a:lnTo>
                  <a:pt x="15188" y="769"/>
                </a:lnTo>
                <a:lnTo>
                  <a:pt x="15672" y="1637"/>
                </a:lnTo>
                <a:lnTo>
                  <a:pt x="15846" y="1874"/>
                </a:lnTo>
                <a:lnTo>
                  <a:pt x="16331" y="1874"/>
                </a:lnTo>
                <a:lnTo>
                  <a:pt x="16989" y="2111"/>
                </a:lnTo>
                <a:lnTo>
                  <a:pt x="17474" y="2505"/>
                </a:lnTo>
                <a:lnTo>
                  <a:pt x="17629" y="2979"/>
                </a:lnTo>
                <a:lnTo>
                  <a:pt x="16486" y="2900"/>
                </a:lnTo>
                <a:lnTo>
                  <a:pt x="15517" y="2979"/>
                </a:lnTo>
                <a:lnTo>
                  <a:pt x="15188" y="3058"/>
                </a:lnTo>
                <a:lnTo>
                  <a:pt x="15188" y="3136"/>
                </a:lnTo>
                <a:lnTo>
                  <a:pt x="15033" y="3452"/>
                </a:lnTo>
                <a:lnTo>
                  <a:pt x="14529" y="3847"/>
                </a:lnTo>
                <a:lnTo>
                  <a:pt x="14045" y="4320"/>
                </a:lnTo>
                <a:lnTo>
                  <a:pt x="13890" y="4636"/>
                </a:lnTo>
                <a:lnTo>
                  <a:pt x="14200" y="4793"/>
                </a:lnTo>
                <a:lnTo>
                  <a:pt x="15846" y="5425"/>
                </a:lnTo>
                <a:lnTo>
                  <a:pt x="14529" y="5661"/>
                </a:lnTo>
                <a:lnTo>
                  <a:pt x="12902" y="5661"/>
                </a:lnTo>
                <a:lnTo>
                  <a:pt x="11604" y="5504"/>
                </a:lnTo>
                <a:lnTo>
                  <a:pt x="11275" y="5661"/>
                </a:lnTo>
                <a:lnTo>
                  <a:pt x="11100" y="5898"/>
                </a:lnTo>
                <a:lnTo>
                  <a:pt x="11759" y="6214"/>
                </a:lnTo>
                <a:lnTo>
                  <a:pt x="12747" y="6293"/>
                </a:lnTo>
                <a:lnTo>
                  <a:pt x="13231" y="6293"/>
                </a:lnTo>
                <a:lnTo>
                  <a:pt x="13561" y="6450"/>
                </a:lnTo>
                <a:lnTo>
                  <a:pt x="13561" y="6608"/>
                </a:lnTo>
                <a:lnTo>
                  <a:pt x="13231" y="6845"/>
                </a:lnTo>
                <a:lnTo>
                  <a:pt x="13057" y="6924"/>
                </a:lnTo>
                <a:lnTo>
                  <a:pt x="12573" y="6924"/>
                </a:lnTo>
                <a:lnTo>
                  <a:pt x="11604" y="6766"/>
                </a:lnTo>
                <a:lnTo>
                  <a:pt x="10616" y="6687"/>
                </a:lnTo>
                <a:lnTo>
                  <a:pt x="10132" y="6608"/>
                </a:lnTo>
                <a:lnTo>
                  <a:pt x="9802" y="6450"/>
                </a:lnTo>
                <a:lnTo>
                  <a:pt x="8659" y="5740"/>
                </a:lnTo>
                <a:lnTo>
                  <a:pt x="8485" y="5346"/>
                </a:lnTo>
                <a:lnTo>
                  <a:pt x="8485" y="5188"/>
                </a:lnTo>
                <a:lnTo>
                  <a:pt x="8330" y="4951"/>
                </a:lnTo>
                <a:lnTo>
                  <a:pt x="7361" y="4793"/>
                </a:lnTo>
                <a:lnTo>
                  <a:pt x="6528" y="4636"/>
                </a:lnTo>
                <a:lnTo>
                  <a:pt x="4901" y="4083"/>
                </a:lnTo>
                <a:lnTo>
                  <a:pt x="5560" y="4083"/>
                </a:lnTo>
                <a:lnTo>
                  <a:pt x="6218" y="4241"/>
                </a:lnTo>
                <a:lnTo>
                  <a:pt x="7671" y="4241"/>
                </a:lnTo>
                <a:lnTo>
                  <a:pt x="10945" y="4320"/>
                </a:lnTo>
                <a:lnTo>
                  <a:pt x="12088" y="4162"/>
                </a:lnTo>
                <a:lnTo>
                  <a:pt x="12747" y="4004"/>
                </a:lnTo>
                <a:lnTo>
                  <a:pt x="13231" y="3689"/>
                </a:lnTo>
                <a:lnTo>
                  <a:pt x="13716" y="3058"/>
                </a:lnTo>
                <a:lnTo>
                  <a:pt x="13890" y="2742"/>
                </a:lnTo>
                <a:lnTo>
                  <a:pt x="13716" y="2426"/>
                </a:lnTo>
                <a:lnTo>
                  <a:pt x="12902" y="1953"/>
                </a:lnTo>
                <a:lnTo>
                  <a:pt x="11604" y="1795"/>
                </a:lnTo>
                <a:lnTo>
                  <a:pt x="8659" y="1401"/>
                </a:lnTo>
                <a:lnTo>
                  <a:pt x="7187" y="1164"/>
                </a:lnTo>
                <a:lnTo>
                  <a:pt x="5889" y="1164"/>
                </a:lnTo>
                <a:lnTo>
                  <a:pt x="2945" y="1164"/>
                </a:lnTo>
                <a:lnTo>
                  <a:pt x="3429" y="927"/>
                </a:lnTo>
                <a:lnTo>
                  <a:pt x="3603" y="848"/>
                </a:lnTo>
                <a:lnTo>
                  <a:pt x="3274" y="769"/>
                </a:lnTo>
                <a:lnTo>
                  <a:pt x="2460" y="690"/>
                </a:lnTo>
                <a:lnTo>
                  <a:pt x="2131" y="1006"/>
                </a:lnTo>
                <a:lnTo>
                  <a:pt x="1472" y="1085"/>
                </a:lnTo>
                <a:lnTo>
                  <a:pt x="1472" y="1322"/>
                </a:lnTo>
                <a:lnTo>
                  <a:pt x="814" y="1637"/>
                </a:lnTo>
                <a:lnTo>
                  <a:pt x="174" y="2111"/>
                </a:lnTo>
                <a:lnTo>
                  <a:pt x="0" y="2584"/>
                </a:lnTo>
                <a:lnTo>
                  <a:pt x="504" y="3215"/>
                </a:lnTo>
                <a:lnTo>
                  <a:pt x="1317" y="3373"/>
                </a:lnTo>
                <a:lnTo>
                  <a:pt x="2131" y="3768"/>
                </a:lnTo>
                <a:lnTo>
                  <a:pt x="1802" y="4320"/>
                </a:lnTo>
                <a:lnTo>
                  <a:pt x="2790" y="5267"/>
                </a:lnTo>
                <a:lnTo>
                  <a:pt x="4088" y="5898"/>
                </a:lnTo>
                <a:lnTo>
                  <a:pt x="3274" y="6372"/>
                </a:lnTo>
                <a:lnTo>
                  <a:pt x="3429" y="6924"/>
                </a:lnTo>
                <a:lnTo>
                  <a:pt x="4746" y="7318"/>
                </a:lnTo>
                <a:lnTo>
                  <a:pt x="5560" y="7871"/>
                </a:lnTo>
                <a:lnTo>
                  <a:pt x="5230" y="8344"/>
                </a:lnTo>
                <a:lnTo>
                  <a:pt x="6528" y="8739"/>
                </a:lnTo>
                <a:lnTo>
                  <a:pt x="7516" y="9212"/>
                </a:lnTo>
                <a:lnTo>
                  <a:pt x="7361" y="9843"/>
                </a:lnTo>
                <a:lnTo>
                  <a:pt x="6528" y="10553"/>
                </a:lnTo>
                <a:lnTo>
                  <a:pt x="5560" y="11264"/>
                </a:lnTo>
                <a:lnTo>
                  <a:pt x="5076" y="12210"/>
                </a:lnTo>
                <a:lnTo>
                  <a:pt x="5385" y="12053"/>
                </a:lnTo>
                <a:lnTo>
                  <a:pt x="5889" y="12368"/>
                </a:lnTo>
                <a:lnTo>
                  <a:pt x="6703" y="12526"/>
                </a:lnTo>
                <a:lnTo>
                  <a:pt x="7671" y="12605"/>
                </a:lnTo>
                <a:lnTo>
                  <a:pt x="7671" y="12684"/>
                </a:lnTo>
                <a:lnTo>
                  <a:pt x="7516" y="12763"/>
                </a:lnTo>
                <a:lnTo>
                  <a:pt x="7032" y="12842"/>
                </a:lnTo>
                <a:lnTo>
                  <a:pt x="6703" y="12842"/>
                </a:lnTo>
                <a:lnTo>
                  <a:pt x="6528" y="13078"/>
                </a:lnTo>
                <a:lnTo>
                  <a:pt x="5560" y="13157"/>
                </a:lnTo>
                <a:lnTo>
                  <a:pt x="5560" y="13394"/>
                </a:lnTo>
                <a:lnTo>
                  <a:pt x="5560" y="13631"/>
                </a:lnTo>
                <a:lnTo>
                  <a:pt x="5385" y="13631"/>
                </a:lnTo>
                <a:lnTo>
                  <a:pt x="5560" y="13788"/>
                </a:lnTo>
                <a:lnTo>
                  <a:pt x="5560" y="14262"/>
                </a:lnTo>
                <a:lnTo>
                  <a:pt x="5560" y="14893"/>
                </a:lnTo>
                <a:lnTo>
                  <a:pt x="6373" y="15367"/>
                </a:lnTo>
                <a:lnTo>
                  <a:pt x="6044" y="15998"/>
                </a:lnTo>
                <a:lnTo>
                  <a:pt x="6703" y="16077"/>
                </a:lnTo>
                <a:lnTo>
                  <a:pt x="6858" y="16471"/>
                </a:lnTo>
                <a:lnTo>
                  <a:pt x="7516" y="16787"/>
                </a:lnTo>
                <a:lnTo>
                  <a:pt x="8001" y="17418"/>
                </a:lnTo>
                <a:lnTo>
                  <a:pt x="8001" y="17339"/>
                </a:lnTo>
                <a:lnTo>
                  <a:pt x="8485" y="17339"/>
                </a:lnTo>
                <a:lnTo>
                  <a:pt x="8989" y="17497"/>
                </a:lnTo>
                <a:lnTo>
                  <a:pt x="9318" y="17418"/>
                </a:lnTo>
                <a:lnTo>
                  <a:pt x="9957" y="17497"/>
                </a:lnTo>
                <a:lnTo>
                  <a:pt x="10287" y="17655"/>
                </a:lnTo>
                <a:lnTo>
                  <a:pt x="11100" y="17418"/>
                </a:lnTo>
                <a:lnTo>
                  <a:pt x="11759" y="17497"/>
                </a:lnTo>
                <a:lnTo>
                  <a:pt x="12418" y="17734"/>
                </a:lnTo>
                <a:lnTo>
                  <a:pt x="12573" y="18049"/>
                </a:lnTo>
                <a:lnTo>
                  <a:pt x="12573" y="18365"/>
                </a:lnTo>
                <a:lnTo>
                  <a:pt x="13231" y="18523"/>
                </a:lnTo>
                <a:lnTo>
                  <a:pt x="13231" y="18681"/>
                </a:lnTo>
                <a:lnTo>
                  <a:pt x="13890" y="18917"/>
                </a:lnTo>
                <a:lnTo>
                  <a:pt x="14703" y="18996"/>
                </a:lnTo>
                <a:lnTo>
                  <a:pt x="14858" y="19233"/>
                </a:lnTo>
                <a:lnTo>
                  <a:pt x="16176" y="19391"/>
                </a:lnTo>
                <a:lnTo>
                  <a:pt x="16660" y="19627"/>
                </a:lnTo>
                <a:lnTo>
                  <a:pt x="16331" y="19864"/>
                </a:lnTo>
                <a:lnTo>
                  <a:pt x="16001" y="20022"/>
                </a:lnTo>
                <a:lnTo>
                  <a:pt x="15033" y="20101"/>
                </a:lnTo>
                <a:lnTo>
                  <a:pt x="14858" y="20338"/>
                </a:lnTo>
                <a:lnTo>
                  <a:pt x="15343" y="20495"/>
                </a:lnTo>
                <a:lnTo>
                  <a:pt x="15343" y="20732"/>
                </a:lnTo>
                <a:lnTo>
                  <a:pt x="15672" y="20969"/>
                </a:lnTo>
                <a:lnTo>
                  <a:pt x="16176" y="21284"/>
                </a:lnTo>
                <a:lnTo>
                  <a:pt x="16176" y="21284"/>
                </a:lnTo>
                <a:lnTo>
                  <a:pt x="16815" y="21284"/>
                </a:lnTo>
                <a:lnTo>
                  <a:pt x="16989" y="20890"/>
                </a:lnTo>
                <a:lnTo>
                  <a:pt x="17629" y="20890"/>
                </a:lnTo>
                <a:lnTo>
                  <a:pt x="18772" y="20574"/>
                </a:lnTo>
                <a:lnTo>
                  <a:pt x="19585" y="20732"/>
                </a:lnTo>
                <a:lnTo>
                  <a:pt x="20418" y="20969"/>
                </a:lnTo>
                <a:lnTo>
                  <a:pt x="20089" y="21127"/>
                </a:lnTo>
                <a:lnTo>
                  <a:pt x="20418" y="21521"/>
                </a:lnTo>
                <a:lnTo>
                  <a:pt x="20903" y="21600"/>
                </a:lnTo>
                <a:lnTo>
                  <a:pt x="21561" y="21600"/>
                </a:lnTo>
                <a:lnTo>
                  <a:pt x="21600" y="0"/>
                </a:lnTo>
                <a:lnTo>
                  <a:pt x="19585" y="0"/>
                </a:lnTo>
                <a:close/>
              </a:path>
            </a:pathLst>
          </a:custGeom>
          <a:solidFill>
            <a:schemeClr val="bg2">
              <a:lumMod val="1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0" name="Shape 1306"/>
          <p:cNvSpPr/>
          <p:nvPr/>
        </p:nvSpPr>
        <p:spPr>
          <a:xfrm>
            <a:off x="8412235" y="4072952"/>
            <a:ext cx="1540265" cy="2447437"/>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1" name="Shape 1307"/>
          <p:cNvSpPr/>
          <p:nvPr/>
        </p:nvSpPr>
        <p:spPr>
          <a:xfrm>
            <a:off x="7587300" y="4411590"/>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2" name="Shape 1308"/>
          <p:cNvSpPr/>
          <p:nvPr/>
        </p:nvSpPr>
        <p:spPr>
          <a:xfrm>
            <a:off x="8412235" y="4057559"/>
            <a:ext cx="1540265" cy="2447438"/>
          </a:xfrm>
          <a:custGeom>
            <a:avLst/>
            <a:gdLst/>
            <a:ahLst/>
            <a:cxnLst>
              <a:cxn ang="0">
                <a:pos x="wd2" y="hd2"/>
              </a:cxn>
              <a:cxn ang="5400000">
                <a:pos x="wd2" y="hd2"/>
              </a:cxn>
              <a:cxn ang="10800000">
                <a:pos x="wd2" y="hd2"/>
              </a:cxn>
              <a:cxn ang="16200000">
                <a:pos x="wd2" y="hd2"/>
              </a:cxn>
            </a:cxnLst>
            <a:rect l="0" t="0" r="r" b="b"/>
            <a:pathLst>
              <a:path w="21600" h="21600" extrusionOk="0">
                <a:moveTo>
                  <a:pt x="20225" y="12906"/>
                </a:moveTo>
                <a:lnTo>
                  <a:pt x="18418" y="12226"/>
                </a:lnTo>
                <a:lnTo>
                  <a:pt x="18876" y="11411"/>
                </a:lnTo>
                <a:lnTo>
                  <a:pt x="17744" y="10460"/>
                </a:lnTo>
                <a:lnTo>
                  <a:pt x="15910" y="9781"/>
                </a:lnTo>
                <a:lnTo>
                  <a:pt x="15694" y="8830"/>
                </a:lnTo>
                <a:lnTo>
                  <a:pt x="16827" y="8015"/>
                </a:lnTo>
                <a:lnTo>
                  <a:pt x="15020" y="6928"/>
                </a:lnTo>
                <a:lnTo>
                  <a:pt x="13645" y="5298"/>
                </a:lnTo>
                <a:lnTo>
                  <a:pt x="14103" y="4347"/>
                </a:lnTo>
                <a:lnTo>
                  <a:pt x="12971" y="3668"/>
                </a:lnTo>
                <a:lnTo>
                  <a:pt x="11838" y="3396"/>
                </a:lnTo>
                <a:lnTo>
                  <a:pt x="11137" y="2309"/>
                </a:lnTo>
                <a:lnTo>
                  <a:pt x="11380" y="1494"/>
                </a:lnTo>
                <a:lnTo>
                  <a:pt x="11596" y="1223"/>
                </a:lnTo>
                <a:lnTo>
                  <a:pt x="11137" y="543"/>
                </a:lnTo>
                <a:lnTo>
                  <a:pt x="9330" y="0"/>
                </a:lnTo>
                <a:lnTo>
                  <a:pt x="7955" y="0"/>
                </a:lnTo>
                <a:lnTo>
                  <a:pt x="7065" y="679"/>
                </a:lnTo>
                <a:lnTo>
                  <a:pt x="7065" y="1902"/>
                </a:lnTo>
                <a:lnTo>
                  <a:pt x="6607" y="3125"/>
                </a:lnTo>
                <a:lnTo>
                  <a:pt x="5016" y="2853"/>
                </a:lnTo>
                <a:lnTo>
                  <a:pt x="3883" y="3125"/>
                </a:lnTo>
                <a:lnTo>
                  <a:pt x="1160" y="2309"/>
                </a:lnTo>
                <a:lnTo>
                  <a:pt x="0" y="2717"/>
                </a:lnTo>
                <a:lnTo>
                  <a:pt x="1375" y="3668"/>
                </a:lnTo>
                <a:lnTo>
                  <a:pt x="3883" y="4347"/>
                </a:lnTo>
                <a:lnTo>
                  <a:pt x="4773" y="5026"/>
                </a:lnTo>
                <a:lnTo>
                  <a:pt x="4773" y="5706"/>
                </a:lnTo>
                <a:lnTo>
                  <a:pt x="5933" y="6249"/>
                </a:lnTo>
                <a:lnTo>
                  <a:pt x="5933" y="7064"/>
                </a:lnTo>
                <a:lnTo>
                  <a:pt x="6148" y="7879"/>
                </a:lnTo>
                <a:lnTo>
                  <a:pt x="6607" y="8558"/>
                </a:lnTo>
                <a:lnTo>
                  <a:pt x="7065" y="9374"/>
                </a:lnTo>
                <a:lnTo>
                  <a:pt x="7955" y="9509"/>
                </a:lnTo>
                <a:lnTo>
                  <a:pt x="8872" y="9781"/>
                </a:lnTo>
                <a:lnTo>
                  <a:pt x="9546" y="9917"/>
                </a:lnTo>
                <a:lnTo>
                  <a:pt x="9546" y="10189"/>
                </a:lnTo>
                <a:lnTo>
                  <a:pt x="9789" y="10460"/>
                </a:lnTo>
                <a:lnTo>
                  <a:pt x="9546" y="10732"/>
                </a:lnTo>
                <a:lnTo>
                  <a:pt x="8656" y="11819"/>
                </a:lnTo>
                <a:lnTo>
                  <a:pt x="6364" y="14128"/>
                </a:lnTo>
                <a:lnTo>
                  <a:pt x="5474" y="14672"/>
                </a:lnTo>
                <a:lnTo>
                  <a:pt x="4773" y="15215"/>
                </a:lnTo>
                <a:lnTo>
                  <a:pt x="4773" y="15894"/>
                </a:lnTo>
                <a:lnTo>
                  <a:pt x="5016" y="16574"/>
                </a:lnTo>
                <a:lnTo>
                  <a:pt x="5690" y="17796"/>
                </a:lnTo>
                <a:lnTo>
                  <a:pt x="6148" y="18340"/>
                </a:lnTo>
                <a:lnTo>
                  <a:pt x="6148" y="19019"/>
                </a:lnTo>
                <a:lnTo>
                  <a:pt x="6364" y="19698"/>
                </a:lnTo>
                <a:lnTo>
                  <a:pt x="6822" y="20242"/>
                </a:lnTo>
                <a:lnTo>
                  <a:pt x="7739" y="20513"/>
                </a:lnTo>
                <a:lnTo>
                  <a:pt x="8656" y="20785"/>
                </a:lnTo>
                <a:lnTo>
                  <a:pt x="8413" y="21600"/>
                </a:lnTo>
                <a:lnTo>
                  <a:pt x="9789" y="21600"/>
                </a:lnTo>
                <a:lnTo>
                  <a:pt x="10247" y="21464"/>
                </a:lnTo>
                <a:lnTo>
                  <a:pt x="10921" y="21192"/>
                </a:lnTo>
                <a:lnTo>
                  <a:pt x="13645" y="20242"/>
                </a:lnTo>
                <a:lnTo>
                  <a:pt x="16153" y="19562"/>
                </a:lnTo>
                <a:lnTo>
                  <a:pt x="18202" y="18883"/>
                </a:lnTo>
                <a:lnTo>
                  <a:pt x="18876" y="17253"/>
                </a:lnTo>
                <a:lnTo>
                  <a:pt x="20225" y="16030"/>
                </a:lnTo>
                <a:lnTo>
                  <a:pt x="21384" y="14808"/>
                </a:lnTo>
                <a:lnTo>
                  <a:pt x="21600" y="13721"/>
                </a:lnTo>
                <a:lnTo>
                  <a:pt x="20225" y="12906"/>
                </a:lnTo>
                <a:close/>
              </a:path>
            </a:pathLst>
          </a:custGeom>
          <a:solidFill>
            <a:schemeClr val="accent4"/>
          </a:solidFill>
          <a:ln w="25400">
            <a:solidFill>
              <a:srgbClr val="DCDEE0"/>
            </a:solidFill>
          </a:ln>
        </p:spPr>
        <p:txBody>
          <a:bodyPr lIns="45719" rIns="45719" anchor="ctr"/>
          <a:lstStyle/>
          <a:p>
            <a:pPr>
              <a:defRPr>
                <a:solidFill>
                  <a:srgbClr val="FFFFFF"/>
                </a:solidFill>
              </a:defRPr>
            </a:pPr>
            <a:endParaRPr/>
          </a:p>
        </p:txBody>
      </p:sp>
      <p:sp>
        <p:nvSpPr>
          <p:cNvPr id="193" name="Shape 1309"/>
          <p:cNvSpPr/>
          <p:nvPr/>
        </p:nvSpPr>
        <p:spPr>
          <a:xfrm>
            <a:off x="7587300" y="4396198"/>
            <a:ext cx="1328743" cy="3263247"/>
          </a:xfrm>
          <a:custGeom>
            <a:avLst/>
            <a:gdLst/>
            <a:ahLst/>
            <a:cxnLst>
              <a:cxn ang="0">
                <a:pos x="wd2" y="hd2"/>
              </a:cxn>
              <a:cxn ang="5400000">
                <a:pos x="wd2" y="hd2"/>
              </a:cxn>
              <a:cxn ang="10800000">
                <a:pos x="wd2" y="hd2"/>
              </a:cxn>
              <a:cxn ang="16200000">
                <a:pos x="wd2" y="hd2"/>
              </a:cxn>
            </a:cxnLst>
            <a:rect l="0" t="0" r="r" b="b"/>
            <a:pathLst>
              <a:path w="21600" h="21600" extrusionOk="0">
                <a:moveTo>
                  <a:pt x="13410" y="1121"/>
                </a:moveTo>
                <a:lnTo>
                  <a:pt x="11066" y="917"/>
                </a:lnTo>
                <a:lnTo>
                  <a:pt x="10534" y="1630"/>
                </a:lnTo>
                <a:lnTo>
                  <a:pt x="9221" y="1630"/>
                </a:lnTo>
                <a:lnTo>
                  <a:pt x="8159" y="2140"/>
                </a:lnTo>
                <a:lnTo>
                  <a:pt x="8159" y="2751"/>
                </a:lnTo>
                <a:lnTo>
                  <a:pt x="8409" y="3260"/>
                </a:lnTo>
                <a:lnTo>
                  <a:pt x="6564" y="3974"/>
                </a:lnTo>
                <a:lnTo>
                  <a:pt x="6564" y="4789"/>
                </a:lnTo>
                <a:lnTo>
                  <a:pt x="5252" y="5094"/>
                </a:lnTo>
                <a:lnTo>
                  <a:pt x="5252" y="6317"/>
                </a:lnTo>
                <a:lnTo>
                  <a:pt x="3689" y="7336"/>
                </a:lnTo>
                <a:lnTo>
                  <a:pt x="5001" y="7642"/>
                </a:lnTo>
                <a:lnTo>
                  <a:pt x="4470" y="8355"/>
                </a:lnTo>
                <a:lnTo>
                  <a:pt x="2094" y="8457"/>
                </a:lnTo>
                <a:lnTo>
                  <a:pt x="1032" y="9374"/>
                </a:lnTo>
                <a:lnTo>
                  <a:pt x="1563" y="10902"/>
                </a:lnTo>
                <a:lnTo>
                  <a:pt x="1563" y="11921"/>
                </a:lnTo>
                <a:lnTo>
                  <a:pt x="2876" y="12430"/>
                </a:lnTo>
                <a:lnTo>
                  <a:pt x="2876" y="12940"/>
                </a:lnTo>
                <a:lnTo>
                  <a:pt x="2094" y="13449"/>
                </a:lnTo>
                <a:lnTo>
                  <a:pt x="2094" y="14570"/>
                </a:lnTo>
                <a:lnTo>
                  <a:pt x="1032" y="14977"/>
                </a:lnTo>
                <a:lnTo>
                  <a:pt x="531" y="16200"/>
                </a:lnTo>
                <a:lnTo>
                  <a:pt x="0" y="16302"/>
                </a:lnTo>
                <a:lnTo>
                  <a:pt x="250" y="16913"/>
                </a:lnTo>
                <a:lnTo>
                  <a:pt x="1032" y="17219"/>
                </a:lnTo>
                <a:lnTo>
                  <a:pt x="1313" y="17525"/>
                </a:lnTo>
                <a:lnTo>
                  <a:pt x="1313" y="18340"/>
                </a:lnTo>
                <a:lnTo>
                  <a:pt x="2626" y="19155"/>
                </a:lnTo>
                <a:lnTo>
                  <a:pt x="3407" y="19562"/>
                </a:lnTo>
                <a:lnTo>
                  <a:pt x="3689" y="19970"/>
                </a:lnTo>
                <a:lnTo>
                  <a:pt x="3407" y="20275"/>
                </a:lnTo>
                <a:lnTo>
                  <a:pt x="3407" y="20581"/>
                </a:lnTo>
                <a:lnTo>
                  <a:pt x="3939" y="20785"/>
                </a:lnTo>
                <a:lnTo>
                  <a:pt x="4220" y="21192"/>
                </a:lnTo>
                <a:lnTo>
                  <a:pt x="4220" y="21600"/>
                </a:lnTo>
                <a:lnTo>
                  <a:pt x="6314" y="21600"/>
                </a:lnTo>
                <a:lnTo>
                  <a:pt x="7377" y="21396"/>
                </a:lnTo>
                <a:lnTo>
                  <a:pt x="7627" y="20989"/>
                </a:lnTo>
                <a:lnTo>
                  <a:pt x="8159" y="20581"/>
                </a:lnTo>
                <a:lnTo>
                  <a:pt x="8940" y="20377"/>
                </a:lnTo>
                <a:lnTo>
                  <a:pt x="11066" y="20479"/>
                </a:lnTo>
                <a:lnTo>
                  <a:pt x="12097" y="18747"/>
                </a:lnTo>
                <a:lnTo>
                  <a:pt x="12379" y="18340"/>
                </a:lnTo>
                <a:lnTo>
                  <a:pt x="12097" y="17932"/>
                </a:lnTo>
                <a:lnTo>
                  <a:pt x="12097" y="17423"/>
                </a:lnTo>
                <a:lnTo>
                  <a:pt x="12379" y="17015"/>
                </a:lnTo>
                <a:lnTo>
                  <a:pt x="12629" y="16506"/>
                </a:lnTo>
                <a:lnTo>
                  <a:pt x="13160" y="16200"/>
                </a:lnTo>
                <a:lnTo>
                  <a:pt x="14754" y="15792"/>
                </a:lnTo>
                <a:lnTo>
                  <a:pt x="15536" y="15589"/>
                </a:lnTo>
                <a:lnTo>
                  <a:pt x="15536" y="15181"/>
                </a:lnTo>
                <a:lnTo>
                  <a:pt x="15786" y="14875"/>
                </a:lnTo>
                <a:lnTo>
                  <a:pt x="16317" y="14570"/>
                </a:lnTo>
                <a:lnTo>
                  <a:pt x="15004" y="13857"/>
                </a:lnTo>
                <a:lnTo>
                  <a:pt x="12910" y="13347"/>
                </a:lnTo>
                <a:lnTo>
                  <a:pt x="12379" y="13245"/>
                </a:lnTo>
                <a:lnTo>
                  <a:pt x="12097" y="13042"/>
                </a:lnTo>
                <a:lnTo>
                  <a:pt x="12097" y="12532"/>
                </a:lnTo>
                <a:lnTo>
                  <a:pt x="11847" y="11513"/>
                </a:lnTo>
                <a:lnTo>
                  <a:pt x="12097" y="10596"/>
                </a:lnTo>
                <a:lnTo>
                  <a:pt x="13410" y="9679"/>
                </a:lnTo>
                <a:lnTo>
                  <a:pt x="15004" y="8966"/>
                </a:lnTo>
                <a:lnTo>
                  <a:pt x="16849" y="8253"/>
                </a:lnTo>
                <a:lnTo>
                  <a:pt x="17380" y="7947"/>
                </a:lnTo>
                <a:lnTo>
                  <a:pt x="17630" y="7438"/>
                </a:lnTo>
                <a:lnTo>
                  <a:pt x="18162" y="7132"/>
                </a:lnTo>
                <a:lnTo>
                  <a:pt x="18162" y="6826"/>
                </a:lnTo>
                <a:lnTo>
                  <a:pt x="17911" y="6317"/>
                </a:lnTo>
                <a:lnTo>
                  <a:pt x="18162" y="5909"/>
                </a:lnTo>
                <a:lnTo>
                  <a:pt x="18943" y="5400"/>
                </a:lnTo>
                <a:lnTo>
                  <a:pt x="19224" y="4891"/>
                </a:lnTo>
                <a:lnTo>
                  <a:pt x="21319" y="4789"/>
                </a:lnTo>
                <a:lnTo>
                  <a:pt x="21600" y="4789"/>
                </a:lnTo>
                <a:lnTo>
                  <a:pt x="21069" y="4177"/>
                </a:lnTo>
                <a:lnTo>
                  <a:pt x="20537" y="3668"/>
                </a:lnTo>
                <a:lnTo>
                  <a:pt x="20287" y="3057"/>
                </a:lnTo>
                <a:lnTo>
                  <a:pt x="20287" y="2445"/>
                </a:lnTo>
                <a:lnTo>
                  <a:pt x="18943" y="2038"/>
                </a:lnTo>
                <a:lnTo>
                  <a:pt x="18943" y="1528"/>
                </a:lnTo>
                <a:lnTo>
                  <a:pt x="17911" y="1019"/>
                </a:lnTo>
                <a:lnTo>
                  <a:pt x="15004" y="509"/>
                </a:lnTo>
                <a:lnTo>
                  <a:pt x="13942" y="0"/>
                </a:lnTo>
                <a:lnTo>
                  <a:pt x="13410" y="102"/>
                </a:lnTo>
                <a:lnTo>
                  <a:pt x="13410" y="112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4" name="Shape 1310"/>
          <p:cNvSpPr/>
          <p:nvPr/>
        </p:nvSpPr>
        <p:spPr>
          <a:xfrm>
            <a:off x="6775823" y="3811276"/>
            <a:ext cx="2576722" cy="3247857"/>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23" y="4786"/>
                </a:lnTo>
                <a:lnTo>
                  <a:pt x="10333" y="4709"/>
                </a:lnTo>
                <a:lnTo>
                  <a:pt x="10397" y="5349"/>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5" name="Shape 1311"/>
          <p:cNvSpPr/>
          <p:nvPr/>
        </p:nvSpPr>
        <p:spPr>
          <a:xfrm>
            <a:off x="6775823" y="3795883"/>
            <a:ext cx="2576722" cy="3247858"/>
          </a:xfrm>
          <a:custGeom>
            <a:avLst/>
            <a:gdLst/>
            <a:ahLst/>
            <a:cxnLst>
              <a:cxn ang="0">
                <a:pos x="wd2" y="hd2"/>
              </a:cxn>
              <a:cxn ang="5400000">
                <a:pos x="wd2" y="hd2"/>
              </a:cxn>
              <a:cxn ang="10800000">
                <a:pos x="wd2" y="hd2"/>
              </a:cxn>
              <a:cxn ang="16200000">
                <a:pos x="wd2" y="hd2"/>
              </a:cxn>
            </a:cxnLst>
            <a:rect l="0" t="0" r="r" b="b"/>
            <a:pathLst>
              <a:path w="21600" h="21600" extrusionOk="0">
                <a:moveTo>
                  <a:pt x="19972" y="1331"/>
                </a:moveTo>
                <a:lnTo>
                  <a:pt x="20649" y="1024"/>
                </a:lnTo>
                <a:lnTo>
                  <a:pt x="21326" y="512"/>
                </a:lnTo>
                <a:lnTo>
                  <a:pt x="19972" y="205"/>
                </a:lnTo>
                <a:lnTo>
                  <a:pt x="19569" y="102"/>
                </a:lnTo>
                <a:lnTo>
                  <a:pt x="19424" y="307"/>
                </a:lnTo>
                <a:lnTo>
                  <a:pt x="19021" y="717"/>
                </a:lnTo>
                <a:lnTo>
                  <a:pt x="18892" y="205"/>
                </a:lnTo>
                <a:lnTo>
                  <a:pt x="18892" y="0"/>
                </a:lnTo>
                <a:lnTo>
                  <a:pt x="18473" y="0"/>
                </a:lnTo>
                <a:lnTo>
                  <a:pt x="18215" y="0"/>
                </a:lnTo>
                <a:lnTo>
                  <a:pt x="18215" y="307"/>
                </a:lnTo>
                <a:lnTo>
                  <a:pt x="18215" y="819"/>
                </a:lnTo>
                <a:lnTo>
                  <a:pt x="17796" y="307"/>
                </a:lnTo>
                <a:lnTo>
                  <a:pt x="17264" y="1536"/>
                </a:lnTo>
                <a:lnTo>
                  <a:pt x="17119" y="614"/>
                </a:lnTo>
                <a:lnTo>
                  <a:pt x="16716" y="307"/>
                </a:lnTo>
                <a:lnTo>
                  <a:pt x="16313" y="512"/>
                </a:lnTo>
                <a:lnTo>
                  <a:pt x="15491" y="1024"/>
                </a:lnTo>
                <a:lnTo>
                  <a:pt x="15362" y="1433"/>
                </a:lnTo>
                <a:lnTo>
                  <a:pt x="15491" y="1740"/>
                </a:lnTo>
                <a:lnTo>
                  <a:pt x="14540" y="1843"/>
                </a:lnTo>
                <a:lnTo>
                  <a:pt x="14266" y="2047"/>
                </a:lnTo>
                <a:lnTo>
                  <a:pt x="14137" y="2355"/>
                </a:lnTo>
                <a:lnTo>
                  <a:pt x="13718" y="2457"/>
                </a:lnTo>
                <a:lnTo>
                  <a:pt x="13315" y="2457"/>
                </a:lnTo>
                <a:lnTo>
                  <a:pt x="13041" y="2252"/>
                </a:lnTo>
                <a:lnTo>
                  <a:pt x="12638" y="2252"/>
                </a:lnTo>
                <a:lnTo>
                  <a:pt x="12090" y="2662"/>
                </a:lnTo>
                <a:lnTo>
                  <a:pt x="11558" y="3173"/>
                </a:lnTo>
                <a:lnTo>
                  <a:pt x="11010" y="3788"/>
                </a:lnTo>
                <a:lnTo>
                  <a:pt x="11010" y="4095"/>
                </a:lnTo>
                <a:lnTo>
                  <a:pt x="11284" y="4197"/>
                </a:lnTo>
                <a:lnTo>
                  <a:pt x="10607" y="4811"/>
                </a:lnTo>
                <a:lnTo>
                  <a:pt x="10300" y="4786"/>
                </a:lnTo>
                <a:lnTo>
                  <a:pt x="10397" y="5400"/>
                </a:lnTo>
                <a:lnTo>
                  <a:pt x="9930" y="5835"/>
                </a:lnTo>
                <a:lnTo>
                  <a:pt x="9656" y="6142"/>
                </a:lnTo>
                <a:lnTo>
                  <a:pt x="9510" y="6449"/>
                </a:lnTo>
                <a:lnTo>
                  <a:pt x="9784" y="6654"/>
                </a:lnTo>
                <a:lnTo>
                  <a:pt x="9236" y="6859"/>
                </a:lnTo>
                <a:lnTo>
                  <a:pt x="9107" y="7166"/>
                </a:lnTo>
                <a:lnTo>
                  <a:pt x="8704" y="7371"/>
                </a:lnTo>
                <a:lnTo>
                  <a:pt x="8430" y="7985"/>
                </a:lnTo>
                <a:lnTo>
                  <a:pt x="7608" y="9520"/>
                </a:lnTo>
                <a:lnTo>
                  <a:pt x="7334" y="10442"/>
                </a:lnTo>
                <a:lnTo>
                  <a:pt x="7076" y="10749"/>
                </a:lnTo>
                <a:lnTo>
                  <a:pt x="6383" y="10851"/>
                </a:lnTo>
                <a:lnTo>
                  <a:pt x="6528" y="11158"/>
                </a:lnTo>
                <a:lnTo>
                  <a:pt x="6657" y="11363"/>
                </a:lnTo>
                <a:lnTo>
                  <a:pt x="6383" y="11465"/>
                </a:lnTo>
                <a:lnTo>
                  <a:pt x="5577" y="12182"/>
                </a:lnTo>
                <a:lnTo>
                  <a:pt x="5174" y="12899"/>
                </a:lnTo>
                <a:lnTo>
                  <a:pt x="4900" y="13103"/>
                </a:lnTo>
                <a:lnTo>
                  <a:pt x="4755" y="13206"/>
                </a:lnTo>
                <a:lnTo>
                  <a:pt x="4223" y="13103"/>
                </a:lnTo>
                <a:lnTo>
                  <a:pt x="3804" y="13206"/>
                </a:lnTo>
                <a:lnTo>
                  <a:pt x="3675" y="13308"/>
                </a:lnTo>
                <a:lnTo>
                  <a:pt x="3546" y="13615"/>
                </a:lnTo>
                <a:lnTo>
                  <a:pt x="2998" y="13922"/>
                </a:lnTo>
                <a:lnTo>
                  <a:pt x="2450" y="14127"/>
                </a:lnTo>
                <a:lnTo>
                  <a:pt x="2047" y="14434"/>
                </a:lnTo>
                <a:lnTo>
                  <a:pt x="1499" y="14639"/>
                </a:lnTo>
                <a:lnTo>
                  <a:pt x="1096" y="14946"/>
                </a:lnTo>
                <a:lnTo>
                  <a:pt x="822" y="15253"/>
                </a:lnTo>
                <a:lnTo>
                  <a:pt x="419" y="15355"/>
                </a:lnTo>
                <a:lnTo>
                  <a:pt x="274" y="15458"/>
                </a:lnTo>
                <a:lnTo>
                  <a:pt x="274" y="15970"/>
                </a:lnTo>
                <a:lnTo>
                  <a:pt x="145" y="16174"/>
                </a:lnTo>
                <a:lnTo>
                  <a:pt x="274" y="16277"/>
                </a:lnTo>
                <a:lnTo>
                  <a:pt x="274" y="16482"/>
                </a:lnTo>
                <a:lnTo>
                  <a:pt x="145" y="16686"/>
                </a:lnTo>
                <a:lnTo>
                  <a:pt x="274" y="16789"/>
                </a:lnTo>
                <a:lnTo>
                  <a:pt x="274" y="16993"/>
                </a:lnTo>
                <a:lnTo>
                  <a:pt x="0" y="17300"/>
                </a:lnTo>
                <a:lnTo>
                  <a:pt x="274" y="17710"/>
                </a:lnTo>
                <a:lnTo>
                  <a:pt x="693" y="18017"/>
                </a:lnTo>
                <a:lnTo>
                  <a:pt x="145" y="18222"/>
                </a:lnTo>
                <a:lnTo>
                  <a:pt x="548" y="18324"/>
                </a:lnTo>
                <a:lnTo>
                  <a:pt x="145" y="18938"/>
                </a:lnTo>
                <a:lnTo>
                  <a:pt x="822" y="18734"/>
                </a:lnTo>
                <a:lnTo>
                  <a:pt x="822" y="18938"/>
                </a:lnTo>
                <a:lnTo>
                  <a:pt x="693" y="19041"/>
                </a:lnTo>
                <a:lnTo>
                  <a:pt x="274" y="19348"/>
                </a:lnTo>
                <a:lnTo>
                  <a:pt x="274" y="19757"/>
                </a:lnTo>
                <a:lnTo>
                  <a:pt x="693" y="19757"/>
                </a:lnTo>
                <a:lnTo>
                  <a:pt x="951" y="19860"/>
                </a:lnTo>
                <a:lnTo>
                  <a:pt x="951" y="20064"/>
                </a:lnTo>
                <a:lnTo>
                  <a:pt x="548" y="20269"/>
                </a:lnTo>
                <a:lnTo>
                  <a:pt x="274" y="20269"/>
                </a:lnTo>
                <a:lnTo>
                  <a:pt x="145" y="20372"/>
                </a:lnTo>
                <a:lnTo>
                  <a:pt x="419" y="20679"/>
                </a:lnTo>
                <a:lnTo>
                  <a:pt x="822" y="20883"/>
                </a:lnTo>
                <a:lnTo>
                  <a:pt x="1225" y="21191"/>
                </a:lnTo>
                <a:lnTo>
                  <a:pt x="1902" y="21293"/>
                </a:lnTo>
                <a:lnTo>
                  <a:pt x="1644" y="21600"/>
                </a:lnTo>
                <a:lnTo>
                  <a:pt x="2853" y="21600"/>
                </a:lnTo>
                <a:lnTo>
                  <a:pt x="3804" y="21293"/>
                </a:lnTo>
                <a:lnTo>
                  <a:pt x="4481" y="20781"/>
                </a:lnTo>
                <a:lnTo>
                  <a:pt x="5029" y="20167"/>
                </a:lnTo>
                <a:lnTo>
                  <a:pt x="5303" y="20269"/>
                </a:lnTo>
                <a:lnTo>
                  <a:pt x="5577" y="20167"/>
                </a:lnTo>
                <a:lnTo>
                  <a:pt x="5851" y="19757"/>
                </a:lnTo>
                <a:lnTo>
                  <a:pt x="5851" y="19348"/>
                </a:lnTo>
                <a:lnTo>
                  <a:pt x="6254" y="19348"/>
                </a:lnTo>
                <a:lnTo>
                  <a:pt x="6383" y="19553"/>
                </a:lnTo>
                <a:lnTo>
                  <a:pt x="6528" y="19962"/>
                </a:lnTo>
                <a:lnTo>
                  <a:pt x="6802" y="20372"/>
                </a:lnTo>
                <a:lnTo>
                  <a:pt x="7076" y="20269"/>
                </a:lnTo>
                <a:lnTo>
                  <a:pt x="7334" y="19041"/>
                </a:lnTo>
                <a:lnTo>
                  <a:pt x="7882" y="18631"/>
                </a:lnTo>
                <a:lnTo>
                  <a:pt x="7882" y="17505"/>
                </a:lnTo>
                <a:lnTo>
                  <a:pt x="8285" y="16993"/>
                </a:lnTo>
                <a:lnTo>
                  <a:pt x="8285" y="16482"/>
                </a:lnTo>
                <a:lnTo>
                  <a:pt x="7608" y="15970"/>
                </a:lnTo>
                <a:lnTo>
                  <a:pt x="7608" y="14946"/>
                </a:lnTo>
                <a:lnTo>
                  <a:pt x="7334" y="13410"/>
                </a:lnTo>
                <a:lnTo>
                  <a:pt x="7882" y="12489"/>
                </a:lnTo>
                <a:lnTo>
                  <a:pt x="9107" y="12387"/>
                </a:lnTo>
                <a:lnTo>
                  <a:pt x="9381" y="11670"/>
                </a:lnTo>
                <a:lnTo>
                  <a:pt x="8704" y="11363"/>
                </a:lnTo>
                <a:lnTo>
                  <a:pt x="9510" y="10339"/>
                </a:lnTo>
                <a:lnTo>
                  <a:pt x="9510" y="9111"/>
                </a:lnTo>
                <a:lnTo>
                  <a:pt x="10187" y="8804"/>
                </a:lnTo>
                <a:lnTo>
                  <a:pt x="10187" y="7985"/>
                </a:lnTo>
                <a:lnTo>
                  <a:pt x="11139" y="7268"/>
                </a:lnTo>
                <a:lnTo>
                  <a:pt x="11010" y="6756"/>
                </a:lnTo>
                <a:lnTo>
                  <a:pt x="11010" y="6142"/>
                </a:lnTo>
                <a:lnTo>
                  <a:pt x="11558" y="5630"/>
                </a:lnTo>
                <a:lnTo>
                  <a:pt x="12235" y="5630"/>
                </a:lnTo>
                <a:lnTo>
                  <a:pt x="12509" y="4914"/>
                </a:lnTo>
                <a:lnTo>
                  <a:pt x="13718" y="5118"/>
                </a:lnTo>
                <a:lnTo>
                  <a:pt x="13718" y="4095"/>
                </a:lnTo>
                <a:lnTo>
                  <a:pt x="13992" y="3992"/>
                </a:lnTo>
                <a:lnTo>
                  <a:pt x="13718" y="3788"/>
                </a:lnTo>
                <a:lnTo>
                  <a:pt x="14411" y="3481"/>
                </a:lnTo>
                <a:lnTo>
                  <a:pt x="16039" y="4095"/>
                </a:lnTo>
                <a:lnTo>
                  <a:pt x="16716" y="3890"/>
                </a:lnTo>
                <a:lnTo>
                  <a:pt x="17667" y="4095"/>
                </a:lnTo>
                <a:lnTo>
                  <a:pt x="17941" y="3173"/>
                </a:lnTo>
                <a:lnTo>
                  <a:pt x="17941" y="2252"/>
                </a:lnTo>
                <a:lnTo>
                  <a:pt x="18473" y="1740"/>
                </a:lnTo>
                <a:lnTo>
                  <a:pt x="19295" y="1740"/>
                </a:lnTo>
                <a:lnTo>
                  <a:pt x="20375" y="2150"/>
                </a:lnTo>
                <a:lnTo>
                  <a:pt x="20649" y="2662"/>
                </a:lnTo>
                <a:lnTo>
                  <a:pt x="21052" y="2252"/>
                </a:lnTo>
                <a:lnTo>
                  <a:pt x="21600" y="1843"/>
                </a:lnTo>
                <a:lnTo>
                  <a:pt x="21600" y="1536"/>
                </a:lnTo>
                <a:lnTo>
                  <a:pt x="19972" y="1331"/>
                </a:lnTo>
                <a:lnTo>
                  <a:pt x="19972" y="1331"/>
                </a:lnTo>
                <a:close/>
              </a:path>
            </a:pathLst>
          </a:custGeom>
          <a:solidFill>
            <a:schemeClr val="tx1">
              <a:lumMod val="10000"/>
              <a:lumOff val="90000"/>
            </a:schemeClr>
          </a:solidFill>
          <a:ln w="25400">
            <a:solidFill>
              <a:srgbClr val="DCDEE0"/>
            </a:solidFill>
          </a:ln>
        </p:spPr>
        <p:txBody>
          <a:bodyPr lIns="50800" tIns="50800" rIns="50800" bIns="50800" anchor="ctr"/>
          <a:lstStyle/>
          <a:p>
            <a:pPr>
              <a:defRPr>
                <a:solidFill>
                  <a:srgbClr val="FFFFFF"/>
                </a:solidFill>
              </a:defRPr>
            </a:pPr>
            <a:endParaRPr/>
          </a:p>
        </p:txBody>
      </p:sp>
      <p:sp>
        <p:nvSpPr>
          <p:cNvPr id="196" name="Shape 1312"/>
          <p:cNvSpPr/>
          <p:nvPr/>
        </p:nvSpPr>
        <p:spPr>
          <a:xfrm>
            <a:off x="7781517" y="8644579"/>
            <a:ext cx="1117221" cy="600315"/>
          </a:xfrm>
          <a:custGeom>
            <a:avLst/>
            <a:gdLst/>
            <a:ahLst/>
            <a:cxnLst>
              <a:cxn ang="0">
                <a:pos x="wd2" y="hd2"/>
              </a:cxn>
              <a:cxn ang="5400000">
                <a:pos x="wd2" y="hd2"/>
              </a:cxn>
              <a:cxn ang="10800000">
                <a:pos x="wd2" y="hd2"/>
              </a:cxn>
              <a:cxn ang="16200000">
                <a:pos x="wd2" y="hd2"/>
              </a:cxn>
            </a:cxnLst>
            <a:rect l="0" t="0" r="r" b="b"/>
            <a:pathLst>
              <a:path w="21600" h="21600" extrusionOk="0">
                <a:moveTo>
                  <a:pt x="18477" y="17169"/>
                </a:moveTo>
                <a:lnTo>
                  <a:pt x="19741" y="13846"/>
                </a:lnTo>
                <a:lnTo>
                  <a:pt x="20671" y="12185"/>
                </a:lnTo>
                <a:lnTo>
                  <a:pt x="21600" y="10523"/>
                </a:lnTo>
                <a:lnTo>
                  <a:pt x="20968" y="8308"/>
                </a:lnTo>
                <a:lnTo>
                  <a:pt x="19407" y="7754"/>
                </a:lnTo>
                <a:lnTo>
                  <a:pt x="17845" y="7200"/>
                </a:lnTo>
                <a:lnTo>
                  <a:pt x="17213" y="5538"/>
                </a:lnTo>
                <a:lnTo>
                  <a:pt x="15354" y="4431"/>
                </a:lnTo>
                <a:lnTo>
                  <a:pt x="15354" y="6092"/>
                </a:lnTo>
                <a:lnTo>
                  <a:pt x="14388" y="7200"/>
                </a:lnTo>
                <a:lnTo>
                  <a:pt x="12826" y="4985"/>
                </a:lnTo>
                <a:lnTo>
                  <a:pt x="13161" y="2769"/>
                </a:lnTo>
                <a:lnTo>
                  <a:pt x="11599" y="2769"/>
                </a:lnTo>
                <a:lnTo>
                  <a:pt x="10001" y="1662"/>
                </a:lnTo>
                <a:lnTo>
                  <a:pt x="8439" y="0"/>
                </a:lnTo>
                <a:lnTo>
                  <a:pt x="8439" y="1662"/>
                </a:lnTo>
                <a:lnTo>
                  <a:pt x="7510" y="554"/>
                </a:lnTo>
                <a:lnTo>
                  <a:pt x="6246" y="554"/>
                </a:lnTo>
                <a:lnTo>
                  <a:pt x="5948" y="2769"/>
                </a:lnTo>
                <a:lnTo>
                  <a:pt x="4387" y="3877"/>
                </a:lnTo>
                <a:lnTo>
                  <a:pt x="2825" y="5538"/>
                </a:lnTo>
                <a:lnTo>
                  <a:pt x="1264" y="6092"/>
                </a:lnTo>
                <a:lnTo>
                  <a:pt x="0" y="7754"/>
                </a:lnTo>
                <a:lnTo>
                  <a:pt x="1264" y="10523"/>
                </a:lnTo>
                <a:lnTo>
                  <a:pt x="929" y="12185"/>
                </a:lnTo>
                <a:lnTo>
                  <a:pt x="3123" y="15508"/>
                </a:lnTo>
                <a:lnTo>
                  <a:pt x="5948" y="19385"/>
                </a:lnTo>
                <a:lnTo>
                  <a:pt x="5651" y="19938"/>
                </a:lnTo>
                <a:lnTo>
                  <a:pt x="7212" y="21600"/>
                </a:lnTo>
                <a:lnTo>
                  <a:pt x="9071" y="20492"/>
                </a:lnTo>
                <a:lnTo>
                  <a:pt x="10001" y="17169"/>
                </a:lnTo>
                <a:lnTo>
                  <a:pt x="12826" y="18831"/>
                </a:lnTo>
                <a:lnTo>
                  <a:pt x="15986" y="18831"/>
                </a:lnTo>
                <a:lnTo>
                  <a:pt x="15986" y="19385"/>
                </a:lnTo>
                <a:lnTo>
                  <a:pt x="16916" y="17169"/>
                </a:lnTo>
                <a:lnTo>
                  <a:pt x="18477" y="17169"/>
                </a:lnTo>
                <a:close/>
              </a:path>
            </a:pathLst>
          </a:custGeom>
          <a:solidFill>
            <a:schemeClr val="tx1">
              <a:lumMod val="10000"/>
              <a:lumOff val="90000"/>
            </a:schemeClr>
          </a:solidFill>
          <a:ln w="12700">
            <a:miter lim="400000"/>
          </a:ln>
        </p:spPr>
        <p:txBody>
          <a:bodyPr lIns="50800" tIns="50800" rIns="50800" bIns="50800" anchor="ctr"/>
          <a:lstStyle/>
          <a:p>
            <a:pPr>
              <a:defRPr>
                <a:solidFill>
                  <a:srgbClr val="FFFFFF"/>
                </a:solidFill>
              </a:defRPr>
            </a:pPr>
            <a:endParaRPr/>
          </a:p>
        </p:txBody>
      </p:sp>
    </p:spTree>
    <p:extLst>
      <p:ext uri="{BB962C8B-B14F-4D97-AF65-F5344CB8AC3E}">
        <p14:creationId xmlns:p14="http://schemas.microsoft.com/office/powerpoint/2010/main" val="1328230774"/>
      </p:ext>
    </p:extLst>
  </p:cSld>
  <p:clrMapOvr>
    <a:masterClrMapping/>
  </p:clrMapOvr>
  <mc:AlternateContent xmlns:mc="http://schemas.openxmlformats.org/markup-compatibility/2006" xmlns:p14="http://schemas.microsoft.com/office/powerpoint/2010/main">
    <mc:Choice Requires="p14">
      <p:transition spd="slow" p14:dur="2000">
        <p14:ferris dir="l"/>
      </p:transition>
    </mc:Choice>
    <mc:Fallback xmlns="">
      <p:transition spd="slow">
        <p:fade/>
      </p:transition>
    </mc:Fallback>
  </mc:AlternateContent>
</p:sld>
</file>

<file path=ppt/slides/slide4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Footer Placeholder 4"/>
          <p:cNvSpPr>
            <a:spLocks noGrp="1"/>
          </p:cNvSpPr>
          <p:nvPr>
            <p:ph type="ftr" sz="quarter" idx="15"/>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4"/>
          </p:nvPr>
        </p:nvSpPr>
        <p:spPr/>
        <p:txBody>
          <a:bodyPr/>
          <a:lstStyle/>
          <a:p>
            <a:fld id="{A0012661-A7C6-484E-80FE-CF2630C25222}" type="slidenum">
              <a:rPr lang="id-ID" smtClean="0"/>
              <a:pPr/>
              <a:t>44</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2"/>
          </p:nvPr>
        </p:nvSpPr>
        <p:spPr/>
      </p:sp>
      <p:sp>
        <p:nvSpPr>
          <p:cNvPr id="25" name="Rectangle 24"/>
          <p:cNvSpPr/>
          <p:nvPr/>
        </p:nvSpPr>
        <p:spPr bwMode="auto">
          <a:xfrm>
            <a:off x="9405784"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24" name="Rectangle 23"/>
          <p:cNvSpPr/>
          <p:nvPr/>
        </p:nvSpPr>
        <p:spPr bwMode="auto">
          <a:xfrm>
            <a:off x="17571815"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3" name="Rectangle 12"/>
          <p:cNvSpPr/>
          <p:nvPr/>
        </p:nvSpPr>
        <p:spPr>
          <a:xfrm>
            <a:off x="9518728" y="7123737"/>
            <a:ext cx="532459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4" name="TextBox 13"/>
          <p:cNvSpPr txBox="1"/>
          <p:nvPr/>
        </p:nvSpPr>
        <p:spPr>
          <a:xfrm>
            <a:off x="9876693" y="640365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Smart</a:t>
            </a: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 Ideas</a:t>
            </a:r>
          </a:p>
        </p:txBody>
      </p:sp>
      <p:sp>
        <p:nvSpPr>
          <p:cNvPr id="15" name="Freeform 14"/>
          <p:cNvSpPr>
            <a:spLocks noChangeAspect="1" noEditPoints="1"/>
          </p:cNvSpPr>
          <p:nvPr/>
        </p:nvSpPr>
        <p:spPr bwMode="auto">
          <a:xfrm>
            <a:off x="11883418" y="5431692"/>
            <a:ext cx="595213" cy="557888"/>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17" name="Rectangle 16"/>
          <p:cNvSpPr/>
          <p:nvPr/>
        </p:nvSpPr>
        <p:spPr>
          <a:xfrm>
            <a:off x="1360988" y="712373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1719028" y="640365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Creative </a:t>
            </a: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Project</a:t>
            </a:r>
          </a:p>
        </p:txBody>
      </p:sp>
      <p:sp>
        <p:nvSpPr>
          <p:cNvPr id="19" name="Freeform 18"/>
          <p:cNvSpPr>
            <a:spLocks noChangeAspect="1" noEditPoints="1"/>
          </p:cNvSpPr>
          <p:nvPr/>
        </p:nvSpPr>
        <p:spPr bwMode="auto">
          <a:xfrm>
            <a:off x="3714948" y="5431692"/>
            <a:ext cx="616822" cy="616822"/>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1" name="Rectangle 20"/>
          <p:cNvSpPr/>
          <p:nvPr/>
        </p:nvSpPr>
        <p:spPr>
          <a:xfrm>
            <a:off x="17895851" y="7181966"/>
            <a:ext cx="4680520"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22" name="TextBox 21"/>
          <p:cNvSpPr txBox="1"/>
          <p:nvPr/>
        </p:nvSpPr>
        <p:spPr>
          <a:xfrm>
            <a:off x="17931780" y="6461886"/>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Creative</a:t>
            </a:r>
            <a:r>
              <a:rPr lang="id-ID" sz="28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 Peoples</a:t>
            </a:r>
          </a:p>
        </p:txBody>
      </p:sp>
      <p:sp>
        <p:nvSpPr>
          <p:cNvPr id="23" name="Freeform 22"/>
          <p:cNvSpPr>
            <a:spLocks noChangeAspect="1" noEditPoints="1"/>
          </p:cNvSpPr>
          <p:nvPr/>
        </p:nvSpPr>
        <p:spPr bwMode="auto">
          <a:xfrm>
            <a:off x="19938505" y="5489921"/>
            <a:ext cx="595213" cy="593249"/>
          </a:xfrm>
          <a:custGeom>
            <a:avLst/>
            <a:gdLst>
              <a:gd name="T0" fmla="*/ 126 w 128"/>
              <a:gd name="T1" fmla="*/ 118 h 128"/>
              <a:gd name="T2" fmla="*/ 64 w 128"/>
              <a:gd name="T3" fmla="*/ 128 h 128"/>
              <a:gd name="T4" fmla="*/ 1 w 128"/>
              <a:gd name="T5" fmla="*/ 118 h 128"/>
              <a:gd name="T6" fmla="*/ 1 w 128"/>
              <a:gd name="T7" fmla="*/ 111 h 128"/>
              <a:gd name="T8" fmla="*/ 24 w 128"/>
              <a:gd name="T9" fmla="*/ 91 h 128"/>
              <a:gd name="T10" fmla="*/ 40 w 128"/>
              <a:gd name="T11" fmla="*/ 86 h 128"/>
              <a:gd name="T12" fmla="*/ 40 w 128"/>
              <a:gd name="T13" fmla="*/ 75 h 128"/>
              <a:gd name="T14" fmla="*/ 28 w 128"/>
              <a:gd name="T15" fmla="*/ 44 h 128"/>
              <a:gd name="T16" fmla="*/ 64 w 128"/>
              <a:gd name="T17" fmla="*/ 0 h 128"/>
              <a:gd name="T18" fmla="*/ 100 w 128"/>
              <a:gd name="T19" fmla="*/ 44 h 128"/>
              <a:gd name="T20" fmla="*/ 88 w 128"/>
              <a:gd name="T21" fmla="*/ 75 h 128"/>
              <a:gd name="T22" fmla="*/ 88 w 128"/>
              <a:gd name="T23" fmla="*/ 86 h 128"/>
              <a:gd name="T24" fmla="*/ 104 w 128"/>
              <a:gd name="T25" fmla="*/ 91 h 128"/>
              <a:gd name="T26" fmla="*/ 127 w 128"/>
              <a:gd name="T27" fmla="*/ 111 h 128"/>
              <a:gd name="T28" fmla="*/ 126 w 128"/>
              <a:gd name="T29" fmla="*/ 118 h 128"/>
              <a:gd name="T30" fmla="*/ 92 w 128"/>
              <a:gd name="T31" fmla="*/ 44 h 128"/>
              <a:gd name="T32" fmla="*/ 64 w 128"/>
              <a:gd name="T33" fmla="*/ 8 h 128"/>
              <a:gd name="T34" fmla="*/ 36 w 128"/>
              <a:gd name="T35" fmla="*/ 44 h 128"/>
              <a:gd name="T36" fmla="*/ 64 w 128"/>
              <a:gd name="T37" fmla="*/ 80 h 128"/>
              <a:gd name="T38" fmla="*/ 92 w 128"/>
              <a:gd name="T39" fmla="*/ 44 h 128"/>
              <a:gd name="T40" fmla="*/ 102 w 128"/>
              <a:gd name="T41" fmla="*/ 99 h 128"/>
              <a:gd name="T42" fmla="*/ 84 w 128"/>
              <a:gd name="T43" fmla="*/ 93 h 128"/>
              <a:gd name="T44" fmla="*/ 80 w 128"/>
              <a:gd name="T45" fmla="*/ 91 h 128"/>
              <a:gd name="T46" fmla="*/ 80 w 128"/>
              <a:gd name="T47" fmla="*/ 83 h 128"/>
              <a:gd name="T48" fmla="*/ 64 w 128"/>
              <a:gd name="T49" fmla="*/ 88 h 128"/>
              <a:gd name="T50" fmla="*/ 48 w 128"/>
              <a:gd name="T51" fmla="*/ 83 h 128"/>
              <a:gd name="T52" fmla="*/ 48 w 128"/>
              <a:gd name="T53" fmla="*/ 91 h 128"/>
              <a:gd name="T54" fmla="*/ 44 w 128"/>
              <a:gd name="T55" fmla="*/ 93 h 128"/>
              <a:gd name="T56" fmla="*/ 25 w 128"/>
              <a:gd name="T57" fmla="*/ 99 h 128"/>
              <a:gd name="T58" fmla="*/ 8 w 128"/>
              <a:gd name="T59" fmla="*/ 113 h 128"/>
              <a:gd name="T60" fmla="*/ 64 w 128"/>
              <a:gd name="T61" fmla="*/ 120 h 128"/>
              <a:gd name="T62" fmla="*/ 120 w 128"/>
              <a:gd name="T63" fmla="*/ 113 h 128"/>
              <a:gd name="T64" fmla="*/ 102 w 128"/>
              <a:gd name="T65" fmla="*/ 99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28" h="128">
                <a:moveTo>
                  <a:pt x="126" y="118"/>
                </a:moveTo>
                <a:cubicBezTo>
                  <a:pt x="121" y="126"/>
                  <a:pt x="89" y="128"/>
                  <a:pt x="64" y="128"/>
                </a:cubicBezTo>
                <a:cubicBezTo>
                  <a:pt x="39" y="128"/>
                  <a:pt x="7" y="126"/>
                  <a:pt x="1" y="118"/>
                </a:cubicBezTo>
                <a:cubicBezTo>
                  <a:pt x="0" y="116"/>
                  <a:pt x="0" y="113"/>
                  <a:pt x="1" y="111"/>
                </a:cubicBezTo>
                <a:cubicBezTo>
                  <a:pt x="6" y="96"/>
                  <a:pt x="16" y="92"/>
                  <a:pt x="24" y="91"/>
                </a:cubicBezTo>
                <a:cubicBezTo>
                  <a:pt x="31" y="90"/>
                  <a:pt x="37" y="88"/>
                  <a:pt x="40" y="86"/>
                </a:cubicBezTo>
                <a:cubicBezTo>
                  <a:pt x="40" y="85"/>
                  <a:pt x="40" y="79"/>
                  <a:pt x="40" y="75"/>
                </a:cubicBezTo>
                <a:cubicBezTo>
                  <a:pt x="33" y="67"/>
                  <a:pt x="28" y="55"/>
                  <a:pt x="28" y="44"/>
                </a:cubicBezTo>
                <a:cubicBezTo>
                  <a:pt x="28" y="20"/>
                  <a:pt x="40" y="0"/>
                  <a:pt x="64" y="0"/>
                </a:cubicBezTo>
                <a:cubicBezTo>
                  <a:pt x="88" y="0"/>
                  <a:pt x="100" y="20"/>
                  <a:pt x="100" y="44"/>
                </a:cubicBezTo>
                <a:cubicBezTo>
                  <a:pt x="100" y="55"/>
                  <a:pt x="95" y="67"/>
                  <a:pt x="88" y="75"/>
                </a:cubicBezTo>
                <a:cubicBezTo>
                  <a:pt x="88" y="77"/>
                  <a:pt x="88" y="79"/>
                  <a:pt x="88" y="86"/>
                </a:cubicBezTo>
                <a:cubicBezTo>
                  <a:pt x="91" y="88"/>
                  <a:pt x="97" y="90"/>
                  <a:pt x="104" y="91"/>
                </a:cubicBezTo>
                <a:cubicBezTo>
                  <a:pt x="112" y="92"/>
                  <a:pt x="122" y="96"/>
                  <a:pt x="127" y="111"/>
                </a:cubicBezTo>
                <a:cubicBezTo>
                  <a:pt x="128" y="113"/>
                  <a:pt x="128" y="116"/>
                  <a:pt x="126" y="118"/>
                </a:cubicBezTo>
                <a:close/>
                <a:moveTo>
                  <a:pt x="92" y="44"/>
                </a:moveTo>
                <a:cubicBezTo>
                  <a:pt x="92" y="24"/>
                  <a:pt x="83" y="8"/>
                  <a:pt x="64" y="8"/>
                </a:cubicBezTo>
                <a:cubicBezTo>
                  <a:pt x="45" y="8"/>
                  <a:pt x="36" y="24"/>
                  <a:pt x="36" y="44"/>
                </a:cubicBezTo>
                <a:cubicBezTo>
                  <a:pt x="36" y="60"/>
                  <a:pt x="49" y="80"/>
                  <a:pt x="64" y="80"/>
                </a:cubicBezTo>
                <a:cubicBezTo>
                  <a:pt x="79" y="80"/>
                  <a:pt x="92" y="60"/>
                  <a:pt x="92" y="44"/>
                </a:cubicBezTo>
                <a:close/>
                <a:moveTo>
                  <a:pt x="102" y="99"/>
                </a:moveTo>
                <a:cubicBezTo>
                  <a:pt x="95" y="98"/>
                  <a:pt x="88" y="95"/>
                  <a:pt x="84" y="93"/>
                </a:cubicBezTo>
                <a:cubicBezTo>
                  <a:pt x="80" y="91"/>
                  <a:pt x="80" y="91"/>
                  <a:pt x="80" y="91"/>
                </a:cubicBezTo>
                <a:cubicBezTo>
                  <a:pt x="80" y="91"/>
                  <a:pt x="80" y="86"/>
                  <a:pt x="80" y="83"/>
                </a:cubicBezTo>
                <a:cubicBezTo>
                  <a:pt x="75" y="86"/>
                  <a:pt x="70" y="88"/>
                  <a:pt x="64" y="88"/>
                </a:cubicBezTo>
                <a:cubicBezTo>
                  <a:pt x="58" y="88"/>
                  <a:pt x="53" y="86"/>
                  <a:pt x="48" y="83"/>
                </a:cubicBezTo>
                <a:cubicBezTo>
                  <a:pt x="48" y="86"/>
                  <a:pt x="48" y="91"/>
                  <a:pt x="48" y="91"/>
                </a:cubicBezTo>
                <a:cubicBezTo>
                  <a:pt x="44" y="93"/>
                  <a:pt x="44" y="93"/>
                  <a:pt x="44" y="93"/>
                </a:cubicBezTo>
                <a:cubicBezTo>
                  <a:pt x="40" y="95"/>
                  <a:pt x="33" y="98"/>
                  <a:pt x="25" y="99"/>
                </a:cubicBezTo>
                <a:cubicBezTo>
                  <a:pt x="19" y="100"/>
                  <a:pt x="13" y="102"/>
                  <a:pt x="8" y="113"/>
                </a:cubicBezTo>
                <a:cubicBezTo>
                  <a:pt x="8" y="114"/>
                  <a:pt x="15" y="120"/>
                  <a:pt x="64" y="120"/>
                </a:cubicBezTo>
                <a:cubicBezTo>
                  <a:pt x="113" y="120"/>
                  <a:pt x="119" y="114"/>
                  <a:pt x="120" y="113"/>
                </a:cubicBezTo>
                <a:cubicBezTo>
                  <a:pt x="115" y="102"/>
                  <a:pt x="108" y="100"/>
                  <a:pt x="102" y="99"/>
                </a:cubicBezTo>
                <a:close/>
              </a:path>
            </a:pathLst>
          </a:custGeom>
          <a:solidFill>
            <a:schemeClr val="bg1"/>
          </a:solidFill>
          <a:ln>
            <a:solidFill>
              <a:schemeClr val="bg1"/>
            </a:solidFill>
          </a:ln>
          <a:extLst/>
        </p:spPr>
        <p:txBody>
          <a:bodyPr vert="horz" wrap="square" lIns="91440" tIns="45720" rIns="91440" bIns="45720" numCol="1" anchor="t" anchorCtr="0" compatLnSpc="1">
            <a:prstTxWarp prst="textNoShape">
              <a:avLst/>
            </a:prstTxWarp>
          </a:bodyPr>
          <a:lstStyle/>
          <a:p>
            <a:endParaRPr lang="en-US">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8" name="Rectangle 27"/>
          <p:cNvSpPr/>
          <p:nvPr/>
        </p:nvSpPr>
        <p:spPr bwMode="auto">
          <a:xfrm>
            <a:off x="1359064" y="4288279"/>
            <a:ext cx="5328592" cy="5328592"/>
          </a:xfrm>
          <a:prstGeom prst="rect">
            <a:avLst/>
          </a:prstGeom>
          <a:noFill/>
          <a:ln w="76200">
            <a:solidFill>
              <a:schemeClr val="accent4"/>
            </a:solidFill>
          </a:ln>
          <a:extLst/>
        </p:spPr>
        <p:txBody>
          <a:bodyPr vert="horz" wrap="square" lIns="91440" tIns="45720" rIns="91440" bIns="45720" numCol="1" rtlCol="0" anchor="t" anchorCtr="0" compatLnSpc="1">
            <a:prstTxWarp prst="textNoShape">
              <a:avLst/>
            </a:prstTxWarp>
          </a:bodyPr>
          <a:lstStyle/>
          <a:p>
            <a:pPr algn="ctr"/>
            <a:endParaRPr lang="id-ID"/>
          </a:p>
        </p:txBody>
      </p:sp>
    </p:spTree>
    <p:extLst>
      <p:ext uri="{BB962C8B-B14F-4D97-AF65-F5344CB8AC3E}">
        <p14:creationId xmlns:p14="http://schemas.microsoft.com/office/powerpoint/2010/main" val="4009041789"/>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TextBox 12"/>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14" name="TextBox 13"/>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4" name="Picture Placeholder 3"/>
          <p:cNvSpPr>
            <a:spLocks noGrp="1"/>
          </p:cNvSpPr>
          <p:nvPr>
            <p:ph type="pic" sz="quarter" idx="14"/>
          </p:nvPr>
        </p:nvSpPr>
        <p:spPr/>
      </p:sp>
      <p:sp>
        <p:nvSpPr>
          <p:cNvPr id="5" name="Picture Placeholder 4"/>
          <p:cNvSpPr>
            <a:spLocks noGrp="1"/>
          </p:cNvSpPr>
          <p:nvPr>
            <p:ph type="pic" sz="quarter" idx="11"/>
          </p:nvPr>
        </p:nvSpPr>
        <p:spPr/>
      </p:sp>
      <p:sp>
        <p:nvSpPr>
          <p:cNvPr id="6" name="Picture Placeholder 5"/>
          <p:cNvSpPr>
            <a:spLocks noGrp="1"/>
          </p:cNvSpPr>
          <p:nvPr>
            <p:ph type="pic" sz="quarter" idx="12"/>
          </p:nvPr>
        </p:nvSpPr>
        <p:spPr/>
      </p:sp>
      <p:sp>
        <p:nvSpPr>
          <p:cNvPr id="7" name="Picture Placeholder 6"/>
          <p:cNvSpPr>
            <a:spLocks noGrp="1"/>
          </p:cNvSpPr>
          <p:nvPr>
            <p:ph type="pic" sz="quarter" idx="13"/>
          </p:nvPr>
        </p:nvSpPr>
        <p:spPr/>
      </p:sp>
      <p:sp>
        <p:nvSpPr>
          <p:cNvPr id="17" name="Rectangle 16"/>
          <p:cNvSpPr/>
          <p:nvPr/>
        </p:nvSpPr>
        <p:spPr>
          <a:xfrm>
            <a:off x="12614723" y="9779532"/>
            <a:ext cx="532459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12972688" y="9059452"/>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Smart Ideas</a:t>
            </a:r>
          </a:p>
        </p:txBody>
      </p:sp>
      <p:sp>
        <p:nvSpPr>
          <p:cNvPr id="19" name="Freeform 18"/>
          <p:cNvSpPr>
            <a:spLocks noChangeAspect="1" noEditPoints="1"/>
          </p:cNvSpPr>
          <p:nvPr/>
        </p:nvSpPr>
        <p:spPr bwMode="auto">
          <a:xfrm>
            <a:off x="14979413" y="8087487"/>
            <a:ext cx="595213" cy="557888"/>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1" name="Rectangle 20"/>
          <p:cNvSpPr/>
          <p:nvPr/>
        </p:nvSpPr>
        <p:spPr>
          <a:xfrm>
            <a:off x="421624" y="9787345"/>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22" name="TextBox 21"/>
          <p:cNvSpPr txBox="1"/>
          <p:nvPr/>
        </p:nvSpPr>
        <p:spPr>
          <a:xfrm>
            <a:off x="779664" y="9067265"/>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panose="020B0606030504020204" pitchFamily="34" charset="0"/>
                <a:ea typeface="Open Sans" panose="020B0606030504020204" pitchFamily="34" charset="0"/>
                <a:cs typeface="Open Sans" panose="020B0606030504020204" pitchFamily="34" charset="0"/>
              </a:rPr>
              <a:t>Creative Project</a:t>
            </a:r>
          </a:p>
        </p:txBody>
      </p:sp>
      <p:sp>
        <p:nvSpPr>
          <p:cNvPr id="23" name="Freeform 22"/>
          <p:cNvSpPr>
            <a:spLocks noChangeAspect="1" noEditPoints="1"/>
          </p:cNvSpPr>
          <p:nvPr/>
        </p:nvSpPr>
        <p:spPr bwMode="auto">
          <a:xfrm>
            <a:off x="2775584" y="8095300"/>
            <a:ext cx="616822" cy="616822"/>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 name="Footer Placeholder 1"/>
          <p:cNvSpPr>
            <a:spLocks noGrp="1"/>
          </p:cNvSpPr>
          <p:nvPr>
            <p:ph type="ftr" sz="quarter" idx="17"/>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6"/>
          </p:nvPr>
        </p:nvSpPr>
        <p:spPr/>
        <p:txBody>
          <a:bodyPr/>
          <a:lstStyle/>
          <a:p>
            <a:fld id="{A0012661-A7C6-484E-80FE-CF2630C25222}" type="slidenum">
              <a:rPr lang="id-ID" smtClean="0"/>
              <a:pPr/>
              <a:t>45</a:t>
            </a:fld>
            <a:endParaRPr lang="id-ID"/>
          </a:p>
        </p:txBody>
      </p:sp>
    </p:spTree>
    <p:extLst>
      <p:ext uri="{BB962C8B-B14F-4D97-AF65-F5344CB8AC3E}">
        <p14:creationId xmlns:p14="http://schemas.microsoft.com/office/powerpoint/2010/main" val="408600300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TextBox 13"/>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6"/>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5"/>
          </p:nvPr>
        </p:nvSpPr>
        <p:spPr/>
        <p:txBody>
          <a:bodyPr/>
          <a:lstStyle/>
          <a:p>
            <a:fld id="{A0012661-A7C6-484E-80FE-CF2630C25222}" type="slidenum">
              <a:rPr lang="id-ID" smtClean="0"/>
              <a:pPr/>
              <a:t>46</a:t>
            </a:fld>
            <a:endParaRPr lang="id-ID"/>
          </a:p>
        </p:txBody>
      </p:sp>
      <p:sp>
        <p:nvSpPr>
          <p:cNvPr id="4" name="Picture Placeholder 3"/>
          <p:cNvSpPr>
            <a:spLocks noGrp="1"/>
          </p:cNvSpPr>
          <p:nvPr>
            <p:ph type="pic" sz="quarter" idx="13"/>
          </p:nvPr>
        </p:nvSpPr>
        <p:spPr/>
      </p:sp>
      <p:sp>
        <p:nvSpPr>
          <p:cNvPr id="5" name="Picture Placeholder 4"/>
          <p:cNvSpPr>
            <a:spLocks noGrp="1"/>
          </p:cNvSpPr>
          <p:nvPr>
            <p:ph type="pic" sz="quarter" idx="12"/>
          </p:nvPr>
        </p:nvSpPr>
        <p:spPr/>
      </p:sp>
      <p:sp>
        <p:nvSpPr>
          <p:cNvPr id="6" name="Picture Placeholder 5"/>
          <p:cNvSpPr>
            <a:spLocks noGrp="1"/>
          </p:cNvSpPr>
          <p:nvPr>
            <p:ph type="pic" sz="quarter" idx="11"/>
          </p:nvPr>
        </p:nvSpPr>
        <p:spPr/>
      </p:sp>
      <p:grpSp>
        <p:nvGrpSpPr>
          <p:cNvPr id="11" name="Group 10"/>
          <p:cNvGrpSpPr/>
          <p:nvPr/>
        </p:nvGrpSpPr>
        <p:grpSpPr>
          <a:xfrm>
            <a:off x="13438629" y="5261707"/>
            <a:ext cx="5324743" cy="3102881"/>
            <a:chOff x="6503368" y="5273824"/>
            <a:chExt cx="5324743" cy="3102881"/>
          </a:xfrm>
        </p:grpSpPr>
        <p:sp>
          <p:nvSpPr>
            <p:cNvPr id="12" name="Rectangle 11"/>
            <p:cNvSpPr/>
            <p:nvPr/>
          </p:nvSpPr>
          <p:spPr>
            <a:xfrm>
              <a:off x="6503368" y="703787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8" name="TextBox 17"/>
            <p:cNvSpPr txBox="1"/>
            <p:nvPr/>
          </p:nvSpPr>
          <p:spPr>
            <a:xfrm>
              <a:off x="6861408" y="6317797"/>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9" name="TextBox 18"/>
            <p:cNvSpPr txBox="1"/>
            <p:nvPr/>
          </p:nvSpPr>
          <p:spPr>
            <a:xfrm>
              <a:off x="6861408" y="5273824"/>
              <a:ext cx="4608662" cy="615553"/>
            </a:xfrm>
            <a:prstGeom prst="rect">
              <a:avLst/>
            </a:prstGeom>
            <a:noFill/>
          </p:spPr>
          <p:txBody>
            <a:bodyPr wrap="square" lIns="0" tIns="0" rIns="0" bIns="0" rtlCol="0">
              <a:noAutofit/>
            </a:bodyPr>
            <a:lstStyle/>
            <a:p>
              <a:pPr algn="ctr"/>
              <a:r>
                <a:rPr lang="id-ID" sz="4900" b="1"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grpSp>
    </p:spTree>
    <p:extLst>
      <p:ext uri="{BB962C8B-B14F-4D97-AF65-F5344CB8AC3E}">
        <p14:creationId xmlns:p14="http://schemas.microsoft.com/office/powerpoint/2010/main" val="152842643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Box 11"/>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47</a:t>
            </a:fld>
            <a:endParaRPr lang="id-ID"/>
          </a:p>
        </p:txBody>
      </p:sp>
      <p:sp>
        <p:nvSpPr>
          <p:cNvPr id="4" name="Picture Placeholder 3"/>
          <p:cNvSpPr>
            <a:spLocks noGrp="1"/>
          </p:cNvSpPr>
          <p:nvPr>
            <p:ph type="pic" sz="quarter" idx="20"/>
          </p:nvPr>
        </p:nvSpPr>
        <p:spPr/>
      </p:sp>
      <p:sp>
        <p:nvSpPr>
          <p:cNvPr id="5" name="Picture Placeholder 4"/>
          <p:cNvSpPr>
            <a:spLocks noGrp="1"/>
          </p:cNvSpPr>
          <p:nvPr>
            <p:ph type="pic" sz="quarter" idx="19"/>
          </p:nvPr>
        </p:nvSpPr>
        <p:spPr/>
      </p:sp>
      <p:sp>
        <p:nvSpPr>
          <p:cNvPr id="6" name="Picture Placeholder 5"/>
          <p:cNvSpPr>
            <a:spLocks noGrp="1"/>
          </p:cNvSpPr>
          <p:nvPr>
            <p:ph type="pic" sz="quarter" idx="21"/>
          </p:nvPr>
        </p:nvSpPr>
        <p:spPr/>
      </p:sp>
      <p:grpSp>
        <p:nvGrpSpPr>
          <p:cNvPr id="13" name="Group 12"/>
          <p:cNvGrpSpPr/>
          <p:nvPr/>
        </p:nvGrpSpPr>
        <p:grpSpPr>
          <a:xfrm>
            <a:off x="13340991" y="5261707"/>
            <a:ext cx="5324743" cy="3102881"/>
            <a:chOff x="6503368" y="5273824"/>
            <a:chExt cx="5324743" cy="3102881"/>
          </a:xfrm>
        </p:grpSpPr>
        <p:sp>
          <p:nvSpPr>
            <p:cNvPr id="14" name="Rectangle 13"/>
            <p:cNvSpPr/>
            <p:nvPr/>
          </p:nvSpPr>
          <p:spPr>
            <a:xfrm>
              <a:off x="6503368" y="7037877"/>
              <a:ext cx="5324743" cy="1338828"/>
            </a:xfrm>
            <a:prstGeom prst="rect">
              <a:avLst/>
            </a:prstGeom>
          </p:spPr>
          <p:txBody>
            <a:bodyPr wrap="square">
              <a:spAutoFit/>
            </a:bodyPr>
            <a:lstStyle/>
            <a:p>
              <a:pPr algn="ctr">
                <a:lnSpc>
                  <a:spcPct val="150000"/>
                </a:lnSpc>
              </a:pP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solidFill>
                    <a:schemeClr val="bg1"/>
                  </a:solidFill>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5" name="TextBox 14"/>
            <p:cNvSpPr txBox="1"/>
            <p:nvPr/>
          </p:nvSpPr>
          <p:spPr>
            <a:xfrm>
              <a:off x="6861408" y="6317797"/>
              <a:ext cx="4608662" cy="615553"/>
            </a:xfrm>
            <a:prstGeom prst="rect">
              <a:avLst/>
            </a:prstGeom>
            <a:noFill/>
          </p:spPr>
          <p:txBody>
            <a:bodyPr wrap="square" lIns="0" tIns="0" rIns="0" bIns="0" rtlCol="0">
              <a:noAutofit/>
            </a:bodyPr>
            <a:lstStyle/>
            <a:p>
              <a:pPr algn="ctr"/>
              <a:r>
                <a:rPr lang="id-ID" sz="3000" spc="100" dirty="0">
                  <a:solidFill>
                    <a:schemeClr val="bg1"/>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6" name="TextBox 15"/>
            <p:cNvSpPr txBox="1"/>
            <p:nvPr/>
          </p:nvSpPr>
          <p:spPr>
            <a:xfrm>
              <a:off x="6861408" y="5273824"/>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grpSp>
    </p:spTree>
    <p:extLst>
      <p:ext uri="{BB962C8B-B14F-4D97-AF65-F5344CB8AC3E}">
        <p14:creationId xmlns:p14="http://schemas.microsoft.com/office/powerpoint/2010/main" val="3392234987"/>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Rectangle 9"/>
          <p:cNvSpPr/>
          <p:nvPr/>
        </p:nvSpPr>
        <p:spPr>
          <a:xfrm>
            <a:off x="6542306" y="7070612"/>
            <a:ext cx="5324743" cy="1338828"/>
          </a:xfrm>
          <a:prstGeom prst="rect">
            <a:avLst/>
          </a:prstGeom>
        </p:spPr>
        <p:txBody>
          <a:bodyPr wrap="square">
            <a:spAutoFit/>
          </a:bodyPr>
          <a:lstStyle/>
          <a:p>
            <a:pPr algn="ctr">
              <a:lnSpc>
                <a:spcPct val="150000"/>
              </a:lnSpc>
            </a:pP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1" name="TextBox 10"/>
          <p:cNvSpPr txBox="1"/>
          <p:nvPr/>
        </p:nvSpPr>
        <p:spPr>
          <a:xfrm>
            <a:off x="6900346" y="6350532"/>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Creative Project</a:t>
            </a:r>
          </a:p>
        </p:txBody>
      </p:sp>
      <p:sp>
        <p:nvSpPr>
          <p:cNvPr id="12" name="TextBox 11"/>
          <p:cNvSpPr txBox="1"/>
          <p:nvPr/>
        </p:nvSpPr>
        <p:spPr>
          <a:xfrm>
            <a:off x="6900346" y="5306559"/>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2907</a:t>
            </a:r>
          </a:p>
        </p:txBody>
      </p:sp>
      <p:sp>
        <p:nvSpPr>
          <p:cNvPr id="14" name="Rectangle 13"/>
          <p:cNvSpPr/>
          <p:nvPr/>
        </p:nvSpPr>
        <p:spPr>
          <a:xfrm>
            <a:off x="18686991" y="7142050"/>
            <a:ext cx="5324743" cy="1338828"/>
          </a:xfrm>
          <a:prstGeom prst="rect">
            <a:avLst/>
          </a:prstGeom>
        </p:spPr>
        <p:txBody>
          <a:bodyPr wrap="square">
            <a:spAutoFit/>
          </a:bodyPr>
          <a:lstStyle/>
          <a:p>
            <a:pPr algn="ctr">
              <a:lnSpc>
                <a:spcPct val="150000"/>
              </a:lnSpc>
            </a:pP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Etiam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porta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sem</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malesuada</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magna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mollis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euismod</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Cum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sociis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natoque</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penatibus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et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magnis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 dis parturient </a:t>
            </a:r>
            <a:r>
              <a:rPr lang="en-US" sz="1800" dirty="0" err="1">
                <a:latin typeface="Open Sans" panose="020B0606030504020204" pitchFamily="34" charset="0"/>
                <a:ea typeface="Open Sans" panose="020B0606030504020204" pitchFamily="34" charset="0"/>
                <a:cs typeface="Open Sans" panose="020B0606030504020204" pitchFamily="34" charset="0"/>
                <a:sym typeface="Source Sans Pro" charset="0"/>
              </a:rPr>
              <a:t>montes</a:t>
            </a:r>
            <a:r>
              <a:rPr lang="en-US" sz="1800" dirty="0">
                <a:latin typeface="Open Sans" panose="020B0606030504020204" pitchFamily="34" charset="0"/>
                <a:ea typeface="Open Sans" panose="020B0606030504020204" pitchFamily="34" charset="0"/>
                <a:cs typeface="Open Sans" panose="020B0606030504020204" pitchFamily="34" charset="0"/>
                <a:sym typeface="Source Sans Pro" charset="0"/>
              </a:rPr>
              <a:t>.</a:t>
            </a:r>
          </a:p>
        </p:txBody>
      </p:sp>
      <p:sp>
        <p:nvSpPr>
          <p:cNvPr id="15" name="TextBox 14"/>
          <p:cNvSpPr txBox="1"/>
          <p:nvPr/>
        </p:nvSpPr>
        <p:spPr>
          <a:xfrm>
            <a:off x="19045031" y="6421970"/>
            <a:ext cx="4608662" cy="615553"/>
          </a:xfrm>
          <a:prstGeom prst="rect">
            <a:avLst/>
          </a:prstGeom>
          <a:noFill/>
        </p:spPr>
        <p:txBody>
          <a:bodyPr wrap="square" lIns="0" tIns="0" rIns="0" bIns="0" rtlCol="0">
            <a:noAutofit/>
          </a:bodyPr>
          <a:lstStyle/>
          <a:p>
            <a:pPr algn="ctr"/>
            <a:r>
              <a:rPr lang="id-ID" sz="30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Awesome Client</a:t>
            </a:r>
          </a:p>
        </p:txBody>
      </p:sp>
      <p:sp>
        <p:nvSpPr>
          <p:cNvPr id="16" name="TextBox 15"/>
          <p:cNvSpPr txBox="1"/>
          <p:nvPr/>
        </p:nvSpPr>
        <p:spPr>
          <a:xfrm>
            <a:off x="19045031" y="5377997"/>
            <a:ext cx="4608662" cy="615553"/>
          </a:xfrm>
          <a:prstGeom prst="rect">
            <a:avLst/>
          </a:prstGeom>
          <a:noFill/>
        </p:spPr>
        <p:txBody>
          <a:bodyPr wrap="square" lIns="0" tIns="0" rIns="0" bIns="0" rtlCol="0">
            <a:noAutofit/>
          </a:bodyPr>
          <a:lstStyle/>
          <a:p>
            <a:pPr algn="ctr"/>
            <a:r>
              <a:rPr lang="id-ID" sz="4900" spc="100" dirty="0">
                <a:solidFill>
                  <a:schemeClr val="accent4"/>
                </a:solidFill>
                <a:latin typeface="Open Sans Semibold" panose="020B0706030804020204" pitchFamily="34" charset="0"/>
                <a:ea typeface="Open Sans Semibold" panose="020B0706030804020204" pitchFamily="34" charset="0"/>
                <a:cs typeface="Open Sans Semibold" panose="020B0706030804020204" pitchFamily="34" charset="0"/>
              </a:rPr>
              <a:t>907</a:t>
            </a:r>
          </a:p>
        </p:txBody>
      </p:sp>
      <p:sp>
        <p:nvSpPr>
          <p:cNvPr id="17" name="Rectangle 16"/>
          <p:cNvSpPr/>
          <p:nvPr/>
        </p:nvSpPr>
        <p:spPr bwMode="auto">
          <a:xfrm>
            <a:off x="6167995" y="0"/>
            <a:ext cx="2465512" cy="2465512"/>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8" name="Rectangle 17"/>
          <p:cNvSpPr/>
          <p:nvPr/>
        </p:nvSpPr>
        <p:spPr bwMode="auto">
          <a:xfrm>
            <a:off x="18286000" y="0"/>
            <a:ext cx="2465512" cy="2465512"/>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19" name="Freeform 18"/>
          <p:cNvSpPr>
            <a:spLocks noChangeAspect="1" noEditPoints="1"/>
          </p:cNvSpPr>
          <p:nvPr/>
        </p:nvSpPr>
        <p:spPr bwMode="auto">
          <a:xfrm>
            <a:off x="6923184" y="755189"/>
            <a:ext cx="955134" cy="955134"/>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20" name="Freeform 19"/>
          <p:cNvSpPr>
            <a:spLocks noChangeAspect="1" noEditPoints="1"/>
          </p:cNvSpPr>
          <p:nvPr/>
        </p:nvSpPr>
        <p:spPr bwMode="auto">
          <a:xfrm>
            <a:off x="19057920" y="800818"/>
            <a:ext cx="921673" cy="863876"/>
          </a:xfrm>
          <a:custGeom>
            <a:avLst/>
            <a:gdLst>
              <a:gd name="T0" fmla="*/ 100 w 128"/>
              <a:gd name="T1" fmla="*/ 40 h 120"/>
              <a:gd name="T2" fmla="*/ 28 w 128"/>
              <a:gd name="T3" fmla="*/ 40 h 120"/>
              <a:gd name="T4" fmla="*/ 24 w 128"/>
              <a:gd name="T5" fmla="*/ 44 h 120"/>
              <a:gd name="T6" fmla="*/ 28 w 128"/>
              <a:gd name="T7" fmla="*/ 48 h 120"/>
              <a:gd name="T8" fmla="*/ 100 w 128"/>
              <a:gd name="T9" fmla="*/ 48 h 120"/>
              <a:gd name="T10" fmla="*/ 104 w 128"/>
              <a:gd name="T11" fmla="*/ 44 h 120"/>
              <a:gd name="T12" fmla="*/ 100 w 128"/>
              <a:gd name="T13" fmla="*/ 40 h 120"/>
              <a:gd name="T14" fmla="*/ 116 w 128"/>
              <a:gd name="T15" fmla="*/ 0 h 120"/>
              <a:gd name="T16" fmla="*/ 12 w 128"/>
              <a:gd name="T17" fmla="*/ 0 h 120"/>
              <a:gd name="T18" fmla="*/ 0 w 128"/>
              <a:gd name="T19" fmla="*/ 12 h 120"/>
              <a:gd name="T20" fmla="*/ 0 w 128"/>
              <a:gd name="T21" fmla="*/ 80 h 120"/>
              <a:gd name="T22" fmla="*/ 12 w 128"/>
              <a:gd name="T23" fmla="*/ 92 h 120"/>
              <a:gd name="T24" fmla="*/ 28 w 128"/>
              <a:gd name="T25" fmla="*/ 92 h 120"/>
              <a:gd name="T26" fmla="*/ 28 w 128"/>
              <a:gd name="T27" fmla="*/ 109 h 120"/>
              <a:gd name="T28" fmla="*/ 44 w 128"/>
              <a:gd name="T29" fmla="*/ 114 h 120"/>
              <a:gd name="T30" fmla="*/ 68 w 128"/>
              <a:gd name="T31" fmla="*/ 92 h 120"/>
              <a:gd name="T32" fmla="*/ 116 w 128"/>
              <a:gd name="T33" fmla="*/ 92 h 120"/>
              <a:gd name="T34" fmla="*/ 128 w 128"/>
              <a:gd name="T35" fmla="*/ 80 h 120"/>
              <a:gd name="T36" fmla="*/ 128 w 128"/>
              <a:gd name="T37" fmla="*/ 12 h 120"/>
              <a:gd name="T38" fmla="*/ 116 w 128"/>
              <a:gd name="T39" fmla="*/ 0 h 120"/>
              <a:gd name="T40" fmla="*/ 120 w 128"/>
              <a:gd name="T41" fmla="*/ 76 h 120"/>
              <a:gd name="T42" fmla="*/ 112 w 128"/>
              <a:gd name="T43" fmla="*/ 84 h 120"/>
              <a:gd name="T44" fmla="*/ 66 w 128"/>
              <a:gd name="T45" fmla="*/ 84 h 120"/>
              <a:gd name="T46" fmla="*/ 39 w 128"/>
              <a:gd name="T47" fmla="*/ 108 h 120"/>
              <a:gd name="T48" fmla="*/ 36 w 128"/>
              <a:gd name="T49" fmla="*/ 92 h 120"/>
              <a:gd name="T50" fmla="*/ 36 w 128"/>
              <a:gd name="T51" fmla="*/ 92 h 120"/>
              <a:gd name="T52" fmla="*/ 36 w 128"/>
              <a:gd name="T53" fmla="*/ 84 h 120"/>
              <a:gd name="T54" fmla="*/ 16 w 128"/>
              <a:gd name="T55" fmla="*/ 84 h 120"/>
              <a:gd name="T56" fmla="*/ 8 w 128"/>
              <a:gd name="T57" fmla="*/ 76 h 120"/>
              <a:gd name="T58" fmla="*/ 8 w 128"/>
              <a:gd name="T59" fmla="*/ 16 h 120"/>
              <a:gd name="T60" fmla="*/ 16 w 128"/>
              <a:gd name="T61" fmla="*/ 8 h 120"/>
              <a:gd name="T62" fmla="*/ 112 w 128"/>
              <a:gd name="T63" fmla="*/ 8 h 120"/>
              <a:gd name="T64" fmla="*/ 120 w 128"/>
              <a:gd name="T65" fmla="*/ 16 h 120"/>
              <a:gd name="T66" fmla="*/ 120 w 128"/>
              <a:gd name="T67" fmla="*/ 76 h 120"/>
              <a:gd name="T68" fmla="*/ 100 w 128"/>
              <a:gd name="T69" fmla="*/ 24 h 120"/>
              <a:gd name="T70" fmla="*/ 28 w 128"/>
              <a:gd name="T71" fmla="*/ 24 h 120"/>
              <a:gd name="T72" fmla="*/ 24 w 128"/>
              <a:gd name="T73" fmla="*/ 28 h 120"/>
              <a:gd name="T74" fmla="*/ 28 w 128"/>
              <a:gd name="T75" fmla="*/ 32 h 120"/>
              <a:gd name="T76" fmla="*/ 100 w 128"/>
              <a:gd name="T77" fmla="*/ 32 h 120"/>
              <a:gd name="T78" fmla="*/ 104 w 128"/>
              <a:gd name="T79" fmla="*/ 28 h 120"/>
              <a:gd name="T80" fmla="*/ 100 w 128"/>
              <a:gd name="T81" fmla="*/ 24 h 120"/>
              <a:gd name="T82" fmla="*/ 72 w 128"/>
              <a:gd name="T83" fmla="*/ 56 h 120"/>
              <a:gd name="T84" fmla="*/ 28 w 128"/>
              <a:gd name="T85" fmla="*/ 56 h 120"/>
              <a:gd name="T86" fmla="*/ 24 w 128"/>
              <a:gd name="T87" fmla="*/ 60 h 120"/>
              <a:gd name="T88" fmla="*/ 28 w 128"/>
              <a:gd name="T89" fmla="*/ 64 h 120"/>
              <a:gd name="T90" fmla="*/ 72 w 128"/>
              <a:gd name="T91" fmla="*/ 64 h 120"/>
              <a:gd name="T92" fmla="*/ 76 w 128"/>
              <a:gd name="T93" fmla="*/ 60 h 120"/>
              <a:gd name="T94" fmla="*/ 72 w 128"/>
              <a:gd name="T95" fmla="*/ 56 h 12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Lst>
            <a:rect l="0" t="0" r="r" b="b"/>
            <a:pathLst>
              <a:path w="128" h="120">
                <a:moveTo>
                  <a:pt x="100" y="40"/>
                </a:moveTo>
                <a:cubicBezTo>
                  <a:pt x="28" y="40"/>
                  <a:pt x="28" y="40"/>
                  <a:pt x="28" y="40"/>
                </a:cubicBezTo>
                <a:cubicBezTo>
                  <a:pt x="26" y="40"/>
                  <a:pt x="24" y="42"/>
                  <a:pt x="24" y="44"/>
                </a:cubicBezTo>
                <a:cubicBezTo>
                  <a:pt x="24" y="46"/>
                  <a:pt x="26" y="48"/>
                  <a:pt x="28" y="48"/>
                </a:cubicBezTo>
                <a:cubicBezTo>
                  <a:pt x="100" y="48"/>
                  <a:pt x="100" y="48"/>
                  <a:pt x="100" y="48"/>
                </a:cubicBezTo>
                <a:cubicBezTo>
                  <a:pt x="102" y="48"/>
                  <a:pt x="104" y="46"/>
                  <a:pt x="104" y="44"/>
                </a:cubicBezTo>
                <a:cubicBezTo>
                  <a:pt x="104" y="42"/>
                  <a:pt x="102" y="40"/>
                  <a:pt x="100" y="40"/>
                </a:cubicBezTo>
                <a:close/>
                <a:moveTo>
                  <a:pt x="116" y="0"/>
                </a:moveTo>
                <a:cubicBezTo>
                  <a:pt x="12" y="0"/>
                  <a:pt x="12" y="0"/>
                  <a:pt x="12" y="0"/>
                </a:cubicBezTo>
                <a:cubicBezTo>
                  <a:pt x="5" y="0"/>
                  <a:pt x="0" y="5"/>
                  <a:pt x="0" y="12"/>
                </a:cubicBezTo>
                <a:cubicBezTo>
                  <a:pt x="0" y="80"/>
                  <a:pt x="0" y="80"/>
                  <a:pt x="0" y="80"/>
                </a:cubicBezTo>
                <a:cubicBezTo>
                  <a:pt x="0" y="87"/>
                  <a:pt x="5" y="92"/>
                  <a:pt x="12" y="92"/>
                </a:cubicBezTo>
                <a:cubicBezTo>
                  <a:pt x="28" y="92"/>
                  <a:pt x="28" y="92"/>
                  <a:pt x="28" y="92"/>
                </a:cubicBezTo>
                <a:cubicBezTo>
                  <a:pt x="28" y="109"/>
                  <a:pt x="28" y="109"/>
                  <a:pt x="28" y="109"/>
                </a:cubicBezTo>
                <a:cubicBezTo>
                  <a:pt x="29" y="114"/>
                  <a:pt x="35" y="120"/>
                  <a:pt x="44" y="114"/>
                </a:cubicBezTo>
                <a:cubicBezTo>
                  <a:pt x="68" y="92"/>
                  <a:pt x="68" y="92"/>
                  <a:pt x="68" y="92"/>
                </a:cubicBezTo>
                <a:cubicBezTo>
                  <a:pt x="116" y="92"/>
                  <a:pt x="116" y="92"/>
                  <a:pt x="116" y="92"/>
                </a:cubicBezTo>
                <a:cubicBezTo>
                  <a:pt x="123" y="92"/>
                  <a:pt x="128" y="87"/>
                  <a:pt x="128" y="80"/>
                </a:cubicBezTo>
                <a:cubicBezTo>
                  <a:pt x="128" y="12"/>
                  <a:pt x="128" y="12"/>
                  <a:pt x="128" y="12"/>
                </a:cubicBezTo>
                <a:cubicBezTo>
                  <a:pt x="128" y="5"/>
                  <a:pt x="123" y="0"/>
                  <a:pt x="116" y="0"/>
                </a:cubicBezTo>
                <a:close/>
                <a:moveTo>
                  <a:pt x="120" y="76"/>
                </a:moveTo>
                <a:cubicBezTo>
                  <a:pt x="120" y="81"/>
                  <a:pt x="116" y="84"/>
                  <a:pt x="112" y="84"/>
                </a:cubicBezTo>
                <a:cubicBezTo>
                  <a:pt x="66" y="84"/>
                  <a:pt x="66" y="84"/>
                  <a:pt x="66" y="84"/>
                </a:cubicBezTo>
                <a:cubicBezTo>
                  <a:pt x="39" y="108"/>
                  <a:pt x="39" y="108"/>
                  <a:pt x="39" y="108"/>
                </a:cubicBezTo>
                <a:cubicBezTo>
                  <a:pt x="35" y="113"/>
                  <a:pt x="36" y="99"/>
                  <a:pt x="36" y="92"/>
                </a:cubicBezTo>
                <a:cubicBezTo>
                  <a:pt x="36" y="92"/>
                  <a:pt x="36" y="92"/>
                  <a:pt x="36" y="92"/>
                </a:cubicBezTo>
                <a:cubicBezTo>
                  <a:pt x="36" y="84"/>
                  <a:pt x="36" y="84"/>
                  <a:pt x="36" y="84"/>
                </a:cubicBezTo>
                <a:cubicBezTo>
                  <a:pt x="16" y="84"/>
                  <a:pt x="16" y="84"/>
                  <a:pt x="16" y="84"/>
                </a:cubicBezTo>
                <a:cubicBezTo>
                  <a:pt x="12" y="84"/>
                  <a:pt x="8" y="81"/>
                  <a:pt x="8" y="76"/>
                </a:cubicBezTo>
                <a:cubicBezTo>
                  <a:pt x="8" y="16"/>
                  <a:pt x="8" y="16"/>
                  <a:pt x="8" y="16"/>
                </a:cubicBezTo>
                <a:cubicBezTo>
                  <a:pt x="8" y="12"/>
                  <a:pt x="12" y="8"/>
                  <a:pt x="16" y="8"/>
                </a:cubicBezTo>
                <a:cubicBezTo>
                  <a:pt x="112" y="8"/>
                  <a:pt x="112" y="8"/>
                  <a:pt x="112" y="8"/>
                </a:cubicBezTo>
                <a:cubicBezTo>
                  <a:pt x="116" y="8"/>
                  <a:pt x="120" y="12"/>
                  <a:pt x="120" y="16"/>
                </a:cubicBezTo>
                <a:cubicBezTo>
                  <a:pt x="120" y="76"/>
                  <a:pt x="120" y="76"/>
                  <a:pt x="120" y="76"/>
                </a:cubicBezTo>
                <a:close/>
                <a:moveTo>
                  <a:pt x="100" y="24"/>
                </a:moveTo>
                <a:cubicBezTo>
                  <a:pt x="28" y="24"/>
                  <a:pt x="28" y="24"/>
                  <a:pt x="28" y="24"/>
                </a:cubicBezTo>
                <a:cubicBezTo>
                  <a:pt x="26" y="24"/>
                  <a:pt x="24" y="26"/>
                  <a:pt x="24" y="28"/>
                </a:cubicBezTo>
                <a:cubicBezTo>
                  <a:pt x="24" y="30"/>
                  <a:pt x="26" y="32"/>
                  <a:pt x="28" y="32"/>
                </a:cubicBezTo>
                <a:cubicBezTo>
                  <a:pt x="100" y="32"/>
                  <a:pt x="100" y="32"/>
                  <a:pt x="100" y="32"/>
                </a:cubicBezTo>
                <a:cubicBezTo>
                  <a:pt x="102" y="32"/>
                  <a:pt x="104" y="30"/>
                  <a:pt x="104" y="28"/>
                </a:cubicBezTo>
                <a:cubicBezTo>
                  <a:pt x="104" y="26"/>
                  <a:pt x="102" y="24"/>
                  <a:pt x="100" y="24"/>
                </a:cubicBezTo>
                <a:close/>
                <a:moveTo>
                  <a:pt x="72" y="56"/>
                </a:moveTo>
                <a:cubicBezTo>
                  <a:pt x="28" y="56"/>
                  <a:pt x="28" y="56"/>
                  <a:pt x="28" y="56"/>
                </a:cubicBezTo>
                <a:cubicBezTo>
                  <a:pt x="26" y="56"/>
                  <a:pt x="24" y="58"/>
                  <a:pt x="24" y="60"/>
                </a:cubicBezTo>
                <a:cubicBezTo>
                  <a:pt x="24" y="63"/>
                  <a:pt x="26" y="64"/>
                  <a:pt x="28" y="64"/>
                </a:cubicBezTo>
                <a:cubicBezTo>
                  <a:pt x="72" y="64"/>
                  <a:pt x="72" y="64"/>
                  <a:pt x="72" y="64"/>
                </a:cubicBezTo>
                <a:cubicBezTo>
                  <a:pt x="74" y="64"/>
                  <a:pt x="76" y="63"/>
                  <a:pt x="76" y="60"/>
                </a:cubicBezTo>
                <a:cubicBezTo>
                  <a:pt x="76" y="58"/>
                  <a:pt x="74" y="56"/>
                  <a:pt x="72" y="56"/>
                </a:cubicBez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en-US" sz="1800">
              <a:solidFill>
                <a:schemeClr val="bg1"/>
              </a:solidFill>
              <a:latin typeface="Open Sans" panose="020B0606030504020204" pitchFamily="34" charset="0"/>
              <a:ea typeface="Open Sans" panose="020B0606030504020204" pitchFamily="34" charset="0"/>
              <a:cs typeface="Open Sans" panose="020B0606030504020204" pitchFamily="34" charset="0"/>
            </a:endParaRPr>
          </a:p>
        </p:txBody>
      </p:sp>
      <p:sp>
        <p:nvSpPr>
          <p:cNvPr id="4" name="Footer Placeholder 3"/>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5"/>
          </p:nvPr>
        </p:nvSpPr>
        <p:spPr/>
        <p:txBody>
          <a:bodyPr/>
          <a:lstStyle/>
          <a:p>
            <a:fld id="{A0012661-A7C6-484E-80FE-CF2630C25222}" type="slidenum">
              <a:rPr lang="id-ID" smtClean="0"/>
              <a:pPr/>
              <a:t>48</a:t>
            </a:fld>
            <a:endParaRPr lang="id-ID"/>
          </a:p>
        </p:txBody>
      </p:sp>
      <p:sp>
        <p:nvSpPr>
          <p:cNvPr id="2" name="Picture Placeholder 1"/>
          <p:cNvSpPr>
            <a:spLocks noGrp="1"/>
          </p:cNvSpPr>
          <p:nvPr>
            <p:ph type="pic" sz="quarter" idx="14"/>
          </p:nvPr>
        </p:nvSpPr>
        <p:spPr/>
      </p:sp>
      <p:sp>
        <p:nvSpPr>
          <p:cNvPr id="3" name="Picture Placeholder 2"/>
          <p:cNvSpPr>
            <a:spLocks noGrp="1"/>
          </p:cNvSpPr>
          <p:nvPr>
            <p:ph type="pic" sz="quarter" idx="12"/>
          </p:nvPr>
        </p:nvSpPr>
        <p:spPr/>
      </p:sp>
    </p:spTree>
    <p:extLst>
      <p:ext uri="{BB962C8B-B14F-4D97-AF65-F5344CB8AC3E}">
        <p14:creationId xmlns:p14="http://schemas.microsoft.com/office/powerpoint/2010/main" val="1387070991"/>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4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Box 11"/>
          <p:cNvSpPr txBox="1"/>
          <p:nvPr/>
        </p:nvSpPr>
        <p:spPr>
          <a:xfrm>
            <a:off x="1454737" y="5782097"/>
            <a:ext cx="4760599"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Portfolio</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49</a:t>
            </a:fld>
            <a:endParaRPr lang="id-ID"/>
          </a:p>
        </p:txBody>
      </p:sp>
      <p:sp>
        <p:nvSpPr>
          <p:cNvPr id="4" name="Picture Placeholder 3"/>
          <p:cNvSpPr>
            <a:spLocks noGrp="1"/>
          </p:cNvSpPr>
          <p:nvPr>
            <p:ph type="pic" sz="quarter" idx="20"/>
          </p:nvPr>
        </p:nvSpPr>
        <p:spPr/>
      </p:sp>
      <p:sp>
        <p:nvSpPr>
          <p:cNvPr id="5" name="Picture Placeholder 4"/>
          <p:cNvSpPr>
            <a:spLocks noGrp="1"/>
          </p:cNvSpPr>
          <p:nvPr>
            <p:ph type="pic" sz="quarter" idx="15"/>
          </p:nvPr>
        </p:nvSpPr>
        <p:spPr/>
      </p:sp>
      <p:sp>
        <p:nvSpPr>
          <p:cNvPr id="6" name="Picture Placeholder 5"/>
          <p:cNvSpPr>
            <a:spLocks noGrp="1"/>
          </p:cNvSpPr>
          <p:nvPr>
            <p:ph type="pic" sz="quarter" idx="16"/>
          </p:nvPr>
        </p:nvSpPr>
        <p:spPr/>
      </p:sp>
      <p:sp>
        <p:nvSpPr>
          <p:cNvPr id="7" name="Picture Placeholder 6"/>
          <p:cNvSpPr>
            <a:spLocks noGrp="1"/>
          </p:cNvSpPr>
          <p:nvPr>
            <p:ph type="pic" sz="quarter" idx="18"/>
          </p:nvPr>
        </p:nvSpPr>
        <p:spPr/>
      </p:sp>
      <p:sp>
        <p:nvSpPr>
          <p:cNvPr id="8" name="Picture Placeholder 7"/>
          <p:cNvSpPr>
            <a:spLocks noGrp="1"/>
          </p:cNvSpPr>
          <p:nvPr>
            <p:ph type="pic" sz="quarter" idx="17"/>
          </p:nvPr>
        </p:nvSpPr>
        <p:spPr/>
      </p:sp>
      <p:sp>
        <p:nvSpPr>
          <p:cNvPr id="9" name="Picture Placeholder 8"/>
          <p:cNvSpPr>
            <a:spLocks noGrp="1"/>
          </p:cNvSpPr>
          <p:nvPr>
            <p:ph type="pic" sz="quarter" idx="19"/>
          </p:nvPr>
        </p:nvSpPr>
        <p:spPr/>
      </p:sp>
    </p:spTree>
    <p:extLst>
      <p:ext uri="{BB962C8B-B14F-4D97-AF65-F5344CB8AC3E}">
        <p14:creationId xmlns:p14="http://schemas.microsoft.com/office/powerpoint/2010/main" val="147121317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TextBox 13"/>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15" name="TextBox 14"/>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5" name="Footer Placeholder 4"/>
          <p:cNvSpPr>
            <a:spLocks noGrp="1"/>
          </p:cNvSpPr>
          <p:nvPr>
            <p:ph type="ftr" sz="quarter" idx="18"/>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7"/>
          </p:nvPr>
        </p:nvSpPr>
        <p:spPr/>
        <p:txBody>
          <a:bodyPr/>
          <a:lstStyle/>
          <a:p>
            <a:fld id="{A0012661-A7C6-484E-80FE-CF2630C25222}" type="slidenum">
              <a:rPr lang="id-ID" smtClean="0"/>
              <a:pPr/>
              <a:t>50</a:t>
            </a:fld>
            <a:endParaRPr lang="id-ID"/>
          </a:p>
        </p:txBody>
      </p:sp>
      <p:sp>
        <p:nvSpPr>
          <p:cNvPr id="2" name="Picture Placeholder 1"/>
          <p:cNvSpPr>
            <a:spLocks noGrp="1"/>
          </p:cNvSpPr>
          <p:nvPr>
            <p:ph type="pic" sz="quarter" idx="10"/>
          </p:nvPr>
        </p:nvSpPr>
        <p:spPr/>
      </p:sp>
      <p:sp>
        <p:nvSpPr>
          <p:cNvPr id="3" name="Picture Placeholder 2"/>
          <p:cNvSpPr>
            <a:spLocks noGrp="1"/>
          </p:cNvSpPr>
          <p:nvPr>
            <p:ph type="pic" sz="quarter" idx="11"/>
          </p:nvPr>
        </p:nvSpPr>
        <p:spPr/>
      </p:sp>
      <p:sp>
        <p:nvSpPr>
          <p:cNvPr id="4" name="Picture Placeholder 3"/>
          <p:cNvSpPr>
            <a:spLocks noGrp="1"/>
          </p:cNvSpPr>
          <p:nvPr>
            <p:ph type="pic" sz="quarter" idx="14"/>
          </p:nvPr>
        </p:nvSpPr>
        <p:spPr/>
      </p:sp>
      <p:sp>
        <p:nvSpPr>
          <p:cNvPr id="8" name="Picture Placeholder 7"/>
          <p:cNvSpPr>
            <a:spLocks noGrp="1"/>
          </p:cNvSpPr>
          <p:nvPr>
            <p:ph type="pic" sz="quarter" idx="12"/>
          </p:nvPr>
        </p:nvSpPr>
        <p:spPr/>
      </p:sp>
      <p:sp>
        <p:nvSpPr>
          <p:cNvPr id="9" name="Picture Placeholder 8"/>
          <p:cNvSpPr>
            <a:spLocks noGrp="1"/>
          </p:cNvSpPr>
          <p:nvPr>
            <p:ph type="pic" sz="quarter" idx="13"/>
          </p:nvPr>
        </p:nvSpPr>
        <p:spPr/>
      </p:sp>
      <p:sp>
        <p:nvSpPr>
          <p:cNvPr id="10" name="Picture Placeholder 9"/>
          <p:cNvSpPr>
            <a:spLocks noGrp="1"/>
          </p:cNvSpPr>
          <p:nvPr>
            <p:ph type="pic" sz="quarter" idx="15"/>
          </p:nvPr>
        </p:nvSpPr>
        <p:spPr/>
      </p:sp>
    </p:spTree>
    <p:extLst>
      <p:ext uri="{BB962C8B-B14F-4D97-AF65-F5344CB8AC3E}">
        <p14:creationId xmlns:p14="http://schemas.microsoft.com/office/powerpoint/2010/main" val="1574985327"/>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TextBox 21"/>
          <p:cNvSpPr txBox="1"/>
          <p:nvPr/>
        </p:nvSpPr>
        <p:spPr>
          <a:xfrm>
            <a:off x="7984280" y="1059175"/>
            <a:ext cx="8415445"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OUR SERVICE</a:t>
            </a:r>
          </a:p>
        </p:txBody>
      </p:sp>
      <p:sp>
        <p:nvSpPr>
          <p:cNvPr id="23" name="TextBox 22"/>
          <p:cNvSpPr txBox="1"/>
          <p:nvPr/>
        </p:nvSpPr>
        <p:spPr>
          <a:xfrm>
            <a:off x="10152052" y="1520697"/>
            <a:ext cx="4287520"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WHAT WE DO.</a:t>
            </a:r>
          </a:p>
        </p:txBody>
      </p:sp>
      <p:sp>
        <p:nvSpPr>
          <p:cNvPr id="2" name="Footer Placeholder 1"/>
          <p:cNvSpPr>
            <a:spLocks noGrp="1"/>
          </p:cNvSpPr>
          <p:nvPr>
            <p:ph type="ftr" sz="quarter" idx="18"/>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7"/>
          </p:nvPr>
        </p:nvSpPr>
        <p:spPr/>
        <p:txBody>
          <a:bodyPr/>
          <a:lstStyle/>
          <a:p>
            <a:fld id="{A0012661-A7C6-484E-80FE-CF2630C25222}" type="slidenum">
              <a:rPr lang="id-ID" smtClean="0"/>
              <a:pPr/>
              <a:t>51</a:t>
            </a:fld>
            <a:endParaRPr lang="id-ID"/>
          </a:p>
        </p:txBody>
      </p:sp>
      <p:sp>
        <p:nvSpPr>
          <p:cNvPr id="5" name="Picture Placeholder 4"/>
          <p:cNvSpPr>
            <a:spLocks noGrp="1"/>
          </p:cNvSpPr>
          <p:nvPr>
            <p:ph type="pic" sz="quarter" idx="10"/>
          </p:nvPr>
        </p:nvSpPr>
        <p:spPr/>
      </p:sp>
      <p:sp>
        <p:nvSpPr>
          <p:cNvPr id="7" name="Picture Placeholder 6"/>
          <p:cNvSpPr>
            <a:spLocks noGrp="1"/>
          </p:cNvSpPr>
          <p:nvPr>
            <p:ph type="pic" sz="quarter" idx="11"/>
          </p:nvPr>
        </p:nvSpPr>
        <p:spPr/>
      </p:sp>
      <p:sp>
        <p:nvSpPr>
          <p:cNvPr id="8" name="Picture Placeholder 7"/>
          <p:cNvSpPr>
            <a:spLocks noGrp="1"/>
          </p:cNvSpPr>
          <p:nvPr>
            <p:ph type="pic" sz="quarter" idx="12"/>
          </p:nvPr>
        </p:nvSpPr>
        <p:spPr/>
      </p:sp>
      <p:sp>
        <p:nvSpPr>
          <p:cNvPr id="9" name="Picture Placeholder 8"/>
          <p:cNvSpPr>
            <a:spLocks noGrp="1"/>
          </p:cNvSpPr>
          <p:nvPr>
            <p:ph type="pic" sz="quarter" idx="15"/>
          </p:nvPr>
        </p:nvSpPr>
        <p:spPr/>
      </p:sp>
      <p:sp>
        <p:nvSpPr>
          <p:cNvPr id="10" name="Picture Placeholder 9"/>
          <p:cNvSpPr>
            <a:spLocks noGrp="1"/>
          </p:cNvSpPr>
          <p:nvPr>
            <p:ph type="pic" sz="quarter" idx="14"/>
          </p:nvPr>
        </p:nvSpPr>
        <p:spPr/>
      </p:sp>
      <p:sp>
        <p:nvSpPr>
          <p:cNvPr id="11" name="Picture Placeholder 10"/>
          <p:cNvSpPr>
            <a:spLocks noGrp="1"/>
          </p:cNvSpPr>
          <p:nvPr>
            <p:ph type="pic" sz="quarter" idx="13"/>
          </p:nvPr>
        </p:nvSpPr>
        <p:spPr/>
      </p:sp>
    </p:spTree>
    <p:extLst>
      <p:ext uri="{BB962C8B-B14F-4D97-AF65-F5344CB8AC3E}">
        <p14:creationId xmlns:p14="http://schemas.microsoft.com/office/powerpoint/2010/main" val="823361989"/>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52</a:t>
            </a:fld>
            <a:endParaRPr lang="id-ID"/>
          </a:p>
        </p:txBody>
      </p:sp>
      <p:sp>
        <p:nvSpPr>
          <p:cNvPr id="2" name="Picture Placeholder 1"/>
          <p:cNvSpPr>
            <a:spLocks noGrp="1"/>
          </p:cNvSpPr>
          <p:nvPr>
            <p:ph type="pic" sz="quarter" idx="16"/>
          </p:nvPr>
        </p:nvSpPr>
        <p:spPr/>
      </p:sp>
      <p:sp>
        <p:nvSpPr>
          <p:cNvPr id="3" name="Picture Placeholder 2"/>
          <p:cNvSpPr>
            <a:spLocks noGrp="1"/>
          </p:cNvSpPr>
          <p:nvPr>
            <p:ph type="pic" sz="quarter" idx="17"/>
          </p:nvPr>
        </p:nvSpPr>
        <p:spPr/>
      </p:sp>
      <p:sp>
        <p:nvSpPr>
          <p:cNvPr id="4" name="Picture Placeholder 3"/>
          <p:cNvSpPr>
            <a:spLocks noGrp="1"/>
          </p:cNvSpPr>
          <p:nvPr>
            <p:ph type="pic" sz="quarter" idx="18"/>
          </p:nvPr>
        </p:nvSpPr>
        <p:spPr/>
      </p:sp>
      <p:sp>
        <p:nvSpPr>
          <p:cNvPr id="5" name="Picture Placeholder 4"/>
          <p:cNvSpPr>
            <a:spLocks noGrp="1"/>
          </p:cNvSpPr>
          <p:nvPr>
            <p:ph type="pic" sz="quarter" idx="19"/>
          </p:nvPr>
        </p:nvSpPr>
        <p:spPr/>
      </p:sp>
    </p:spTree>
    <p:extLst>
      <p:ext uri="{BB962C8B-B14F-4D97-AF65-F5344CB8AC3E}">
        <p14:creationId xmlns:p14="http://schemas.microsoft.com/office/powerpoint/2010/main" val="169848733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5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1"/>
          <p:cNvSpPr txBox="1"/>
          <p:nvPr/>
        </p:nvSpPr>
        <p:spPr>
          <a:xfrm>
            <a:off x="1322353" y="5273824"/>
            <a:ext cx="4753225" cy="4016484"/>
          </a:xfrm>
          <a:prstGeom prst="rect">
            <a:avLst/>
          </a:prstGeom>
          <a:noFill/>
        </p:spPr>
        <p:txBody>
          <a:bodyPr wrap="none" rtlCol="0">
            <a:spAutoFit/>
          </a:bodyPr>
          <a:lstStyle/>
          <a:p>
            <a:pPr algn="ctr">
              <a:lnSpc>
                <a:spcPct val="80000"/>
              </a:lnSpc>
            </a:pPr>
            <a:r>
              <a:rPr lang="en-US" sz="30000" dirty="0">
                <a:solidFill>
                  <a:schemeClr val="bg2"/>
                </a:solidFill>
                <a:latin typeface="Bebas Neue Bold" panose="020B0606020202050201" pitchFamily="34" charset="0"/>
              </a:rPr>
              <a:t>163</a:t>
            </a:r>
            <a:endParaRPr lang="id-ID" sz="30000" dirty="0">
              <a:solidFill>
                <a:schemeClr val="bg2"/>
              </a:solidFill>
              <a:latin typeface="Bebas Neue Bold" panose="020B0606020202050201" pitchFamily="34" charset="0"/>
            </a:endParaRPr>
          </a:p>
        </p:txBody>
      </p:sp>
      <p:sp>
        <p:nvSpPr>
          <p:cNvPr id="3" name="TextBox 2"/>
          <p:cNvSpPr txBox="1"/>
          <p:nvPr/>
        </p:nvSpPr>
        <p:spPr>
          <a:xfrm>
            <a:off x="1388723" y="5782097"/>
            <a:ext cx="4620496"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Climb</a:t>
            </a:r>
          </a:p>
          <a:p>
            <a:pPr algn="ctr">
              <a:lnSpc>
                <a:spcPct val="80000"/>
              </a:lnSpc>
            </a:pPr>
            <a:r>
              <a:rPr lang="id-ID" sz="8000" b="1" dirty="0">
                <a:latin typeface="Montserrat" panose="00000500000000000000" pitchFamily="50" charset="0"/>
              </a:rPr>
              <a:t>Forward</a:t>
            </a:r>
          </a:p>
        </p:txBody>
      </p:sp>
      <p:sp>
        <p:nvSpPr>
          <p:cNvPr id="4" name="Rectangle 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5" name="Straight Connector 4"/>
          <p:cNvCxnSpPr/>
          <p:nvPr/>
        </p:nvCxnSpPr>
        <p:spPr>
          <a:xfrm>
            <a:off x="7151440" y="1169988"/>
            <a:ext cx="0" cy="11520487"/>
          </a:xfrm>
          <a:prstGeom prst="line">
            <a:avLst/>
          </a:prstGeom>
          <a:ln w="76200">
            <a:solidFill>
              <a:schemeClr val="tx1"/>
            </a:solidFill>
          </a:ln>
        </p:spPr>
        <p:style>
          <a:lnRef idx="1">
            <a:schemeClr val="accent1"/>
          </a:lnRef>
          <a:fillRef idx="0">
            <a:schemeClr val="accent1"/>
          </a:fillRef>
          <a:effectRef idx="0">
            <a:schemeClr val="accent1"/>
          </a:effectRef>
          <a:fontRef idx="minor">
            <a:schemeClr val="tx1"/>
          </a:fontRef>
        </p:style>
      </p:cxnSp>
      <p:grpSp>
        <p:nvGrpSpPr>
          <p:cNvPr id="9" name="Group 8"/>
          <p:cNvGrpSpPr/>
          <p:nvPr/>
        </p:nvGrpSpPr>
        <p:grpSpPr>
          <a:xfrm>
            <a:off x="15226720" y="4043535"/>
            <a:ext cx="1166813" cy="1157287"/>
            <a:chOff x="-2054226" y="5984876"/>
            <a:chExt cx="1166813" cy="1157287"/>
          </a:xfrm>
        </p:grpSpPr>
        <p:sp>
          <p:nvSpPr>
            <p:cNvPr id="10"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1"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3"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20" name="Oval 44"/>
          <p:cNvSpPr>
            <a:spLocks noChangeArrowheads="1"/>
          </p:cNvSpPr>
          <p:nvPr/>
        </p:nvSpPr>
        <p:spPr bwMode="auto">
          <a:xfrm>
            <a:off x="19431698" y="655932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21" name="Group 20"/>
          <p:cNvGrpSpPr/>
          <p:nvPr/>
        </p:nvGrpSpPr>
        <p:grpSpPr>
          <a:xfrm>
            <a:off x="11553415" y="4311028"/>
            <a:ext cx="1166813" cy="1157287"/>
            <a:chOff x="-2054226" y="5984876"/>
            <a:chExt cx="1166813" cy="1157287"/>
          </a:xfrm>
        </p:grpSpPr>
        <p:sp>
          <p:nvSpPr>
            <p:cNvPr id="22"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4"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5"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26" name="Oval 44"/>
          <p:cNvSpPr>
            <a:spLocks noChangeArrowheads="1"/>
          </p:cNvSpPr>
          <p:nvPr/>
        </p:nvSpPr>
        <p:spPr bwMode="auto">
          <a:xfrm>
            <a:off x="10986392" y="622591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27" name="Group 26"/>
          <p:cNvGrpSpPr/>
          <p:nvPr/>
        </p:nvGrpSpPr>
        <p:grpSpPr>
          <a:xfrm>
            <a:off x="16505936" y="5358024"/>
            <a:ext cx="3619500" cy="0"/>
            <a:chOff x="-5741988" y="5289551"/>
            <a:chExt cx="3619500" cy="0"/>
          </a:xfrm>
        </p:grpSpPr>
        <p:sp>
          <p:nvSpPr>
            <p:cNvPr id="28" name="Line 36"/>
            <p:cNvSpPr>
              <a:spLocks noChangeShapeType="1"/>
            </p:cNvSpPr>
            <p:nvPr/>
          </p:nvSpPr>
          <p:spPr bwMode="auto">
            <a:xfrm>
              <a:off x="-5741988" y="5289551"/>
              <a:ext cx="238760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9" name="Line 37"/>
            <p:cNvSpPr>
              <a:spLocks noChangeShapeType="1"/>
            </p:cNvSpPr>
            <p:nvPr/>
          </p:nvSpPr>
          <p:spPr bwMode="auto">
            <a:xfrm>
              <a:off x="-2662238" y="5289551"/>
              <a:ext cx="53975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35" name="Oval 5"/>
          <p:cNvSpPr>
            <a:spLocks noChangeArrowheads="1"/>
          </p:cNvSpPr>
          <p:nvPr/>
        </p:nvSpPr>
        <p:spPr bwMode="auto">
          <a:xfrm>
            <a:off x="15555913" y="6367463"/>
            <a:ext cx="1909763" cy="1908175"/>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6" name="Oval 6"/>
          <p:cNvSpPr>
            <a:spLocks noChangeArrowheads="1"/>
          </p:cNvSpPr>
          <p:nvPr/>
        </p:nvSpPr>
        <p:spPr bwMode="auto">
          <a:xfrm>
            <a:off x="15555913" y="6367463"/>
            <a:ext cx="1909763" cy="1908175"/>
          </a:xfrm>
          <a:prstGeom prst="ellipse">
            <a:avLst/>
          </a:pr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7" name="Freeform 7"/>
          <p:cNvSpPr>
            <a:spLocks/>
          </p:cNvSpPr>
          <p:nvPr/>
        </p:nvSpPr>
        <p:spPr bwMode="auto">
          <a:xfrm>
            <a:off x="15030451" y="6170613"/>
            <a:ext cx="6103938" cy="4162425"/>
          </a:xfrm>
          <a:custGeom>
            <a:avLst/>
            <a:gdLst>
              <a:gd name="T0" fmla="*/ 0 w 3845"/>
              <a:gd name="T1" fmla="*/ 2622 h 2622"/>
              <a:gd name="T2" fmla="*/ 1921 w 3845"/>
              <a:gd name="T3" fmla="*/ 0 h 2622"/>
              <a:gd name="T4" fmla="*/ 3845 w 3845"/>
              <a:gd name="T5" fmla="*/ 2622 h 2622"/>
              <a:gd name="T6" fmla="*/ 0 w 3845"/>
              <a:gd name="T7" fmla="*/ 2622 h 2622"/>
            </a:gdLst>
            <a:ahLst/>
            <a:cxnLst>
              <a:cxn ang="0">
                <a:pos x="T0" y="T1"/>
              </a:cxn>
              <a:cxn ang="0">
                <a:pos x="T2" y="T3"/>
              </a:cxn>
              <a:cxn ang="0">
                <a:pos x="T4" y="T5"/>
              </a:cxn>
              <a:cxn ang="0">
                <a:pos x="T6" y="T7"/>
              </a:cxn>
            </a:cxnLst>
            <a:rect l="0" t="0" r="r" b="b"/>
            <a:pathLst>
              <a:path w="3845" h="2622">
                <a:moveTo>
                  <a:pt x="0" y="2622"/>
                </a:moveTo>
                <a:lnTo>
                  <a:pt x="1921" y="0"/>
                </a:lnTo>
                <a:lnTo>
                  <a:pt x="3845" y="2622"/>
                </a:lnTo>
                <a:lnTo>
                  <a:pt x="0" y="2622"/>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8" name="Freeform 8"/>
          <p:cNvSpPr>
            <a:spLocks/>
          </p:cNvSpPr>
          <p:nvPr/>
        </p:nvSpPr>
        <p:spPr bwMode="auto">
          <a:xfrm>
            <a:off x="15030451" y="6170613"/>
            <a:ext cx="6103938" cy="4162425"/>
          </a:xfrm>
          <a:custGeom>
            <a:avLst/>
            <a:gdLst>
              <a:gd name="T0" fmla="*/ 0 w 3845"/>
              <a:gd name="T1" fmla="*/ 2622 h 2622"/>
              <a:gd name="T2" fmla="*/ 1921 w 3845"/>
              <a:gd name="T3" fmla="*/ 0 h 2622"/>
              <a:gd name="T4" fmla="*/ 3845 w 3845"/>
              <a:gd name="T5" fmla="*/ 2622 h 2622"/>
              <a:gd name="T6" fmla="*/ 0 w 3845"/>
              <a:gd name="T7" fmla="*/ 2622 h 2622"/>
            </a:gdLst>
            <a:ahLst/>
            <a:cxnLst>
              <a:cxn ang="0">
                <a:pos x="T0" y="T1"/>
              </a:cxn>
              <a:cxn ang="0">
                <a:pos x="T2" y="T3"/>
              </a:cxn>
              <a:cxn ang="0">
                <a:pos x="T4" y="T5"/>
              </a:cxn>
              <a:cxn ang="0">
                <a:pos x="T6" y="T7"/>
              </a:cxn>
            </a:cxnLst>
            <a:rect l="0" t="0" r="r" b="b"/>
            <a:pathLst>
              <a:path w="3845" h="2622">
                <a:moveTo>
                  <a:pt x="0" y="2622"/>
                </a:moveTo>
                <a:lnTo>
                  <a:pt x="1921" y="0"/>
                </a:lnTo>
                <a:lnTo>
                  <a:pt x="3845" y="2622"/>
                </a:lnTo>
                <a:lnTo>
                  <a:pt x="0" y="2622"/>
                </a:lnTo>
                <a:close/>
              </a:path>
            </a:pathLst>
          </a:cu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9" name="Freeform 9"/>
          <p:cNvSpPr>
            <a:spLocks/>
          </p:cNvSpPr>
          <p:nvPr/>
        </p:nvSpPr>
        <p:spPr bwMode="auto">
          <a:xfrm>
            <a:off x="10104438" y="4718050"/>
            <a:ext cx="8261350" cy="5630863"/>
          </a:xfrm>
          <a:custGeom>
            <a:avLst/>
            <a:gdLst>
              <a:gd name="T0" fmla="*/ 0 w 5204"/>
              <a:gd name="T1" fmla="*/ 3547 h 3547"/>
              <a:gd name="T2" fmla="*/ 2602 w 5204"/>
              <a:gd name="T3" fmla="*/ 0 h 3547"/>
              <a:gd name="T4" fmla="*/ 5204 w 5204"/>
              <a:gd name="T5" fmla="*/ 3547 h 3547"/>
              <a:gd name="T6" fmla="*/ 0 w 5204"/>
              <a:gd name="T7" fmla="*/ 3547 h 3547"/>
            </a:gdLst>
            <a:ahLst/>
            <a:cxnLst>
              <a:cxn ang="0">
                <a:pos x="T0" y="T1"/>
              </a:cxn>
              <a:cxn ang="0">
                <a:pos x="T2" y="T3"/>
              </a:cxn>
              <a:cxn ang="0">
                <a:pos x="T4" y="T5"/>
              </a:cxn>
              <a:cxn ang="0">
                <a:pos x="T6" y="T7"/>
              </a:cxn>
            </a:cxnLst>
            <a:rect l="0" t="0" r="r" b="b"/>
            <a:pathLst>
              <a:path w="5204" h="3547">
                <a:moveTo>
                  <a:pt x="0" y="3547"/>
                </a:moveTo>
                <a:lnTo>
                  <a:pt x="2602" y="0"/>
                </a:lnTo>
                <a:lnTo>
                  <a:pt x="5204" y="3547"/>
                </a:lnTo>
                <a:lnTo>
                  <a:pt x="0" y="3547"/>
                </a:lnTo>
                <a:close/>
              </a:path>
            </a:pathLst>
          </a:custGeom>
          <a:solidFill>
            <a:schemeClr val="bg1"/>
          </a:solidFill>
          <a:ln w="9525">
            <a:solidFill>
              <a:srgbClr val="000000"/>
            </a:solidFill>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40" name="Freeform 10"/>
          <p:cNvSpPr>
            <a:spLocks/>
          </p:cNvSpPr>
          <p:nvPr/>
        </p:nvSpPr>
        <p:spPr bwMode="auto">
          <a:xfrm>
            <a:off x="10104438" y="4718050"/>
            <a:ext cx="8261350" cy="5630863"/>
          </a:xfrm>
          <a:custGeom>
            <a:avLst/>
            <a:gdLst>
              <a:gd name="T0" fmla="*/ 0 w 5204"/>
              <a:gd name="T1" fmla="*/ 3547 h 3547"/>
              <a:gd name="T2" fmla="*/ 2602 w 5204"/>
              <a:gd name="T3" fmla="*/ 0 h 3547"/>
              <a:gd name="T4" fmla="*/ 5204 w 5204"/>
              <a:gd name="T5" fmla="*/ 3547 h 3547"/>
              <a:gd name="T6" fmla="*/ 0 w 5204"/>
              <a:gd name="T7" fmla="*/ 3547 h 3547"/>
            </a:gdLst>
            <a:ahLst/>
            <a:cxnLst>
              <a:cxn ang="0">
                <a:pos x="T0" y="T1"/>
              </a:cxn>
              <a:cxn ang="0">
                <a:pos x="T2" y="T3"/>
              </a:cxn>
              <a:cxn ang="0">
                <a:pos x="T4" y="T5"/>
              </a:cxn>
              <a:cxn ang="0">
                <a:pos x="T6" y="T7"/>
              </a:cxn>
            </a:cxnLst>
            <a:rect l="0" t="0" r="r" b="b"/>
            <a:pathLst>
              <a:path w="5204" h="3547">
                <a:moveTo>
                  <a:pt x="0" y="3547"/>
                </a:moveTo>
                <a:lnTo>
                  <a:pt x="2602" y="0"/>
                </a:lnTo>
                <a:lnTo>
                  <a:pt x="5204" y="3547"/>
                </a:lnTo>
                <a:lnTo>
                  <a:pt x="0" y="3547"/>
                </a:lnTo>
                <a:close/>
              </a:path>
            </a:pathLst>
          </a:custGeom>
          <a:noFill/>
          <a:ln w="195263"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1" name="Line 11"/>
          <p:cNvSpPr>
            <a:spLocks noChangeShapeType="1"/>
          </p:cNvSpPr>
          <p:nvPr/>
        </p:nvSpPr>
        <p:spPr bwMode="auto">
          <a:xfrm flipV="1">
            <a:off x="14235113" y="3282950"/>
            <a:ext cx="0" cy="1468438"/>
          </a:xfrm>
          <a:prstGeom prst="line">
            <a:avLst/>
          </a:prstGeom>
          <a:noFill/>
          <a:ln w="195263"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2" name="Rectangle 12"/>
          <p:cNvSpPr>
            <a:spLocks noChangeArrowheads="1"/>
          </p:cNvSpPr>
          <p:nvPr/>
        </p:nvSpPr>
        <p:spPr bwMode="auto">
          <a:xfrm>
            <a:off x="12914313" y="3429000"/>
            <a:ext cx="1320800" cy="73501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3" name="Rectangle 13"/>
          <p:cNvSpPr>
            <a:spLocks noChangeArrowheads="1"/>
          </p:cNvSpPr>
          <p:nvPr/>
        </p:nvSpPr>
        <p:spPr bwMode="auto">
          <a:xfrm>
            <a:off x="12914313" y="3429000"/>
            <a:ext cx="1320800" cy="735013"/>
          </a:xfrm>
          <a:prstGeom prst="rect">
            <a:avLst/>
          </a:prstGeom>
          <a:noFill/>
          <a:ln w="195263"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4" name="Freeform 14"/>
          <p:cNvSpPr>
            <a:spLocks/>
          </p:cNvSpPr>
          <p:nvPr/>
        </p:nvSpPr>
        <p:spPr bwMode="auto">
          <a:xfrm>
            <a:off x="15409863" y="10333038"/>
            <a:ext cx="2955925" cy="15875"/>
          </a:xfrm>
          <a:custGeom>
            <a:avLst/>
            <a:gdLst>
              <a:gd name="T0" fmla="*/ 1862 w 1862"/>
              <a:gd name="T1" fmla="*/ 10 h 10"/>
              <a:gd name="T2" fmla="*/ 0 w 1862"/>
              <a:gd name="T3" fmla="*/ 0 h 10"/>
              <a:gd name="T4" fmla="*/ 1862 w 1862"/>
              <a:gd name="T5" fmla="*/ 10 h 10"/>
            </a:gdLst>
            <a:ahLst/>
            <a:cxnLst>
              <a:cxn ang="0">
                <a:pos x="T0" y="T1"/>
              </a:cxn>
              <a:cxn ang="0">
                <a:pos x="T2" y="T3"/>
              </a:cxn>
              <a:cxn ang="0">
                <a:pos x="T4" y="T5"/>
              </a:cxn>
            </a:cxnLst>
            <a:rect l="0" t="0" r="r" b="b"/>
            <a:pathLst>
              <a:path w="1862" h="10">
                <a:moveTo>
                  <a:pt x="1862" y="10"/>
                </a:moveTo>
                <a:lnTo>
                  <a:pt x="0" y="0"/>
                </a:lnTo>
                <a:lnTo>
                  <a:pt x="1862" y="10"/>
                </a:lnTo>
                <a:close/>
              </a:path>
            </a:pathLst>
          </a:custGeom>
          <a:solidFill>
            <a:srgbClr val="EE3B7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5" name="Line 15"/>
          <p:cNvSpPr>
            <a:spLocks noChangeShapeType="1"/>
          </p:cNvSpPr>
          <p:nvPr/>
        </p:nvSpPr>
        <p:spPr bwMode="auto">
          <a:xfrm flipH="1" flipV="1">
            <a:off x="15409863" y="10333038"/>
            <a:ext cx="2955925" cy="15875"/>
          </a:xfrm>
          <a:prstGeom prst="line">
            <a:avLst/>
          </a:prstGeom>
          <a:noFill/>
          <a:ln w="195263"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6" name="Freeform 16"/>
          <p:cNvSpPr>
            <a:spLocks/>
          </p:cNvSpPr>
          <p:nvPr/>
        </p:nvSpPr>
        <p:spPr bwMode="auto">
          <a:xfrm>
            <a:off x="13208001" y="4751388"/>
            <a:ext cx="2347913" cy="1762125"/>
          </a:xfrm>
          <a:custGeom>
            <a:avLst/>
            <a:gdLst>
              <a:gd name="T0" fmla="*/ 0 w 1479"/>
              <a:gd name="T1" fmla="*/ 925 h 1110"/>
              <a:gd name="T2" fmla="*/ 462 w 1479"/>
              <a:gd name="T3" fmla="*/ 1018 h 1110"/>
              <a:gd name="T4" fmla="*/ 647 w 1479"/>
              <a:gd name="T5" fmla="*/ 740 h 1110"/>
              <a:gd name="T6" fmla="*/ 832 w 1479"/>
              <a:gd name="T7" fmla="*/ 925 h 1110"/>
              <a:gd name="T8" fmla="*/ 925 w 1479"/>
              <a:gd name="T9" fmla="*/ 740 h 1110"/>
              <a:gd name="T10" fmla="*/ 1479 w 1479"/>
              <a:gd name="T11" fmla="*/ 1110 h 1110"/>
              <a:gd name="T12" fmla="*/ 647 w 1479"/>
              <a:gd name="T13" fmla="*/ 0 h 1110"/>
              <a:gd name="T14" fmla="*/ 0 w 1479"/>
              <a:gd name="T15" fmla="*/ 925 h 11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79" h="1110">
                <a:moveTo>
                  <a:pt x="0" y="925"/>
                </a:moveTo>
                <a:lnTo>
                  <a:pt x="462" y="1018"/>
                </a:lnTo>
                <a:lnTo>
                  <a:pt x="647" y="740"/>
                </a:lnTo>
                <a:lnTo>
                  <a:pt x="832" y="925"/>
                </a:lnTo>
                <a:lnTo>
                  <a:pt x="925" y="740"/>
                </a:lnTo>
                <a:lnTo>
                  <a:pt x="1479" y="1110"/>
                </a:lnTo>
                <a:lnTo>
                  <a:pt x="647" y="0"/>
                </a:lnTo>
                <a:lnTo>
                  <a:pt x="0" y="925"/>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7" name="Freeform 17"/>
          <p:cNvSpPr>
            <a:spLocks/>
          </p:cNvSpPr>
          <p:nvPr/>
        </p:nvSpPr>
        <p:spPr bwMode="auto">
          <a:xfrm>
            <a:off x="13208001" y="4751388"/>
            <a:ext cx="2347913" cy="1762125"/>
          </a:xfrm>
          <a:custGeom>
            <a:avLst/>
            <a:gdLst>
              <a:gd name="T0" fmla="*/ 0 w 1479"/>
              <a:gd name="T1" fmla="*/ 925 h 1110"/>
              <a:gd name="T2" fmla="*/ 462 w 1479"/>
              <a:gd name="T3" fmla="*/ 1018 h 1110"/>
              <a:gd name="T4" fmla="*/ 647 w 1479"/>
              <a:gd name="T5" fmla="*/ 740 h 1110"/>
              <a:gd name="T6" fmla="*/ 832 w 1479"/>
              <a:gd name="T7" fmla="*/ 925 h 1110"/>
              <a:gd name="T8" fmla="*/ 925 w 1479"/>
              <a:gd name="T9" fmla="*/ 740 h 1110"/>
              <a:gd name="T10" fmla="*/ 1479 w 1479"/>
              <a:gd name="T11" fmla="*/ 1110 h 1110"/>
              <a:gd name="T12" fmla="*/ 647 w 1479"/>
              <a:gd name="T13" fmla="*/ 0 h 1110"/>
              <a:gd name="T14" fmla="*/ 0 w 1479"/>
              <a:gd name="T15" fmla="*/ 925 h 111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79" h="1110">
                <a:moveTo>
                  <a:pt x="0" y="925"/>
                </a:moveTo>
                <a:lnTo>
                  <a:pt x="462" y="1018"/>
                </a:lnTo>
                <a:lnTo>
                  <a:pt x="647" y="740"/>
                </a:lnTo>
                <a:lnTo>
                  <a:pt x="832" y="925"/>
                </a:lnTo>
                <a:lnTo>
                  <a:pt x="925" y="740"/>
                </a:lnTo>
                <a:lnTo>
                  <a:pt x="1479" y="1110"/>
                </a:lnTo>
                <a:lnTo>
                  <a:pt x="647" y="0"/>
                </a:lnTo>
                <a:lnTo>
                  <a:pt x="0" y="925"/>
                </a:lnTo>
                <a:close/>
              </a:path>
            </a:pathLst>
          </a:custGeom>
          <a:noFill/>
          <a:ln w="195263"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53</a:t>
            </a:fld>
            <a:endParaRPr lang="id-ID"/>
          </a:p>
        </p:txBody>
      </p:sp>
    </p:spTree>
    <p:extLst>
      <p:ext uri="{BB962C8B-B14F-4D97-AF65-F5344CB8AC3E}">
        <p14:creationId xmlns:p14="http://schemas.microsoft.com/office/powerpoint/2010/main" val="1968312677"/>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1" name="Freeform 70"/>
          <p:cNvSpPr>
            <a:spLocks/>
          </p:cNvSpPr>
          <p:nvPr/>
        </p:nvSpPr>
        <p:spPr bwMode="auto">
          <a:xfrm>
            <a:off x="19428405" y="6958070"/>
            <a:ext cx="2097334" cy="3698658"/>
          </a:xfrm>
          <a:custGeom>
            <a:avLst/>
            <a:gdLst>
              <a:gd name="T0" fmla="*/ 640 w 640"/>
              <a:gd name="T1" fmla="*/ 1093 h 1131"/>
              <a:gd name="T2" fmla="*/ 618 w 640"/>
              <a:gd name="T3" fmla="*/ 1131 h 1131"/>
              <a:gd name="T4" fmla="*/ 22 w 640"/>
              <a:gd name="T5" fmla="*/ 1131 h 1131"/>
              <a:gd name="T6" fmla="*/ 0 w 640"/>
              <a:gd name="T7" fmla="*/ 1093 h 1131"/>
              <a:gd name="T8" fmla="*/ 0 w 640"/>
              <a:gd name="T9" fmla="*/ 38 h 1131"/>
              <a:gd name="T10" fmla="*/ 22 w 640"/>
              <a:gd name="T11" fmla="*/ 0 h 1131"/>
              <a:gd name="T12" fmla="*/ 618 w 640"/>
              <a:gd name="T13" fmla="*/ 0 h 1131"/>
              <a:gd name="T14" fmla="*/ 640 w 640"/>
              <a:gd name="T15" fmla="*/ 38 h 1131"/>
              <a:gd name="T16" fmla="*/ 640 w 640"/>
              <a:gd name="T17" fmla="*/ 1093 h 1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0" h="1131">
                <a:moveTo>
                  <a:pt x="640" y="1093"/>
                </a:moveTo>
                <a:cubicBezTo>
                  <a:pt x="640" y="1114"/>
                  <a:pt x="630" y="1131"/>
                  <a:pt x="618" y="1131"/>
                </a:cubicBezTo>
                <a:cubicBezTo>
                  <a:pt x="22" y="1131"/>
                  <a:pt x="22" y="1131"/>
                  <a:pt x="22" y="1131"/>
                </a:cubicBezTo>
                <a:cubicBezTo>
                  <a:pt x="10" y="1131"/>
                  <a:pt x="0" y="1114"/>
                  <a:pt x="0" y="1093"/>
                </a:cubicBezTo>
                <a:cubicBezTo>
                  <a:pt x="0" y="38"/>
                  <a:pt x="0" y="38"/>
                  <a:pt x="0" y="38"/>
                </a:cubicBezTo>
                <a:cubicBezTo>
                  <a:pt x="0" y="17"/>
                  <a:pt x="10" y="0"/>
                  <a:pt x="22" y="0"/>
                </a:cubicBezTo>
                <a:cubicBezTo>
                  <a:pt x="618" y="0"/>
                  <a:pt x="618" y="0"/>
                  <a:pt x="618" y="0"/>
                </a:cubicBezTo>
                <a:cubicBezTo>
                  <a:pt x="630" y="0"/>
                  <a:pt x="640" y="17"/>
                  <a:pt x="640" y="38"/>
                </a:cubicBezTo>
                <a:lnTo>
                  <a:pt x="640" y="1093"/>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02" name="Freeform 71"/>
          <p:cNvSpPr>
            <a:spLocks/>
          </p:cNvSpPr>
          <p:nvPr/>
        </p:nvSpPr>
        <p:spPr bwMode="auto">
          <a:xfrm>
            <a:off x="19527714" y="6958070"/>
            <a:ext cx="2097334" cy="3698658"/>
          </a:xfrm>
          <a:custGeom>
            <a:avLst/>
            <a:gdLst>
              <a:gd name="T0" fmla="*/ 640 w 640"/>
              <a:gd name="T1" fmla="*/ 1093 h 1131"/>
              <a:gd name="T2" fmla="*/ 618 w 640"/>
              <a:gd name="T3" fmla="*/ 1131 h 1131"/>
              <a:gd name="T4" fmla="*/ 22 w 640"/>
              <a:gd name="T5" fmla="*/ 1131 h 1131"/>
              <a:gd name="T6" fmla="*/ 0 w 640"/>
              <a:gd name="T7" fmla="*/ 1093 h 1131"/>
              <a:gd name="T8" fmla="*/ 0 w 640"/>
              <a:gd name="T9" fmla="*/ 38 h 1131"/>
              <a:gd name="T10" fmla="*/ 22 w 640"/>
              <a:gd name="T11" fmla="*/ 0 h 1131"/>
              <a:gd name="T12" fmla="*/ 618 w 640"/>
              <a:gd name="T13" fmla="*/ 0 h 1131"/>
              <a:gd name="T14" fmla="*/ 640 w 640"/>
              <a:gd name="T15" fmla="*/ 38 h 1131"/>
              <a:gd name="T16" fmla="*/ 640 w 640"/>
              <a:gd name="T17" fmla="*/ 1093 h 113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640" h="1131">
                <a:moveTo>
                  <a:pt x="640" y="1093"/>
                </a:moveTo>
                <a:cubicBezTo>
                  <a:pt x="640" y="1114"/>
                  <a:pt x="630" y="1131"/>
                  <a:pt x="618" y="1131"/>
                </a:cubicBezTo>
                <a:cubicBezTo>
                  <a:pt x="22" y="1131"/>
                  <a:pt x="22" y="1131"/>
                  <a:pt x="22" y="1131"/>
                </a:cubicBezTo>
                <a:cubicBezTo>
                  <a:pt x="10" y="1131"/>
                  <a:pt x="0" y="1114"/>
                  <a:pt x="0" y="1093"/>
                </a:cubicBezTo>
                <a:cubicBezTo>
                  <a:pt x="0" y="38"/>
                  <a:pt x="0" y="38"/>
                  <a:pt x="0" y="38"/>
                </a:cubicBezTo>
                <a:cubicBezTo>
                  <a:pt x="0" y="17"/>
                  <a:pt x="10" y="0"/>
                  <a:pt x="22" y="0"/>
                </a:cubicBezTo>
                <a:cubicBezTo>
                  <a:pt x="618" y="0"/>
                  <a:pt x="618" y="0"/>
                  <a:pt x="618" y="0"/>
                </a:cubicBezTo>
                <a:cubicBezTo>
                  <a:pt x="630" y="0"/>
                  <a:pt x="640" y="17"/>
                  <a:pt x="640" y="38"/>
                </a:cubicBezTo>
                <a:lnTo>
                  <a:pt x="640" y="1093"/>
                </a:lnTo>
                <a:close/>
              </a:path>
            </a:pathLst>
          </a:cu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3" name="Freeform 72"/>
          <p:cNvSpPr>
            <a:spLocks/>
          </p:cNvSpPr>
          <p:nvPr/>
        </p:nvSpPr>
        <p:spPr bwMode="auto">
          <a:xfrm>
            <a:off x="20381739" y="8721046"/>
            <a:ext cx="190667" cy="3011982"/>
          </a:xfrm>
          <a:custGeom>
            <a:avLst/>
            <a:gdLst>
              <a:gd name="T0" fmla="*/ 58 w 58"/>
              <a:gd name="T1" fmla="*/ 895 h 921"/>
              <a:gd name="T2" fmla="*/ 44 w 58"/>
              <a:gd name="T3" fmla="*/ 921 h 921"/>
              <a:gd name="T4" fmla="*/ 14 w 58"/>
              <a:gd name="T5" fmla="*/ 921 h 921"/>
              <a:gd name="T6" fmla="*/ 0 w 58"/>
              <a:gd name="T7" fmla="*/ 895 h 921"/>
              <a:gd name="T8" fmla="*/ 0 w 58"/>
              <a:gd name="T9" fmla="*/ 26 h 921"/>
              <a:gd name="T10" fmla="*/ 14 w 58"/>
              <a:gd name="T11" fmla="*/ 0 h 921"/>
              <a:gd name="T12" fmla="*/ 44 w 58"/>
              <a:gd name="T13" fmla="*/ 0 h 921"/>
              <a:gd name="T14" fmla="*/ 58 w 58"/>
              <a:gd name="T15" fmla="*/ 26 h 921"/>
              <a:gd name="T16" fmla="*/ 58 w 58"/>
              <a:gd name="T17" fmla="*/ 895 h 92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58" h="921">
                <a:moveTo>
                  <a:pt x="58" y="895"/>
                </a:moveTo>
                <a:cubicBezTo>
                  <a:pt x="58" y="909"/>
                  <a:pt x="52" y="921"/>
                  <a:pt x="44" y="921"/>
                </a:cubicBezTo>
                <a:cubicBezTo>
                  <a:pt x="14" y="921"/>
                  <a:pt x="14" y="921"/>
                  <a:pt x="14" y="921"/>
                </a:cubicBezTo>
                <a:cubicBezTo>
                  <a:pt x="6" y="921"/>
                  <a:pt x="0" y="909"/>
                  <a:pt x="0" y="895"/>
                </a:cubicBezTo>
                <a:cubicBezTo>
                  <a:pt x="0" y="26"/>
                  <a:pt x="0" y="26"/>
                  <a:pt x="0" y="26"/>
                </a:cubicBezTo>
                <a:cubicBezTo>
                  <a:pt x="0" y="12"/>
                  <a:pt x="6" y="0"/>
                  <a:pt x="14" y="0"/>
                </a:cubicBezTo>
                <a:cubicBezTo>
                  <a:pt x="44" y="0"/>
                  <a:pt x="44" y="0"/>
                  <a:pt x="44" y="0"/>
                </a:cubicBezTo>
                <a:cubicBezTo>
                  <a:pt x="52" y="0"/>
                  <a:pt x="58" y="12"/>
                  <a:pt x="58" y="26"/>
                </a:cubicBezTo>
                <a:lnTo>
                  <a:pt x="58" y="895"/>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4" name="Freeform 73"/>
          <p:cNvSpPr>
            <a:spLocks/>
          </p:cNvSpPr>
          <p:nvPr/>
        </p:nvSpPr>
        <p:spPr bwMode="auto">
          <a:xfrm>
            <a:off x="20474308" y="9447791"/>
            <a:ext cx="576146" cy="577527"/>
          </a:xfrm>
          <a:custGeom>
            <a:avLst/>
            <a:gdLst>
              <a:gd name="T0" fmla="*/ 171 w 176"/>
              <a:gd name="T1" fmla="*/ 5 h 177"/>
              <a:gd name="T2" fmla="*/ 173 w 176"/>
              <a:gd name="T3" fmla="*/ 18 h 177"/>
              <a:gd name="T4" fmla="*/ 17 w 176"/>
              <a:gd name="T5" fmla="*/ 174 h 177"/>
              <a:gd name="T6" fmla="*/ 5 w 176"/>
              <a:gd name="T7" fmla="*/ 172 h 177"/>
              <a:gd name="T8" fmla="*/ 5 w 176"/>
              <a:gd name="T9" fmla="*/ 172 h 177"/>
              <a:gd name="T10" fmla="*/ 2 w 176"/>
              <a:gd name="T11" fmla="*/ 159 h 177"/>
              <a:gd name="T12" fmla="*/ 158 w 176"/>
              <a:gd name="T13" fmla="*/ 3 h 177"/>
              <a:gd name="T14" fmla="*/ 171 w 176"/>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6" h="177">
                <a:moveTo>
                  <a:pt x="171" y="5"/>
                </a:moveTo>
                <a:cubicBezTo>
                  <a:pt x="175" y="9"/>
                  <a:pt x="176" y="15"/>
                  <a:pt x="173" y="18"/>
                </a:cubicBezTo>
                <a:cubicBezTo>
                  <a:pt x="17" y="174"/>
                  <a:pt x="17" y="174"/>
                  <a:pt x="17" y="174"/>
                </a:cubicBezTo>
                <a:cubicBezTo>
                  <a:pt x="14" y="177"/>
                  <a:pt x="9" y="176"/>
                  <a:pt x="5" y="172"/>
                </a:cubicBezTo>
                <a:cubicBezTo>
                  <a:pt x="5" y="172"/>
                  <a:pt x="5" y="172"/>
                  <a:pt x="5" y="172"/>
                </a:cubicBezTo>
                <a:cubicBezTo>
                  <a:pt x="1" y="168"/>
                  <a:pt x="0" y="162"/>
                  <a:pt x="2" y="159"/>
                </a:cubicBezTo>
                <a:cubicBezTo>
                  <a:pt x="158" y="3"/>
                  <a:pt x="158" y="3"/>
                  <a:pt x="158" y="3"/>
                </a:cubicBezTo>
                <a:cubicBezTo>
                  <a:pt x="161" y="0"/>
                  <a:pt x="167" y="1"/>
                  <a:pt x="171"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5" name="Freeform 74"/>
          <p:cNvSpPr>
            <a:spLocks/>
          </p:cNvSpPr>
          <p:nvPr/>
        </p:nvSpPr>
        <p:spPr bwMode="auto">
          <a:xfrm>
            <a:off x="20474308" y="8799800"/>
            <a:ext cx="576146" cy="578908"/>
          </a:xfrm>
          <a:custGeom>
            <a:avLst/>
            <a:gdLst>
              <a:gd name="T0" fmla="*/ 171 w 176"/>
              <a:gd name="T1" fmla="*/ 5 h 177"/>
              <a:gd name="T2" fmla="*/ 173 w 176"/>
              <a:gd name="T3" fmla="*/ 18 h 177"/>
              <a:gd name="T4" fmla="*/ 17 w 176"/>
              <a:gd name="T5" fmla="*/ 174 h 177"/>
              <a:gd name="T6" fmla="*/ 5 w 176"/>
              <a:gd name="T7" fmla="*/ 172 h 177"/>
              <a:gd name="T8" fmla="*/ 5 w 176"/>
              <a:gd name="T9" fmla="*/ 172 h 177"/>
              <a:gd name="T10" fmla="*/ 2 w 176"/>
              <a:gd name="T11" fmla="*/ 159 h 177"/>
              <a:gd name="T12" fmla="*/ 158 w 176"/>
              <a:gd name="T13" fmla="*/ 3 h 177"/>
              <a:gd name="T14" fmla="*/ 171 w 176"/>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6" h="177">
                <a:moveTo>
                  <a:pt x="171" y="5"/>
                </a:moveTo>
                <a:cubicBezTo>
                  <a:pt x="175" y="10"/>
                  <a:pt x="176" y="15"/>
                  <a:pt x="173" y="18"/>
                </a:cubicBezTo>
                <a:cubicBezTo>
                  <a:pt x="17" y="174"/>
                  <a:pt x="17" y="174"/>
                  <a:pt x="17" y="174"/>
                </a:cubicBezTo>
                <a:cubicBezTo>
                  <a:pt x="14" y="177"/>
                  <a:pt x="9" y="176"/>
                  <a:pt x="5" y="172"/>
                </a:cubicBezTo>
                <a:cubicBezTo>
                  <a:pt x="5" y="172"/>
                  <a:pt x="5" y="172"/>
                  <a:pt x="5" y="172"/>
                </a:cubicBezTo>
                <a:cubicBezTo>
                  <a:pt x="1" y="168"/>
                  <a:pt x="0" y="162"/>
                  <a:pt x="2" y="159"/>
                </a:cubicBezTo>
                <a:cubicBezTo>
                  <a:pt x="158" y="3"/>
                  <a:pt x="158" y="3"/>
                  <a:pt x="158" y="3"/>
                </a:cubicBezTo>
                <a:cubicBezTo>
                  <a:pt x="161" y="0"/>
                  <a:pt x="167" y="1"/>
                  <a:pt x="171"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06" name="Freeform 75"/>
          <p:cNvSpPr>
            <a:spLocks/>
          </p:cNvSpPr>
          <p:nvPr/>
        </p:nvSpPr>
        <p:spPr bwMode="auto">
          <a:xfrm>
            <a:off x="19900927" y="9244690"/>
            <a:ext cx="580290" cy="578908"/>
          </a:xfrm>
          <a:custGeom>
            <a:avLst/>
            <a:gdLst>
              <a:gd name="T0" fmla="*/ 5 w 177"/>
              <a:gd name="T1" fmla="*/ 5 h 177"/>
              <a:gd name="T2" fmla="*/ 3 w 177"/>
              <a:gd name="T3" fmla="*/ 18 h 177"/>
              <a:gd name="T4" fmla="*/ 159 w 177"/>
              <a:gd name="T5" fmla="*/ 174 h 177"/>
              <a:gd name="T6" fmla="*/ 172 w 177"/>
              <a:gd name="T7" fmla="*/ 172 h 177"/>
              <a:gd name="T8" fmla="*/ 172 w 177"/>
              <a:gd name="T9" fmla="*/ 172 h 177"/>
              <a:gd name="T10" fmla="*/ 174 w 177"/>
              <a:gd name="T11" fmla="*/ 159 h 177"/>
              <a:gd name="T12" fmla="*/ 18 w 177"/>
              <a:gd name="T13" fmla="*/ 3 h 177"/>
              <a:gd name="T14" fmla="*/ 5 w 177"/>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7" h="177">
                <a:moveTo>
                  <a:pt x="5" y="5"/>
                </a:moveTo>
                <a:cubicBezTo>
                  <a:pt x="1" y="9"/>
                  <a:pt x="0" y="15"/>
                  <a:pt x="3" y="18"/>
                </a:cubicBezTo>
                <a:cubicBezTo>
                  <a:pt x="159" y="174"/>
                  <a:pt x="159" y="174"/>
                  <a:pt x="159" y="174"/>
                </a:cubicBezTo>
                <a:cubicBezTo>
                  <a:pt x="162" y="177"/>
                  <a:pt x="168" y="176"/>
                  <a:pt x="172" y="172"/>
                </a:cubicBezTo>
                <a:cubicBezTo>
                  <a:pt x="172" y="172"/>
                  <a:pt x="172" y="172"/>
                  <a:pt x="172" y="172"/>
                </a:cubicBezTo>
                <a:cubicBezTo>
                  <a:pt x="176" y="168"/>
                  <a:pt x="177" y="162"/>
                  <a:pt x="174" y="159"/>
                </a:cubicBezTo>
                <a:cubicBezTo>
                  <a:pt x="18" y="3"/>
                  <a:pt x="18" y="3"/>
                  <a:pt x="18" y="3"/>
                </a:cubicBezTo>
                <a:cubicBezTo>
                  <a:pt x="15" y="0"/>
                  <a:pt x="10" y="1"/>
                  <a:pt x="5"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8" name="Freeform 76"/>
          <p:cNvSpPr>
            <a:spLocks/>
          </p:cNvSpPr>
          <p:nvPr/>
        </p:nvSpPr>
        <p:spPr bwMode="auto">
          <a:xfrm>
            <a:off x="19900927" y="8596699"/>
            <a:ext cx="580290" cy="578908"/>
          </a:xfrm>
          <a:custGeom>
            <a:avLst/>
            <a:gdLst>
              <a:gd name="T0" fmla="*/ 5 w 177"/>
              <a:gd name="T1" fmla="*/ 5 h 177"/>
              <a:gd name="T2" fmla="*/ 3 w 177"/>
              <a:gd name="T3" fmla="*/ 18 h 177"/>
              <a:gd name="T4" fmla="*/ 159 w 177"/>
              <a:gd name="T5" fmla="*/ 174 h 177"/>
              <a:gd name="T6" fmla="*/ 172 w 177"/>
              <a:gd name="T7" fmla="*/ 172 h 177"/>
              <a:gd name="T8" fmla="*/ 172 w 177"/>
              <a:gd name="T9" fmla="*/ 172 h 177"/>
              <a:gd name="T10" fmla="*/ 174 w 177"/>
              <a:gd name="T11" fmla="*/ 159 h 177"/>
              <a:gd name="T12" fmla="*/ 18 w 177"/>
              <a:gd name="T13" fmla="*/ 3 h 177"/>
              <a:gd name="T14" fmla="*/ 5 w 177"/>
              <a:gd name="T15" fmla="*/ 5 h 177"/>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77" h="177">
                <a:moveTo>
                  <a:pt x="5" y="5"/>
                </a:moveTo>
                <a:cubicBezTo>
                  <a:pt x="1" y="10"/>
                  <a:pt x="0" y="15"/>
                  <a:pt x="3" y="18"/>
                </a:cubicBezTo>
                <a:cubicBezTo>
                  <a:pt x="159" y="174"/>
                  <a:pt x="159" y="174"/>
                  <a:pt x="159" y="174"/>
                </a:cubicBezTo>
                <a:cubicBezTo>
                  <a:pt x="162" y="177"/>
                  <a:pt x="168" y="176"/>
                  <a:pt x="172" y="172"/>
                </a:cubicBezTo>
                <a:cubicBezTo>
                  <a:pt x="172" y="172"/>
                  <a:pt x="172" y="172"/>
                  <a:pt x="172" y="172"/>
                </a:cubicBezTo>
                <a:cubicBezTo>
                  <a:pt x="176" y="168"/>
                  <a:pt x="177" y="162"/>
                  <a:pt x="174" y="159"/>
                </a:cubicBezTo>
                <a:cubicBezTo>
                  <a:pt x="18" y="3"/>
                  <a:pt x="18" y="3"/>
                  <a:pt x="18" y="3"/>
                </a:cubicBezTo>
                <a:cubicBezTo>
                  <a:pt x="15" y="0"/>
                  <a:pt x="10" y="1"/>
                  <a:pt x="5"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3" name="TextBox 2"/>
          <p:cNvSpPr txBox="1"/>
          <p:nvPr/>
        </p:nvSpPr>
        <p:spPr>
          <a:xfrm>
            <a:off x="2047461" y="5782097"/>
            <a:ext cx="3303020" cy="2062103"/>
          </a:xfrm>
          <a:prstGeom prst="rect">
            <a:avLst/>
          </a:prstGeom>
          <a:noFill/>
        </p:spPr>
        <p:txBody>
          <a:bodyPr wrap="none" rtlCol="0">
            <a:spAutoFit/>
          </a:bodyPr>
          <a:lstStyle/>
          <a:p>
            <a:pPr algn="ctr">
              <a:lnSpc>
                <a:spcPct val="80000"/>
              </a:lnSpc>
            </a:pPr>
            <a:r>
              <a:rPr lang="id-ID" sz="8000" b="1" dirty="0">
                <a:latin typeface="Montserrat" panose="00000500000000000000" pitchFamily="50" charset="0"/>
              </a:rPr>
              <a:t>Our</a:t>
            </a:r>
          </a:p>
          <a:p>
            <a:pPr algn="ctr">
              <a:lnSpc>
                <a:spcPct val="80000"/>
              </a:lnSpc>
            </a:pPr>
            <a:r>
              <a:rPr lang="id-ID" sz="8000" b="1" dirty="0">
                <a:latin typeface="Montserrat" panose="00000500000000000000" pitchFamily="50" charset="0"/>
              </a:rPr>
              <a:t>Office</a:t>
            </a:r>
          </a:p>
        </p:txBody>
      </p:sp>
      <p:sp>
        <p:nvSpPr>
          <p:cNvPr id="4" name="Rectangle 3"/>
          <p:cNvSpPr/>
          <p:nvPr/>
        </p:nvSpPr>
        <p:spPr>
          <a:xfrm>
            <a:off x="1745522" y="959430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cxnSp>
        <p:nvCxnSpPr>
          <p:cNvPr id="5" name="Straight Connector 4"/>
          <p:cNvCxnSpPr/>
          <p:nvPr/>
        </p:nvCxnSpPr>
        <p:spPr>
          <a:xfrm>
            <a:off x="7151440" y="1169988"/>
            <a:ext cx="0" cy="11520487"/>
          </a:xfrm>
          <a:prstGeom prst="line">
            <a:avLst/>
          </a:prstGeom>
          <a:ln w="76200">
            <a:solidFill>
              <a:schemeClr val="tx1"/>
            </a:solidFill>
          </a:ln>
        </p:spPr>
        <p:style>
          <a:lnRef idx="1">
            <a:schemeClr val="accent1"/>
          </a:lnRef>
          <a:fillRef idx="0">
            <a:schemeClr val="accent1"/>
          </a:fillRef>
          <a:effectRef idx="0">
            <a:schemeClr val="accent1"/>
          </a:effectRef>
          <a:fontRef idx="minor">
            <a:schemeClr val="tx1"/>
          </a:fontRef>
        </p:style>
      </p:cxnSp>
      <p:sp>
        <p:nvSpPr>
          <p:cNvPr id="37" name="Oval 6"/>
          <p:cNvSpPr>
            <a:spLocks noChangeArrowheads="1"/>
          </p:cNvSpPr>
          <p:nvPr/>
        </p:nvSpPr>
        <p:spPr bwMode="auto">
          <a:xfrm>
            <a:off x="12690720" y="1682838"/>
            <a:ext cx="3839586" cy="3883799"/>
          </a:xfrm>
          <a:prstGeom prst="ellipse">
            <a:avLst/>
          </a:prstGeom>
          <a:solidFill>
            <a:schemeClr val="accent4"/>
          </a:solidFill>
          <a:ln w="179388"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8" name="Rectangle 7"/>
          <p:cNvSpPr>
            <a:spLocks noChangeArrowheads="1"/>
          </p:cNvSpPr>
          <p:nvPr/>
        </p:nvSpPr>
        <p:spPr bwMode="auto">
          <a:xfrm>
            <a:off x="12690720" y="3626809"/>
            <a:ext cx="3839586" cy="8100573"/>
          </a:xfrm>
          <a:prstGeom prst="rect">
            <a:avLst/>
          </a:prstGeom>
          <a:solidFill>
            <a:schemeClr val="bg2">
              <a:lumMod val="25000"/>
            </a:schemeClr>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9" name="Rectangle 8"/>
          <p:cNvSpPr>
            <a:spLocks noChangeArrowheads="1"/>
          </p:cNvSpPr>
          <p:nvPr/>
        </p:nvSpPr>
        <p:spPr bwMode="auto">
          <a:xfrm>
            <a:off x="12690720" y="3626809"/>
            <a:ext cx="3839586" cy="8100573"/>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0" name="Rectangle 9"/>
          <p:cNvSpPr>
            <a:spLocks noChangeArrowheads="1"/>
          </p:cNvSpPr>
          <p:nvPr/>
        </p:nvSpPr>
        <p:spPr bwMode="auto">
          <a:xfrm>
            <a:off x="13112122" y="4079988"/>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1" name="Rectangle 10"/>
          <p:cNvSpPr>
            <a:spLocks noChangeArrowheads="1"/>
          </p:cNvSpPr>
          <p:nvPr/>
        </p:nvSpPr>
        <p:spPr bwMode="auto">
          <a:xfrm>
            <a:off x="13963214" y="4079988"/>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2" name="Rectangle 11"/>
          <p:cNvSpPr>
            <a:spLocks noChangeArrowheads="1"/>
          </p:cNvSpPr>
          <p:nvPr/>
        </p:nvSpPr>
        <p:spPr bwMode="auto">
          <a:xfrm>
            <a:off x="14810161" y="4079988"/>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3" name="Rectangle 12"/>
          <p:cNvSpPr>
            <a:spLocks noChangeArrowheads="1"/>
          </p:cNvSpPr>
          <p:nvPr/>
        </p:nvSpPr>
        <p:spPr bwMode="auto">
          <a:xfrm>
            <a:off x="15659872" y="4079988"/>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4" name="Rectangle 13"/>
          <p:cNvSpPr>
            <a:spLocks noChangeArrowheads="1"/>
          </p:cNvSpPr>
          <p:nvPr/>
        </p:nvSpPr>
        <p:spPr bwMode="auto">
          <a:xfrm>
            <a:off x="13112122" y="5416037"/>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5" name="Rectangle 14"/>
          <p:cNvSpPr>
            <a:spLocks noChangeArrowheads="1"/>
          </p:cNvSpPr>
          <p:nvPr/>
        </p:nvSpPr>
        <p:spPr bwMode="auto">
          <a:xfrm>
            <a:off x="13963214" y="5416037"/>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6" name="Rectangle 15"/>
          <p:cNvSpPr>
            <a:spLocks noChangeArrowheads="1"/>
          </p:cNvSpPr>
          <p:nvPr/>
        </p:nvSpPr>
        <p:spPr bwMode="auto">
          <a:xfrm>
            <a:off x="14810161" y="5416037"/>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7" name="Rectangle 16"/>
          <p:cNvSpPr>
            <a:spLocks noChangeArrowheads="1"/>
          </p:cNvSpPr>
          <p:nvPr/>
        </p:nvSpPr>
        <p:spPr bwMode="auto">
          <a:xfrm>
            <a:off x="15659872" y="5416037"/>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8" name="Rectangle 17"/>
          <p:cNvSpPr>
            <a:spLocks noChangeArrowheads="1"/>
          </p:cNvSpPr>
          <p:nvPr/>
        </p:nvSpPr>
        <p:spPr bwMode="auto">
          <a:xfrm>
            <a:off x="13112122" y="675208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49" name="Rectangle 18"/>
          <p:cNvSpPr>
            <a:spLocks noChangeArrowheads="1"/>
          </p:cNvSpPr>
          <p:nvPr/>
        </p:nvSpPr>
        <p:spPr bwMode="auto">
          <a:xfrm>
            <a:off x="13963214" y="675208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0" name="Rectangle 19"/>
          <p:cNvSpPr>
            <a:spLocks noChangeArrowheads="1"/>
          </p:cNvSpPr>
          <p:nvPr/>
        </p:nvSpPr>
        <p:spPr bwMode="auto">
          <a:xfrm>
            <a:off x="14810161" y="6752085"/>
            <a:ext cx="447652"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1" name="Rectangle 20"/>
          <p:cNvSpPr>
            <a:spLocks noChangeArrowheads="1"/>
          </p:cNvSpPr>
          <p:nvPr/>
        </p:nvSpPr>
        <p:spPr bwMode="auto">
          <a:xfrm>
            <a:off x="15659872" y="6752085"/>
            <a:ext cx="449034"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2" name="Rectangle 21"/>
          <p:cNvSpPr>
            <a:spLocks noChangeArrowheads="1"/>
          </p:cNvSpPr>
          <p:nvPr/>
        </p:nvSpPr>
        <p:spPr bwMode="auto">
          <a:xfrm>
            <a:off x="13112122" y="808813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3" name="Rectangle 22"/>
          <p:cNvSpPr>
            <a:spLocks noChangeArrowheads="1"/>
          </p:cNvSpPr>
          <p:nvPr/>
        </p:nvSpPr>
        <p:spPr bwMode="auto">
          <a:xfrm>
            <a:off x="13963214" y="8088135"/>
            <a:ext cx="444889"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4" name="Rectangle 23"/>
          <p:cNvSpPr>
            <a:spLocks noChangeArrowheads="1"/>
          </p:cNvSpPr>
          <p:nvPr/>
        </p:nvSpPr>
        <p:spPr bwMode="auto">
          <a:xfrm>
            <a:off x="14810161" y="8088135"/>
            <a:ext cx="447652"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5" name="Rectangle 24"/>
          <p:cNvSpPr>
            <a:spLocks noChangeArrowheads="1"/>
          </p:cNvSpPr>
          <p:nvPr/>
        </p:nvSpPr>
        <p:spPr bwMode="auto">
          <a:xfrm>
            <a:off x="15659872" y="8088135"/>
            <a:ext cx="449034" cy="1009981"/>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6" name="Rectangle 25"/>
          <p:cNvSpPr>
            <a:spLocks noChangeArrowheads="1"/>
          </p:cNvSpPr>
          <p:nvPr/>
        </p:nvSpPr>
        <p:spPr bwMode="auto">
          <a:xfrm>
            <a:off x="13112122" y="9421420"/>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7" name="Rectangle 26"/>
          <p:cNvSpPr>
            <a:spLocks noChangeArrowheads="1"/>
          </p:cNvSpPr>
          <p:nvPr/>
        </p:nvSpPr>
        <p:spPr bwMode="auto">
          <a:xfrm>
            <a:off x="13963214" y="9421420"/>
            <a:ext cx="444889"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8" name="Rectangle 27"/>
          <p:cNvSpPr>
            <a:spLocks noChangeArrowheads="1"/>
          </p:cNvSpPr>
          <p:nvPr/>
        </p:nvSpPr>
        <p:spPr bwMode="auto">
          <a:xfrm>
            <a:off x="14810161" y="9421420"/>
            <a:ext cx="447652"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59" name="Rectangle 28"/>
          <p:cNvSpPr>
            <a:spLocks noChangeArrowheads="1"/>
          </p:cNvSpPr>
          <p:nvPr/>
        </p:nvSpPr>
        <p:spPr bwMode="auto">
          <a:xfrm>
            <a:off x="15659872" y="9421420"/>
            <a:ext cx="449034" cy="1012745"/>
          </a:xfrm>
          <a:prstGeom prst="rect">
            <a:avLst/>
          </a:prstGeom>
          <a:solidFill>
            <a:srgbClr val="EAEAEA"/>
          </a:solidFill>
          <a:ln w="179388"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63" name="Rectangle 32"/>
          <p:cNvSpPr>
            <a:spLocks noChangeArrowheads="1"/>
          </p:cNvSpPr>
          <p:nvPr/>
        </p:nvSpPr>
        <p:spPr bwMode="auto">
          <a:xfrm>
            <a:off x="15680630" y="5261412"/>
            <a:ext cx="3769122" cy="6471615"/>
          </a:xfrm>
          <a:prstGeom prst="rect">
            <a:avLst/>
          </a:prstGeom>
          <a:solidFill>
            <a:srgbClr val="EAEAE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64" name="Rectangle 33"/>
          <p:cNvSpPr>
            <a:spLocks noChangeArrowheads="1"/>
          </p:cNvSpPr>
          <p:nvPr/>
        </p:nvSpPr>
        <p:spPr bwMode="auto">
          <a:xfrm>
            <a:off x="15680630" y="5261412"/>
            <a:ext cx="3769122" cy="6471615"/>
          </a:xfrm>
          <a:prstGeom prst="rect">
            <a:avLst/>
          </a:pr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65" name="Rectangle 34"/>
          <p:cNvSpPr>
            <a:spLocks noChangeArrowheads="1"/>
          </p:cNvSpPr>
          <p:nvPr/>
        </p:nvSpPr>
        <p:spPr bwMode="auto">
          <a:xfrm>
            <a:off x="15328311" y="4909093"/>
            <a:ext cx="4473760" cy="352319"/>
          </a:xfrm>
          <a:prstGeom prst="rect">
            <a:avLst/>
          </a:prstGeom>
          <a:solidFill>
            <a:schemeClr val="accent5">
              <a:lumMod val="75000"/>
            </a:schemeClr>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66" name="Rectangle 35"/>
          <p:cNvSpPr>
            <a:spLocks noChangeArrowheads="1"/>
          </p:cNvSpPr>
          <p:nvPr/>
        </p:nvSpPr>
        <p:spPr bwMode="auto">
          <a:xfrm>
            <a:off x="15328311" y="4909093"/>
            <a:ext cx="4473760" cy="352319"/>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67" name="Rectangle 36"/>
          <p:cNvSpPr>
            <a:spLocks noChangeArrowheads="1"/>
          </p:cNvSpPr>
          <p:nvPr/>
        </p:nvSpPr>
        <p:spPr bwMode="auto">
          <a:xfrm>
            <a:off x="16034330" y="5615112"/>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68" name="Rectangle 37"/>
          <p:cNvSpPr>
            <a:spLocks noChangeArrowheads="1"/>
          </p:cNvSpPr>
          <p:nvPr/>
        </p:nvSpPr>
        <p:spPr bwMode="auto">
          <a:xfrm>
            <a:off x="18271211" y="5615112"/>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69" name="Rectangle 38"/>
          <p:cNvSpPr>
            <a:spLocks noChangeArrowheads="1"/>
          </p:cNvSpPr>
          <p:nvPr/>
        </p:nvSpPr>
        <p:spPr bwMode="auto">
          <a:xfrm>
            <a:off x="17153461" y="5615112"/>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0" name="Rectangle 39"/>
          <p:cNvSpPr>
            <a:spLocks noChangeArrowheads="1"/>
          </p:cNvSpPr>
          <p:nvPr/>
        </p:nvSpPr>
        <p:spPr bwMode="auto">
          <a:xfrm>
            <a:off x="16034330" y="6850301"/>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1" name="Rectangle 40"/>
          <p:cNvSpPr>
            <a:spLocks noChangeArrowheads="1"/>
          </p:cNvSpPr>
          <p:nvPr/>
        </p:nvSpPr>
        <p:spPr bwMode="auto">
          <a:xfrm>
            <a:off x="18271211" y="6850301"/>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2" name="Rectangle 41"/>
          <p:cNvSpPr>
            <a:spLocks noChangeArrowheads="1"/>
          </p:cNvSpPr>
          <p:nvPr/>
        </p:nvSpPr>
        <p:spPr bwMode="auto">
          <a:xfrm>
            <a:off x="17153461" y="6850301"/>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3" name="Rectangle 42"/>
          <p:cNvSpPr>
            <a:spLocks noChangeArrowheads="1"/>
          </p:cNvSpPr>
          <p:nvPr/>
        </p:nvSpPr>
        <p:spPr bwMode="auto">
          <a:xfrm>
            <a:off x="16034330" y="8085490"/>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4" name="Rectangle 43"/>
          <p:cNvSpPr>
            <a:spLocks noChangeArrowheads="1"/>
          </p:cNvSpPr>
          <p:nvPr/>
        </p:nvSpPr>
        <p:spPr bwMode="auto">
          <a:xfrm>
            <a:off x="18271211" y="8085490"/>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5" name="Rectangle 44"/>
          <p:cNvSpPr>
            <a:spLocks noChangeArrowheads="1"/>
          </p:cNvSpPr>
          <p:nvPr/>
        </p:nvSpPr>
        <p:spPr bwMode="auto">
          <a:xfrm>
            <a:off x="17153461" y="8085490"/>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6" name="Rectangle 45"/>
          <p:cNvSpPr>
            <a:spLocks noChangeArrowheads="1"/>
          </p:cNvSpPr>
          <p:nvPr/>
        </p:nvSpPr>
        <p:spPr bwMode="auto">
          <a:xfrm>
            <a:off x="16034330" y="9320678"/>
            <a:ext cx="824841"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7" name="Rectangle 46"/>
          <p:cNvSpPr>
            <a:spLocks noChangeArrowheads="1"/>
          </p:cNvSpPr>
          <p:nvPr/>
        </p:nvSpPr>
        <p:spPr bwMode="auto">
          <a:xfrm>
            <a:off x="18271211" y="9320678"/>
            <a:ext cx="824841"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8" name="Rectangle 47"/>
          <p:cNvSpPr>
            <a:spLocks noChangeArrowheads="1"/>
          </p:cNvSpPr>
          <p:nvPr/>
        </p:nvSpPr>
        <p:spPr bwMode="auto">
          <a:xfrm>
            <a:off x="17153461" y="9320678"/>
            <a:ext cx="823459" cy="824841"/>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9" name="Rectangle 48"/>
          <p:cNvSpPr>
            <a:spLocks noChangeArrowheads="1"/>
          </p:cNvSpPr>
          <p:nvPr/>
        </p:nvSpPr>
        <p:spPr bwMode="auto">
          <a:xfrm>
            <a:off x="16034330" y="10557249"/>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0" name="Rectangle 49"/>
          <p:cNvSpPr>
            <a:spLocks noChangeArrowheads="1"/>
          </p:cNvSpPr>
          <p:nvPr/>
        </p:nvSpPr>
        <p:spPr bwMode="auto">
          <a:xfrm>
            <a:off x="18271211" y="10557249"/>
            <a:ext cx="824841"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1" name="Rectangle 50"/>
          <p:cNvSpPr>
            <a:spLocks noChangeArrowheads="1"/>
          </p:cNvSpPr>
          <p:nvPr/>
        </p:nvSpPr>
        <p:spPr bwMode="auto">
          <a:xfrm>
            <a:off x="17153461" y="10557249"/>
            <a:ext cx="823459" cy="823459"/>
          </a:xfrm>
          <a:prstGeom prst="rect">
            <a:avLst/>
          </a:prstGeom>
          <a:solidFill>
            <a:schemeClr val="accent4"/>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5" name="Rectangle 54"/>
          <p:cNvSpPr>
            <a:spLocks noChangeArrowheads="1"/>
          </p:cNvSpPr>
          <p:nvPr/>
        </p:nvSpPr>
        <p:spPr bwMode="auto">
          <a:xfrm>
            <a:off x="10350147" y="8611777"/>
            <a:ext cx="3735963" cy="3115605"/>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86" name="Rectangle 55"/>
          <p:cNvSpPr>
            <a:spLocks noChangeArrowheads="1"/>
          </p:cNvSpPr>
          <p:nvPr/>
        </p:nvSpPr>
        <p:spPr bwMode="auto">
          <a:xfrm>
            <a:off x="10098688" y="8205574"/>
            <a:ext cx="4243026" cy="406203"/>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7" name="Rectangle 56"/>
          <p:cNvSpPr>
            <a:spLocks noChangeArrowheads="1"/>
          </p:cNvSpPr>
          <p:nvPr/>
        </p:nvSpPr>
        <p:spPr bwMode="auto">
          <a:xfrm>
            <a:off x="10098688" y="8205574"/>
            <a:ext cx="4243026" cy="406203"/>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8" name="Rectangle 57"/>
          <p:cNvSpPr>
            <a:spLocks noChangeArrowheads="1"/>
          </p:cNvSpPr>
          <p:nvPr/>
        </p:nvSpPr>
        <p:spPr bwMode="auto">
          <a:xfrm>
            <a:off x="10392978" y="6901303"/>
            <a:ext cx="3650301" cy="940899"/>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9" name="Rectangle 58"/>
          <p:cNvSpPr>
            <a:spLocks noChangeArrowheads="1"/>
          </p:cNvSpPr>
          <p:nvPr/>
        </p:nvSpPr>
        <p:spPr bwMode="auto">
          <a:xfrm>
            <a:off x="10392978" y="6901303"/>
            <a:ext cx="3650301" cy="940899"/>
          </a:xfrm>
          <a:prstGeom prst="rect">
            <a:avLst/>
          </a:pr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0" name="Rectangle 59"/>
          <p:cNvSpPr>
            <a:spLocks noChangeArrowheads="1"/>
          </p:cNvSpPr>
          <p:nvPr/>
        </p:nvSpPr>
        <p:spPr bwMode="auto">
          <a:xfrm>
            <a:off x="10746678" y="7842201"/>
            <a:ext cx="352319" cy="353701"/>
          </a:xfrm>
          <a:prstGeom prst="rect">
            <a:avLst/>
          </a:prstGeom>
          <a:solidFill>
            <a:srgbClr val="EE3B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91" name="Rectangle 60"/>
          <p:cNvSpPr>
            <a:spLocks noChangeArrowheads="1"/>
          </p:cNvSpPr>
          <p:nvPr/>
        </p:nvSpPr>
        <p:spPr bwMode="auto">
          <a:xfrm>
            <a:off x="10746678" y="7842201"/>
            <a:ext cx="352319" cy="353701"/>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4" name="Rectangle 63"/>
          <p:cNvSpPr>
            <a:spLocks noChangeArrowheads="1"/>
          </p:cNvSpPr>
          <p:nvPr/>
        </p:nvSpPr>
        <p:spPr bwMode="auto">
          <a:xfrm>
            <a:off x="10804707" y="971709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5" name="Rectangle 64"/>
          <p:cNvSpPr>
            <a:spLocks noChangeArrowheads="1"/>
          </p:cNvSpPr>
          <p:nvPr/>
        </p:nvSpPr>
        <p:spPr bwMode="auto">
          <a:xfrm>
            <a:off x="10804707" y="1030567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6" name="Rectangle 65"/>
          <p:cNvSpPr>
            <a:spLocks noChangeArrowheads="1"/>
          </p:cNvSpPr>
          <p:nvPr/>
        </p:nvSpPr>
        <p:spPr bwMode="auto">
          <a:xfrm>
            <a:off x="10795036" y="1089425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97" name="Rectangle 66"/>
          <p:cNvSpPr>
            <a:spLocks noChangeArrowheads="1"/>
          </p:cNvSpPr>
          <p:nvPr/>
        </p:nvSpPr>
        <p:spPr bwMode="auto">
          <a:xfrm>
            <a:off x="10804707" y="9128511"/>
            <a:ext cx="2826842" cy="352319"/>
          </a:xfrm>
          <a:prstGeom prst="rect">
            <a:avLst/>
          </a:prstGeom>
          <a:solidFill>
            <a:srgbClr val="EAEAEA"/>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82" name="Oval 80"/>
          <p:cNvSpPr>
            <a:spLocks noChangeArrowheads="1"/>
          </p:cNvSpPr>
          <p:nvPr/>
        </p:nvSpPr>
        <p:spPr bwMode="auto">
          <a:xfrm>
            <a:off x="9383688" y="7053284"/>
            <a:ext cx="1999237" cy="3834060"/>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83" name="Oval 81"/>
          <p:cNvSpPr>
            <a:spLocks noChangeArrowheads="1"/>
          </p:cNvSpPr>
          <p:nvPr/>
        </p:nvSpPr>
        <p:spPr bwMode="auto">
          <a:xfrm>
            <a:off x="9383688" y="7053284"/>
            <a:ext cx="1999237" cy="3834060"/>
          </a:xfrm>
          <a:prstGeom prst="ellipse">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84" name="Freeform 82"/>
          <p:cNvSpPr>
            <a:spLocks/>
          </p:cNvSpPr>
          <p:nvPr/>
        </p:nvSpPr>
        <p:spPr bwMode="auto">
          <a:xfrm>
            <a:off x="10303862" y="9234899"/>
            <a:ext cx="157507" cy="2492484"/>
          </a:xfrm>
          <a:custGeom>
            <a:avLst/>
            <a:gdLst>
              <a:gd name="T0" fmla="*/ 48 w 48"/>
              <a:gd name="T1" fmla="*/ 740 h 762"/>
              <a:gd name="T2" fmla="*/ 37 w 48"/>
              <a:gd name="T3" fmla="*/ 762 h 762"/>
              <a:gd name="T4" fmla="*/ 11 w 48"/>
              <a:gd name="T5" fmla="*/ 762 h 762"/>
              <a:gd name="T6" fmla="*/ 0 w 48"/>
              <a:gd name="T7" fmla="*/ 740 h 762"/>
              <a:gd name="T8" fmla="*/ 0 w 48"/>
              <a:gd name="T9" fmla="*/ 22 h 762"/>
              <a:gd name="T10" fmla="*/ 11 w 48"/>
              <a:gd name="T11" fmla="*/ 0 h 762"/>
              <a:gd name="T12" fmla="*/ 37 w 48"/>
              <a:gd name="T13" fmla="*/ 0 h 762"/>
              <a:gd name="T14" fmla="*/ 48 w 48"/>
              <a:gd name="T15" fmla="*/ 22 h 762"/>
              <a:gd name="T16" fmla="*/ 48 w 48"/>
              <a:gd name="T17" fmla="*/ 740 h 76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48" h="762">
                <a:moveTo>
                  <a:pt x="48" y="740"/>
                </a:moveTo>
                <a:cubicBezTo>
                  <a:pt x="48" y="752"/>
                  <a:pt x="43" y="762"/>
                  <a:pt x="37" y="762"/>
                </a:cubicBezTo>
                <a:cubicBezTo>
                  <a:pt x="11" y="762"/>
                  <a:pt x="11" y="762"/>
                  <a:pt x="11" y="762"/>
                </a:cubicBezTo>
                <a:cubicBezTo>
                  <a:pt x="5" y="762"/>
                  <a:pt x="0" y="752"/>
                  <a:pt x="0" y="740"/>
                </a:cubicBezTo>
                <a:cubicBezTo>
                  <a:pt x="0" y="22"/>
                  <a:pt x="0" y="22"/>
                  <a:pt x="0" y="22"/>
                </a:cubicBezTo>
                <a:cubicBezTo>
                  <a:pt x="0" y="10"/>
                  <a:pt x="5" y="0"/>
                  <a:pt x="11" y="0"/>
                </a:cubicBezTo>
                <a:cubicBezTo>
                  <a:pt x="37" y="0"/>
                  <a:pt x="37" y="0"/>
                  <a:pt x="37" y="0"/>
                </a:cubicBezTo>
                <a:cubicBezTo>
                  <a:pt x="43" y="0"/>
                  <a:pt x="48" y="10"/>
                  <a:pt x="48" y="22"/>
                </a:cubicBezTo>
                <a:lnTo>
                  <a:pt x="48" y="740"/>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5" name="Freeform 83"/>
          <p:cNvSpPr>
            <a:spLocks/>
          </p:cNvSpPr>
          <p:nvPr/>
        </p:nvSpPr>
        <p:spPr bwMode="auto">
          <a:xfrm>
            <a:off x="10379853" y="9837295"/>
            <a:ext cx="478048" cy="476667"/>
          </a:xfrm>
          <a:custGeom>
            <a:avLst/>
            <a:gdLst>
              <a:gd name="T0" fmla="*/ 142 w 146"/>
              <a:gd name="T1" fmla="*/ 4 h 146"/>
              <a:gd name="T2" fmla="*/ 143 w 146"/>
              <a:gd name="T3" fmla="*/ 15 h 146"/>
              <a:gd name="T4" fmla="*/ 14 w 146"/>
              <a:gd name="T5" fmla="*/ 144 h 146"/>
              <a:gd name="T6" fmla="*/ 4 w 146"/>
              <a:gd name="T7" fmla="*/ 142 h 146"/>
              <a:gd name="T8" fmla="*/ 4 w 146"/>
              <a:gd name="T9" fmla="*/ 142 h 146"/>
              <a:gd name="T10" fmla="*/ 2 w 146"/>
              <a:gd name="T11" fmla="*/ 132 h 146"/>
              <a:gd name="T12" fmla="*/ 131 w 146"/>
              <a:gd name="T13" fmla="*/ 3 h 146"/>
              <a:gd name="T14" fmla="*/ 142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142" y="4"/>
                </a:moveTo>
                <a:cubicBezTo>
                  <a:pt x="145" y="8"/>
                  <a:pt x="146" y="13"/>
                  <a:pt x="143" y="15"/>
                </a:cubicBezTo>
                <a:cubicBezTo>
                  <a:pt x="14" y="144"/>
                  <a:pt x="14" y="144"/>
                  <a:pt x="14" y="144"/>
                </a:cubicBezTo>
                <a:cubicBezTo>
                  <a:pt x="12" y="146"/>
                  <a:pt x="7" y="146"/>
                  <a:pt x="4" y="142"/>
                </a:cubicBezTo>
                <a:cubicBezTo>
                  <a:pt x="4" y="142"/>
                  <a:pt x="4" y="142"/>
                  <a:pt x="4" y="142"/>
                </a:cubicBezTo>
                <a:cubicBezTo>
                  <a:pt x="1" y="139"/>
                  <a:pt x="0" y="134"/>
                  <a:pt x="2" y="132"/>
                </a:cubicBezTo>
                <a:cubicBezTo>
                  <a:pt x="131" y="3"/>
                  <a:pt x="131" y="3"/>
                  <a:pt x="131" y="3"/>
                </a:cubicBezTo>
                <a:cubicBezTo>
                  <a:pt x="134" y="0"/>
                  <a:pt x="138" y="1"/>
                  <a:pt x="142"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6" name="Freeform 84"/>
          <p:cNvSpPr>
            <a:spLocks/>
          </p:cNvSpPr>
          <p:nvPr/>
        </p:nvSpPr>
        <p:spPr bwMode="auto">
          <a:xfrm>
            <a:off x="10379853" y="9303981"/>
            <a:ext cx="478048" cy="478049"/>
          </a:xfrm>
          <a:custGeom>
            <a:avLst/>
            <a:gdLst>
              <a:gd name="T0" fmla="*/ 142 w 146"/>
              <a:gd name="T1" fmla="*/ 4 h 146"/>
              <a:gd name="T2" fmla="*/ 143 w 146"/>
              <a:gd name="T3" fmla="*/ 14 h 146"/>
              <a:gd name="T4" fmla="*/ 14 w 146"/>
              <a:gd name="T5" fmla="*/ 143 h 146"/>
              <a:gd name="T6" fmla="*/ 4 w 146"/>
              <a:gd name="T7" fmla="*/ 142 h 146"/>
              <a:gd name="T8" fmla="*/ 4 w 146"/>
              <a:gd name="T9" fmla="*/ 142 h 146"/>
              <a:gd name="T10" fmla="*/ 2 w 146"/>
              <a:gd name="T11" fmla="*/ 131 h 146"/>
              <a:gd name="T12" fmla="*/ 131 w 146"/>
              <a:gd name="T13" fmla="*/ 2 h 146"/>
              <a:gd name="T14" fmla="*/ 142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142" y="4"/>
                </a:moveTo>
                <a:cubicBezTo>
                  <a:pt x="145" y="7"/>
                  <a:pt x="146" y="12"/>
                  <a:pt x="143" y="14"/>
                </a:cubicBezTo>
                <a:cubicBezTo>
                  <a:pt x="14" y="143"/>
                  <a:pt x="14" y="143"/>
                  <a:pt x="14" y="143"/>
                </a:cubicBezTo>
                <a:cubicBezTo>
                  <a:pt x="12" y="146"/>
                  <a:pt x="7" y="145"/>
                  <a:pt x="4" y="142"/>
                </a:cubicBezTo>
                <a:cubicBezTo>
                  <a:pt x="4" y="142"/>
                  <a:pt x="4" y="142"/>
                  <a:pt x="4" y="142"/>
                </a:cubicBezTo>
                <a:cubicBezTo>
                  <a:pt x="1" y="138"/>
                  <a:pt x="0" y="133"/>
                  <a:pt x="2" y="131"/>
                </a:cubicBezTo>
                <a:cubicBezTo>
                  <a:pt x="131" y="2"/>
                  <a:pt x="131" y="2"/>
                  <a:pt x="131" y="2"/>
                </a:cubicBezTo>
                <a:cubicBezTo>
                  <a:pt x="134" y="0"/>
                  <a:pt x="138" y="1"/>
                  <a:pt x="142"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7" name="Freeform 85"/>
          <p:cNvSpPr>
            <a:spLocks/>
          </p:cNvSpPr>
          <p:nvPr/>
        </p:nvSpPr>
        <p:spPr bwMode="auto">
          <a:xfrm>
            <a:off x="9907331" y="9670116"/>
            <a:ext cx="479430" cy="478049"/>
          </a:xfrm>
          <a:custGeom>
            <a:avLst/>
            <a:gdLst>
              <a:gd name="T0" fmla="*/ 4 w 146"/>
              <a:gd name="T1" fmla="*/ 4 h 146"/>
              <a:gd name="T2" fmla="*/ 2 w 146"/>
              <a:gd name="T3" fmla="*/ 15 h 146"/>
              <a:gd name="T4" fmla="*/ 131 w 146"/>
              <a:gd name="T5" fmla="*/ 144 h 146"/>
              <a:gd name="T6" fmla="*/ 142 w 146"/>
              <a:gd name="T7" fmla="*/ 142 h 146"/>
              <a:gd name="T8" fmla="*/ 142 w 146"/>
              <a:gd name="T9" fmla="*/ 142 h 146"/>
              <a:gd name="T10" fmla="*/ 143 w 146"/>
              <a:gd name="T11" fmla="*/ 131 h 146"/>
              <a:gd name="T12" fmla="*/ 14 w 146"/>
              <a:gd name="T13" fmla="*/ 2 h 146"/>
              <a:gd name="T14" fmla="*/ 4 w 146"/>
              <a:gd name="T15" fmla="*/ 4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4" y="4"/>
                </a:moveTo>
                <a:cubicBezTo>
                  <a:pt x="1" y="8"/>
                  <a:pt x="0" y="12"/>
                  <a:pt x="2" y="15"/>
                </a:cubicBezTo>
                <a:cubicBezTo>
                  <a:pt x="131" y="144"/>
                  <a:pt x="131" y="144"/>
                  <a:pt x="131" y="144"/>
                </a:cubicBezTo>
                <a:cubicBezTo>
                  <a:pt x="134" y="146"/>
                  <a:pt x="138" y="145"/>
                  <a:pt x="142" y="142"/>
                </a:cubicBezTo>
                <a:cubicBezTo>
                  <a:pt x="142" y="142"/>
                  <a:pt x="142" y="142"/>
                  <a:pt x="142" y="142"/>
                </a:cubicBezTo>
                <a:cubicBezTo>
                  <a:pt x="145" y="138"/>
                  <a:pt x="146" y="134"/>
                  <a:pt x="143" y="131"/>
                </a:cubicBezTo>
                <a:cubicBezTo>
                  <a:pt x="14" y="2"/>
                  <a:pt x="14" y="2"/>
                  <a:pt x="14" y="2"/>
                </a:cubicBezTo>
                <a:cubicBezTo>
                  <a:pt x="12" y="0"/>
                  <a:pt x="7" y="1"/>
                  <a:pt x="4" y="4"/>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88" name="Freeform 86"/>
          <p:cNvSpPr>
            <a:spLocks/>
          </p:cNvSpPr>
          <p:nvPr/>
        </p:nvSpPr>
        <p:spPr bwMode="auto">
          <a:xfrm>
            <a:off x="9907331" y="9134038"/>
            <a:ext cx="479430" cy="478049"/>
          </a:xfrm>
          <a:custGeom>
            <a:avLst/>
            <a:gdLst>
              <a:gd name="T0" fmla="*/ 4 w 146"/>
              <a:gd name="T1" fmla="*/ 5 h 146"/>
              <a:gd name="T2" fmla="*/ 2 w 146"/>
              <a:gd name="T3" fmla="*/ 15 h 146"/>
              <a:gd name="T4" fmla="*/ 131 w 146"/>
              <a:gd name="T5" fmla="*/ 144 h 146"/>
              <a:gd name="T6" fmla="*/ 142 w 146"/>
              <a:gd name="T7" fmla="*/ 142 h 146"/>
              <a:gd name="T8" fmla="*/ 142 w 146"/>
              <a:gd name="T9" fmla="*/ 142 h 146"/>
              <a:gd name="T10" fmla="*/ 143 w 146"/>
              <a:gd name="T11" fmla="*/ 132 h 146"/>
              <a:gd name="T12" fmla="*/ 14 w 146"/>
              <a:gd name="T13" fmla="*/ 3 h 146"/>
              <a:gd name="T14" fmla="*/ 4 w 146"/>
              <a:gd name="T15" fmla="*/ 5 h 146"/>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46" h="146">
                <a:moveTo>
                  <a:pt x="4" y="5"/>
                </a:moveTo>
                <a:cubicBezTo>
                  <a:pt x="1" y="8"/>
                  <a:pt x="0" y="13"/>
                  <a:pt x="2" y="15"/>
                </a:cubicBezTo>
                <a:cubicBezTo>
                  <a:pt x="131" y="144"/>
                  <a:pt x="131" y="144"/>
                  <a:pt x="131" y="144"/>
                </a:cubicBezTo>
                <a:cubicBezTo>
                  <a:pt x="134" y="146"/>
                  <a:pt x="138" y="146"/>
                  <a:pt x="142" y="142"/>
                </a:cubicBezTo>
                <a:cubicBezTo>
                  <a:pt x="142" y="142"/>
                  <a:pt x="142" y="142"/>
                  <a:pt x="142" y="142"/>
                </a:cubicBezTo>
                <a:cubicBezTo>
                  <a:pt x="145" y="139"/>
                  <a:pt x="146" y="134"/>
                  <a:pt x="143" y="132"/>
                </a:cubicBezTo>
                <a:cubicBezTo>
                  <a:pt x="14" y="3"/>
                  <a:pt x="14" y="3"/>
                  <a:pt x="14" y="3"/>
                </a:cubicBezTo>
                <a:cubicBezTo>
                  <a:pt x="12" y="0"/>
                  <a:pt x="7" y="1"/>
                  <a:pt x="4" y="5"/>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grpSp>
        <p:nvGrpSpPr>
          <p:cNvPr id="192" name="Group 191"/>
          <p:cNvGrpSpPr/>
          <p:nvPr/>
        </p:nvGrpSpPr>
        <p:grpSpPr>
          <a:xfrm>
            <a:off x="10795036" y="2677657"/>
            <a:ext cx="1166813" cy="1157287"/>
            <a:chOff x="-2054226" y="5984876"/>
            <a:chExt cx="1166813" cy="1157287"/>
          </a:xfrm>
        </p:grpSpPr>
        <p:sp>
          <p:nvSpPr>
            <p:cNvPr id="203"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4"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5"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6"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193" name="Oval 44"/>
          <p:cNvSpPr>
            <a:spLocks noChangeArrowheads="1"/>
          </p:cNvSpPr>
          <p:nvPr/>
        </p:nvSpPr>
        <p:spPr bwMode="auto">
          <a:xfrm>
            <a:off x="20554744" y="5341880"/>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94" name="Group 193"/>
          <p:cNvGrpSpPr/>
          <p:nvPr/>
        </p:nvGrpSpPr>
        <p:grpSpPr>
          <a:xfrm>
            <a:off x="16859171" y="1428551"/>
            <a:ext cx="1166813" cy="1157287"/>
            <a:chOff x="-2054226" y="5984876"/>
            <a:chExt cx="1166813" cy="1157287"/>
          </a:xfrm>
        </p:grpSpPr>
        <p:sp>
          <p:nvSpPr>
            <p:cNvPr id="199"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0"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1"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2"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195" name="Oval 44"/>
          <p:cNvSpPr>
            <a:spLocks noChangeArrowheads="1"/>
          </p:cNvSpPr>
          <p:nvPr/>
        </p:nvSpPr>
        <p:spPr bwMode="auto">
          <a:xfrm>
            <a:off x="10023110" y="523062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96" name="Group 195"/>
          <p:cNvGrpSpPr/>
          <p:nvPr/>
        </p:nvGrpSpPr>
        <p:grpSpPr>
          <a:xfrm>
            <a:off x="17430954" y="3782104"/>
            <a:ext cx="3619500" cy="0"/>
            <a:chOff x="-5741988" y="5289551"/>
            <a:chExt cx="3619500" cy="0"/>
          </a:xfrm>
        </p:grpSpPr>
        <p:sp>
          <p:nvSpPr>
            <p:cNvPr id="197" name="Line 36"/>
            <p:cNvSpPr>
              <a:spLocks noChangeShapeType="1"/>
            </p:cNvSpPr>
            <p:nvPr/>
          </p:nvSpPr>
          <p:spPr bwMode="auto">
            <a:xfrm>
              <a:off x="-5741988" y="5289551"/>
              <a:ext cx="238760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8" name="Line 37"/>
            <p:cNvSpPr>
              <a:spLocks noChangeShapeType="1"/>
            </p:cNvSpPr>
            <p:nvPr/>
          </p:nvSpPr>
          <p:spPr bwMode="auto">
            <a:xfrm>
              <a:off x="-2662238" y="5289551"/>
              <a:ext cx="539750"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6" name="Footer Placeholder 5"/>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54</a:t>
            </a:fld>
            <a:endParaRPr lang="id-ID"/>
          </a:p>
        </p:txBody>
      </p:sp>
    </p:spTree>
    <p:extLst>
      <p:ext uri="{BB962C8B-B14F-4D97-AF65-F5344CB8AC3E}">
        <p14:creationId xmlns:p14="http://schemas.microsoft.com/office/powerpoint/2010/main" val="42945321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2" name="TextBox 41"/>
          <p:cNvSpPr txBox="1"/>
          <p:nvPr/>
        </p:nvSpPr>
        <p:spPr>
          <a:xfrm>
            <a:off x="10560547" y="6384716"/>
            <a:ext cx="3171060" cy="3785652"/>
          </a:xfrm>
          <a:prstGeom prst="rect">
            <a:avLst/>
          </a:prstGeom>
          <a:noFill/>
        </p:spPr>
        <p:txBody>
          <a:bodyPr wrap="none" rtlCol="0" anchor="ctr">
            <a:spAutoFit/>
          </a:bodyPr>
          <a:lstStyle/>
          <a:p>
            <a:pPr algn="ctr">
              <a:lnSpc>
                <a:spcPct val="80000"/>
              </a:lnSpc>
            </a:pPr>
            <a:r>
              <a:rPr lang="id-ID" sz="30000" dirty="0">
                <a:solidFill>
                  <a:schemeClr val="bg2"/>
                </a:solidFill>
                <a:latin typeface="Bebas Neue Bold" panose="020B0606020202050201" pitchFamily="34" charset="0"/>
              </a:rPr>
              <a:t>vs</a:t>
            </a:r>
          </a:p>
        </p:txBody>
      </p:sp>
      <p:sp>
        <p:nvSpPr>
          <p:cNvPr id="7" name="Freeform 5"/>
          <p:cNvSpPr>
            <a:spLocks/>
          </p:cNvSpPr>
          <p:nvPr/>
        </p:nvSpPr>
        <p:spPr bwMode="auto">
          <a:xfrm>
            <a:off x="3194050" y="4173090"/>
            <a:ext cx="3246438" cy="2570163"/>
          </a:xfrm>
          <a:custGeom>
            <a:avLst/>
            <a:gdLst>
              <a:gd name="T0" fmla="*/ 864 w 864"/>
              <a:gd name="T1" fmla="*/ 631 h 684"/>
              <a:gd name="T2" fmla="*/ 864 w 864"/>
              <a:gd name="T3" fmla="*/ 351 h 684"/>
              <a:gd name="T4" fmla="*/ 864 w 864"/>
              <a:gd name="T5" fmla="*/ 298 h 684"/>
              <a:gd name="T6" fmla="*/ 864 w 864"/>
              <a:gd name="T7" fmla="*/ 298 h 684"/>
              <a:gd name="T8" fmla="*/ 817 w 864"/>
              <a:gd name="T9" fmla="*/ 173 h 684"/>
              <a:gd name="T10" fmla="*/ 432 w 864"/>
              <a:gd name="T11" fmla="*/ 0 h 684"/>
              <a:gd name="T12" fmla="*/ 47 w 864"/>
              <a:gd name="T13" fmla="*/ 173 h 684"/>
              <a:gd name="T14" fmla="*/ 0 w 864"/>
              <a:gd name="T15" fmla="*/ 298 h 684"/>
              <a:gd name="T16" fmla="*/ 0 w 864"/>
              <a:gd name="T17" fmla="*/ 298 h 684"/>
              <a:gd name="T18" fmla="*/ 0 w 864"/>
              <a:gd name="T19" fmla="*/ 351 h 684"/>
              <a:gd name="T20" fmla="*/ 0 w 864"/>
              <a:gd name="T21" fmla="*/ 631 h 684"/>
              <a:gd name="T22" fmla="*/ 40 w 864"/>
              <a:gd name="T23" fmla="*/ 684 h 684"/>
              <a:gd name="T24" fmla="*/ 824 w 864"/>
              <a:gd name="T25" fmla="*/ 684 h 684"/>
              <a:gd name="T26" fmla="*/ 864 w 864"/>
              <a:gd name="T27" fmla="*/ 631 h 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64" h="684">
                <a:moveTo>
                  <a:pt x="864" y="631"/>
                </a:moveTo>
                <a:cubicBezTo>
                  <a:pt x="864" y="351"/>
                  <a:pt x="864" y="351"/>
                  <a:pt x="864" y="351"/>
                </a:cubicBezTo>
                <a:cubicBezTo>
                  <a:pt x="864" y="298"/>
                  <a:pt x="864" y="298"/>
                  <a:pt x="864" y="298"/>
                </a:cubicBezTo>
                <a:cubicBezTo>
                  <a:pt x="864" y="298"/>
                  <a:pt x="864" y="298"/>
                  <a:pt x="864" y="298"/>
                </a:cubicBezTo>
                <a:cubicBezTo>
                  <a:pt x="864" y="252"/>
                  <a:pt x="847" y="207"/>
                  <a:pt x="817" y="173"/>
                </a:cubicBezTo>
                <a:cubicBezTo>
                  <a:pt x="724" y="67"/>
                  <a:pt x="586" y="0"/>
                  <a:pt x="432" y="0"/>
                </a:cubicBezTo>
                <a:cubicBezTo>
                  <a:pt x="278" y="0"/>
                  <a:pt x="140" y="67"/>
                  <a:pt x="47" y="173"/>
                </a:cubicBezTo>
                <a:cubicBezTo>
                  <a:pt x="17" y="207"/>
                  <a:pt x="0" y="252"/>
                  <a:pt x="0" y="298"/>
                </a:cubicBezTo>
                <a:cubicBezTo>
                  <a:pt x="0" y="298"/>
                  <a:pt x="0" y="298"/>
                  <a:pt x="0" y="298"/>
                </a:cubicBezTo>
                <a:cubicBezTo>
                  <a:pt x="0" y="351"/>
                  <a:pt x="0" y="351"/>
                  <a:pt x="0" y="351"/>
                </a:cubicBezTo>
                <a:cubicBezTo>
                  <a:pt x="0" y="631"/>
                  <a:pt x="0" y="631"/>
                  <a:pt x="0" y="631"/>
                </a:cubicBezTo>
                <a:cubicBezTo>
                  <a:pt x="0" y="661"/>
                  <a:pt x="18" y="684"/>
                  <a:pt x="40" y="684"/>
                </a:cubicBezTo>
                <a:cubicBezTo>
                  <a:pt x="824" y="684"/>
                  <a:pt x="824" y="684"/>
                  <a:pt x="824" y="684"/>
                </a:cubicBezTo>
                <a:cubicBezTo>
                  <a:pt x="846" y="684"/>
                  <a:pt x="864" y="661"/>
                  <a:pt x="864" y="631"/>
                </a:cubicBez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 name="Freeform 6"/>
          <p:cNvSpPr>
            <a:spLocks/>
          </p:cNvSpPr>
          <p:nvPr/>
        </p:nvSpPr>
        <p:spPr bwMode="auto">
          <a:xfrm>
            <a:off x="2111375"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7"/>
          <p:cNvSpPr>
            <a:spLocks/>
          </p:cNvSpPr>
          <p:nvPr/>
        </p:nvSpPr>
        <p:spPr bwMode="auto">
          <a:xfrm>
            <a:off x="2111375"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accent4"/>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0" name="Freeform 8"/>
          <p:cNvSpPr>
            <a:spLocks/>
          </p:cNvSpPr>
          <p:nvPr/>
        </p:nvSpPr>
        <p:spPr bwMode="auto">
          <a:xfrm>
            <a:off x="3302000" y="8365678"/>
            <a:ext cx="3028950" cy="2298700"/>
          </a:xfrm>
          <a:custGeom>
            <a:avLst/>
            <a:gdLst>
              <a:gd name="T0" fmla="*/ 1908 w 1908"/>
              <a:gd name="T1" fmla="*/ 0 h 1448"/>
              <a:gd name="T2" fmla="*/ 954 w 1908"/>
              <a:gd name="T3" fmla="*/ 1448 h 1448"/>
              <a:gd name="T4" fmla="*/ 0 w 1908"/>
              <a:gd name="T5" fmla="*/ 0 h 1448"/>
              <a:gd name="T6" fmla="*/ 1908 w 1908"/>
              <a:gd name="T7" fmla="*/ 0 h 1448"/>
            </a:gdLst>
            <a:ahLst/>
            <a:cxnLst>
              <a:cxn ang="0">
                <a:pos x="T0" y="T1"/>
              </a:cxn>
              <a:cxn ang="0">
                <a:pos x="T2" y="T3"/>
              </a:cxn>
              <a:cxn ang="0">
                <a:pos x="T4" y="T5"/>
              </a:cxn>
              <a:cxn ang="0">
                <a:pos x="T6" y="T7"/>
              </a:cxn>
            </a:cxnLst>
            <a:rect l="0" t="0" r="r" b="b"/>
            <a:pathLst>
              <a:path w="1908" h="1448">
                <a:moveTo>
                  <a:pt x="1908" y="0"/>
                </a:moveTo>
                <a:lnTo>
                  <a:pt x="954" y="1448"/>
                </a:lnTo>
                <a:lnTo>
                  <a:pt x="0" y="0"/>
                </a:lnTo>
                <a:lnTo>
                  <a:pt x="1908" y="0"/>
                </a:lnTo>
                <a:close/>
              </a:path>
            </a:pathLst>
          </a:cu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1" name="Freeform 9"/>
          <p:cNvSpPr>
            <a:spLocks/>
          </p:cNvSpPr>
          <p:nvPr/>
        </p:nvSpPr>
        <p:spPr bwMode="auto">
          <a:xfrm>
            <a:off x="4140200" y="836567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2" name="Freeform 10"/>
          <p:cNvSpPr>
            <a:spLocks/>
          </p:cNvSpPr>
          <p:nvPr/>
        </p:nvSpPr>
        <p:spPr bwMode="auto">
          <a:xfrm>
            <a:off x="4140200" y="836567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3" name="Rectangle 11"/>
          <p:cNvSpPr>
            <a:spLocks noChangeArrowheads="1"/>
          </p:cNvSpPr>
          <p:nvPr/>
        </p:nvSpPr>
        <p:spPr bwMode="auto">
          <a:xfrm>
            <a:off x="5876925" y="10392915"/>
            <a:ext cx="946150" cy="946150"/>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4" name="Rectangle 12"/>
          <p:cNvSpPr>
            <a:spLocks noChangeArrowheads="1"/>
          </p:cNvSpPr>
          <p:nvPr/>
        </p:nvSpPr>
        <p:spPr bwMode="auto">
          <a:xfrm>
            <a:off x="4140200" y="7824340"/>
            <a:ext cx="1352550" cy="541338"/>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Rectangle 13"/>
          <p:cNvSpPr>
            <a:spLocks noChangeArrowheads="1"/>
          </p:cNvSpPr>
          <p:nvPr/>
        </p:nvSpPr>
        <p:spPr bwMode="auto">
          <a:xfrm>
            <a:off x="4140200" y="7824340"/>
            <a:ext cx="1352550" cy="541338"/>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6" name="Freeform 14"/>
          <p:cNvSpPr>
            <a:spLocks/>
          </p:cNvSpPr>
          <p:nvPr/>
        </p:nvSpPr>
        <p:spPr bwMode="auto">
          <a:xfrm>
            <a:off x="3463925" y="5525640"/>
            <a:ext cx="2705100" cy="2298700"/>
          </a:xfrm>
          <a:custGeom>
            <a:avLst/>
            <a:gdLst>
              <a:gd name="T0" fmla="*/ 720 w 720"/>
              <a:gd name="T1" fmla="*/ 475 h 612"/>
              <a:gd name="T2" fmla="*/ 558 w 720"/>
              <a:gd name="T3" fmla="*/ 612 h 612"/>
              <a:gd name="T4" fmla="*/ 162 w 720"/>
              <a:gd name="T5" fmla="*/ 612 h 612"/>
              <a:gd name="T6" fmla="*/ 0 w 720"/>
              <a:gd name="T7" fmla="*/ 475 h 612"/>
              <a:gd name="T8" fmla="*/ 0 w 720"/>
              <a:gd name="T9" fmla="*/ 90 h 612"/>
              <a:gd name="T10" fmla="*/ 90 w 720"/>
              <a:gd name="T11" fmla="*/ 0 h 612"/>
              <a:gd name="T12" fmla="*/ 630 w 720"/>
              <a:gd name="T13" fmla="*/ 0 h 612"/>
              <a:gd name="T14" fmla="*/ 720 w 720"/>
              <a:gd name="T15" fmla="*/ 90 h 612"/>
              <a:gd name="T16" fmla="*/ 720 w 720"/>
              <a:gd name="T17" fmla="*/ 475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5"/>
                </a:moveTo>
                <a:cubicBezTo>
                  <a:pt x="720" y="551"/>
                  <a:pt x="647" y="612"/>
                  <a:pt x="558" y="612"/>
                </a:cubicBezTo>
                <a:cubicBezTo>
                  <a:pt x="162" y="612"/>
                  <a:pt x="162" y="612"/>
                  <a:pt x="162" y="612"/>
                </a:cubicBezTo>
                <a:cubicBezTo>
                  <a:pt x="73" y="612"/>
                  <a:pt x="0" y="551"/>
                  <a:pt x="0" y="475"/>
                </a:cubicBezTo>
                <a:cubicBezTo>
                  <a:pt x="0" y="90"/>
                  <a:pt x="0" y="90"/>
                  <a:pt x="0" y="90"/>
                </a:cubicBezTo>
                <a:cubicBezTo>
                  <a:pt x="0" y="41"/>
                  <a:pt x="40" y="0"/>
                  <a:pt x="90" y="0"/>
                </a:cubicBezTo>
                <a:cubicBezTo>
                  <a:pt x="630" y="0"/>
                  <a:pt x="630" y="0"/>
                  <a:pt x="630" y="0"/>
                </a:cubicBezTo>
                <a:cubicBezTo>
                  <a:pt x="680" y="0"/>
                  <a:pt x="720" y="41"/>
                  <a:pt x="720" y="90"/>
                </a:cubicBezTo>
                <a:lnTo>
                  <a:pt x="720" y="475"/>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7" name="Oval 15"/>
          <p:cNvSpPr>
            <a:spLocks noChangeArrowheads="1"/>
          </p:cNvSpPr>
          <p:nvPr/>
        </p:nvSpPr>
        <p:spPr bwMode="auto">
          <a:xfrm>
            <a:off x="4929187" y="5120828"/>
            <a:ext cx="1217613" cy="811213"/>
          </a:xfrm>
          <a:prstGeom prst="ellipse">
            <a:avLst/>
          </a:pr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8" name="Freeform 16"/>
          <p:cNvSpPr>
            <a:spLocks/>
          </p:cNvSpPr>
          <p:nvPr/>
        </p:nvSpPr>
        <p:spPr bwMode="auto">
          <a:xfrm>
            <a:off x="4106862" y="5127178"/>
            <a:ext cx="863600" cy="665163"/>
          </a:xfrm>
          <a:custGeom>
            <a:avLst/>
            <a:gdLst>
              <a:gd name="T0" fmla="*/ 216 w 230"/>
              <a:gd name="T1" fmla="*/ 50 h 177"/>
              <a:gd name="T2" fmla="*/ 140 w 230"/>
              <a:gd name="T3" fmla="*/ 156 h 177"/>
              <a:gd name="T4" fmla="*/ 14 w 230"/>
              <a:gd name="T5" fmla="*/ 127 h 177"/>
              <a:gd name="T6" fmla="*/ 89 w 230"/>
              <a:gd name="T7" fmla="*/ 21 h 177"/>
              <a:gd name="T8" fmla="*/ 216 w 230"/>
              <a:gd name="T9" fmla="*/ 50 h 177"/>
            </a:gdLst>
            <a:ahLst/>
            <a:cxnLst>
              <a:cxn ang="0">
                <a:pos x="T0" y="T1"/>
              </a:cxn>
              <a:cxn ang="0">
                <a:pos x="T2" y="T3"/>
              </a:cxn>
              <a:cxn ang="0">
                <a:pos x="T4" y="T5"/>
              </a:cxn>
              <a:cxn ang="0">
                <a:pos x="T6" y="T7"/>
              </a:cxn>
              <a:cxn ang="0">
                <a:pos x="T8" y="T9"/>
              </a:cxn>
            </a:cxnLst>
            <a:rect l="0" t="0" r="r" b="b"/>
            <a:pathLst>
              <a:path w="230" h="177">
                <a:moveTo>
                  <a:pt x="216" y="50"/>
                </a:moveTo>
                <a:cubicBezTo>
                  <a:pt x="230" y="88"/>
                  <a:pt x="196" y="135"/>
                  <a:pt x="140" y="156"/>
                </a:cubicBezTo>
                <a:cubicBezTo>
                  <a:pt x="85" y="177"/>
                  <a:pt x="28" y="164"/>
                  <a:pt x="14" y="127"/>
                </a:cubicBezTo>
                <a:cubicBezTo>
                  <a:pt x="0" y="90"/>
                  <a:pt x="34" y="43"/>
                  <a:pt x="89" y="21"/>
                </a:cubicBezTo>
                <a:cubicBezTo>
                  <a:pt x="145" y="0"/>
                  <a:pt x="202" y="13"/>
                  <a:pt x="216" y="50"/>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19" name="Freeform 17"/>
          <p:cNvSpPr>
            <a:spLocks/>
          </p:cNvSpPr>
          <p:nvPr/>
        </p:nvSpPr>
        <p:spPr bwMode="auto">
          <a:xfrm>
            <a:off x="3170237" y="6066978"/>
            <a:ext cx="271463"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0" name="Freeform 18"/>
          <p:cNvSpPr>
            <a:spLocks/>
          </p:cNvSpPr>
          <p:nvPr/>
        </p:nvSpPr>
        <p:spPr bwMode="auto">
          <a:xfrm>
            <a:off x="6176962" y="6201915"/>
            <a:ext cx="269875"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4" name="Freeform 22"/>
          <p:cNvSpPr>
            <a:spLocks/>
          </p:cNvSpPr>
          <p:nvPr/>
        </p:nvSpPr>
        <p:spPr bwMode="auto">
          <a:xfrm>
            <a:off x="17183422" y="4309615"/>
            <a:ext cx="3924300" cy="3563937"/>
          </a:xfrm>
          <a:custGeom>
            <a:avLst/>
            <a:gdLst>
              <a:gd name="T0" fmla="*/ 929 w 1044"/>
              <a:gd name="T1" fmla="*/ 949 h 949"/>
              <a:gd name="T2" fmla="*/ 1040 w 1044"/>
              <a:gd name="T3" fmla="*/ 846 h 949"/>
              <a:gd name="T4" fmla="*/ 1044 w 1044"/>
              <a:gd name="T5" fmla="*/ 777 h 949"/>
              <a:gd name="T6" fmla="*/ 1044 w 1044"/>
              <a:gd name="T7" fmla="*/ 553 h 949"/>
              <a:gd name="T8" fmla="*/ 592 w 1044"/>
              <a:gd name="T9" fmla="*/ 0 h 949"/>
              <a:gd name="T10" fmla="*/ 592 w 1044"/>
              <a:gd name="T11" fmla="*/ 0 h 949"/>
              <a:gd name="T12" fmla="*/ 452 w 1044"/>
              <a:gd name="T13" fmla="*/ 0 h 949"/>
              <a:gd name="T14" fmla="*/ 452 w 1044"/>
              <a:gd name="T15" fmla="*/ 0 h 949"/>
              <a:gd name="T16" fmla="*/ 0 w 1044"/>
              <a:gd name="T17" fmla="*/ 553 h 949"/>
              <a:gd name="T18" fmla="*/ 0 w 1044"/>
              <a:gd name="T19" fmla="*/ 777 h 949"/>
              <a:gd name="T20" fmla="*/ 4 w 1044"/>
              <a:gd name="T21" fmla="*/ 847 h 949"/>
              <a:gd name="T22" fmla="*/ 115 w 1044"/>
              <a:gd name="T23" fmla="*/ 949 h 949"/>
              <a:gd name="T24" fmla="*/ 929 w 1044"/>
              <a:gd name="T25" fmla="*/ 949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44" h="949">
                <a:moveTo>
                  <a:pt x="929" y="949"/>
                </a:moveTo>
                <a:cubicBezTo>
                  <a:pt x="986" y="949"/>
                  <a:pt x="1033" y="905"/>
                  <a:pt x="1040" y="846"/>
                </a:cubicBezTo>
                <a:cubicBezTo>
                  <a:pt x="1042" y="824"/>
                  <a:pt x="1044" y="801"/>
                  <a:pt x="1044" y="777"/>
                </a:cubicBezTo>
                <a:cubicBezTo>
                  <a:pt x="1044" y="553"/>
                  <a:pt x="1044" y="553"/>
                  <a:pt x="1044" y="553"/>
                </a:cubicBezTo>
                <a:cubicBezTo>
                  <a:pt x="1044" y="270"/>
                  <a:pt x="849" y="32"/>
                  <a:pt x="592" y="0"/>
                </a:cubicBezTo>
                <a:cubicBezTo>
                  <a:pt x="592" y="0"/>
                  <a:pt x="592" y="0"/>
                  <a:pt x="592" y="0"/>
                </a:cubicBezTo>
                <a:cubicBezTo>
                  <a:pt x="452" y="0"/>
                  <a:pt x="452" y="0"/>
                  <a:pt x="452" y="0"/>
                </a:cubicBezTo>
                <a:cubicBezTo>
                  <a:pt x="452" y="0"/>
                  <a:pt x="452" y="0"/>
                  <a:pt x="452" y="0"/>
                </a:cubicBezTo>
                <a:cubicBezTo>
                  <a:pt x="194" y="32"/>
                  <a:pt x="0" y="269"/>
                  <a:pt x="0" y="553"/>
                </a:cubicBezTo>
                <a:cubicBezTo>
                  <a:pt x="0" y="777"/>
                  <a:pt x="0" y="777"/>
                  <a:pt x="0" y="777"/>
                </a:cubicBezTo>
                <a:cubicBezTo>
                  <a:pt x="0" y="801"/>
                  <a:pt x="2" y="824"/>
                  <a:pt x="4" y="847"/>
                </a:cubicBezTo>
                <a:cubicBezTo>
                  <a:pt x="11" y="905"/>
                  <a:pt x="58" y="949"/>
                  <a:pt x="115" y="949"/>
                </a:cubicBezTo>
                <a:lnTo>
                  <a:pt x="929" y="949"/>
                </a:ln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25" name="Freeform 23"/>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6" name="Freeform 24"/>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accent4"/>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7" name="Rectangle 25"/>
          <p:cNvSpPr>
            <a:spLocks noChangeArrowheads="1"/>
          </p:cNvSpPr>
          <p:nvPr/>
        </p:nvSpPr>
        <p:spPr bwMode="auto">
          <a:xfrm>
            <a:off x="18469297" y="7824340"/>
            <a:ext cx="1352550" cy="54133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8" name="Rectangle 26"/>
          <p:cNvSpPr>
            <a:spLocks noChangeArrowheads="1"/>
          </p:cNvSpPr>
          <p:nvPr/>
        </p:nvSpPr>
        <p:spPr bwMode="auto">
          <a:xfrm>
            <a:off x="18469297" y="7824340"/>
            <a:ext cx="1352550" cy="54133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9" name="Freeform 27"/>
          <p:cNvSpPr>
            <a:spLocks/>
          </p:cNvSpPr>
          <p:nvPr/>
        </p:nvSpPr>
        <p:spPr bwMode="auto">
          <a:xfrm>
            <a:off x="17793022" y="5525640"/>
            <a:ext cx="2705100" cy="2298700"/>
          </a:xfrm>
          <a:custGeom>
            <a:avLst/>
            <a:gdLst>
              <a:gd name="T0" fmla="*/ 720 w 720"/>
              <a:gd name="T1" fmla="*/ 474 h 612"/>
              <a:gd name="T2" fmla="*/ 558 w 720"/>
              <a:gd name="T3" fmla="*/ 612 h 612"/>
              <a:gd name="T4" fmla="*/ 162 w 720"/>
              <a:gd name="T5" fmla="*/ 612 h 612"/>
              <a:gd name="T6" fmla="*/ 0 w 720"/>
              <a:gd name="T7" fmla="*/ 474 h 612"/>
              <a:gd name="T8" fmla="*/ 0 w 720"/>
              <a:gd name="T9" fmla="*/ 90 h 612"/>
              <a:gd name="T10" fmla="*/ 90 w 720"/>
              <a:gd name="T11" fmla="*/ 0 h 612"/>
              <a:gd name="T12" fmla="*/ 630 w 720"/>
              <a:gd name="T13" fmla="*/ 0 h 612"/>
              <a:gd name="T14" fmla="*/ 720 w 720"/>
              <a:gd name="T15" fmla="*/ 90 h 612"/>
              <a:gd name="T16" fmla="*/ 720 w 720"/>
              <a:gd name="T17" fmla="*/ 474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4"/>
                </a:moveTo>
                <a:cubicBezTo>
                  <a:pt x="720" y="550"/>
                  <a:pt x="647" y="612"/>
                  <a:pt x="558" y="612"/>
                </a:cubicBezTo>
                <a:cubicBezTo>
                  <a:pt x="162" y="612"/>
                  <a:pt x="162" y="612"/>
                  <a:pt x="162" y="612"/>
                </a:cubicBezTo>
                <a:cubicBezTo>
                  <a:pt x="73" y="612"/>
                  <a:pt x="0" y="550"/>
                  <a:pt x="0" y="474"/>
                </a:cubicBezTo>
                <a:cubicBezTo>
                  <a:pt x="0" y="90"/>
                  <a:pt x="0" y="90"/>
                  <a:pt x="0" y="90"/>
                </a:cubicBezTo>
                <a:cubicBezTo>
                  <a:pt x="0" y="40"/>
                  <a:pt x="40" y="0"/>
                  <a:pt x="90" y="0"/>
                </a:cubicBezTo>
                <a:cubicBezTo>
                  <a:pt x="630" y="0"/>
                  <a:pt x="630" y="0"/>
                  <a:pt x="630" y="0"/>
                </a:cubicBezTo>
                <a:cubicBezTo>
                  <a:pt x="680" y="0"/>
                  <a:pt x="720" y="40"/>
                  <a:pt x="720" y="90"/>
                </a:cubicBezTo>
                <a:lnTo>
                  <a:pt x="720" y="474"/>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0" name="Freeform 28"/>
          <p:cNvSpPr>
            <a:spLocks/>
          </p:cNvSpPr>
          <p:nvPr/>
        </p:nvSpPr>
        <p:spPr bwMode="auto">
          <a:xfrm>
            <a:off x="17793022" y="8365678"/>
            <a:ext cx="2705100" cy="1352550"/>
          </a:xfrm>
          <a:custGeom>
            <a:avLst/>
            <a:gdLst>
              <a:gd name="T0" fmla="*/ 360 w 720"/>
              <a:gd name="T1" fmla="*/ 360 h 360"/>
              <a:gd name="T2" fmla="*/ 720 w 720"/>
              <a:gd name="T3" fmla="*/ 0 h 360"/>
              <a:gd name="T4" fmla="*/ 0 w 720"/>
              <a:gd name="T5" fmla="*/ 0 h 360"/>
              <a:gd name="T6" fmla="*/ 360 w 720"/>
              <a:gd name="T7" fmla="*/ 360 h 360"/>
            </a:gdLst>
            <a:ahLst/>
            <a:cxnLst>
              <a:cxn ang="0">
                <a:pos x="T0" y="T1"/>
              </a:cxn>
              <a:cxn ang="0">
                <a:pos x="T2" y="T3"/>
              </a:cxn>
              <a:cxn ang="0">
                <a:pos x="T4" y="T5"/>
              </a:cxn>
              <a:cxn ang="0">
                <a:pos x="T6" y="T7"/>
              </a:cxn>
            </a:cxnLst>
            <a:rect l="0" t="0" r="r" b="b"/>
            <a:pathLst>
              <a:path w="720" h="360">
                <a:moveTo>
                  <a:pt x="360" y="360"/>
                </a:moveTo>
                <a:cubicBezTo>
                  <a:pt x="559" y="360"/>
                  <a:pt x="720" y="198"/>
                  <a:pt x="720" y="0"/>
                </a:cubicBezTo>
                <a:cubicBezTo>
                  <a:pt x="0" y="0"/>
                  <a:pt x="0" y="0"/>
                  <a:pt x="0" y="0"/>
                </a:cubicBezTo>
                <a:cubicBezTo>
                  <a:pt x="0" y="198"/>
                  <a:pt x="161" y="360"/>
                  <a:pt x="360" y="360"/>
                </a:cubicBez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1" name="Freeform 29"/>
          <p:cNvSpPr>
            <a:spLocks/>
          </p:cNvSpPr>
          <p:nvPr/>
        </p:nvSpPr>
        <p:spPr bwMode="auto">
          <a:xfrm>
            <a:off x="18112109" y="9237215"/>
            <a:ext cx="2066925" cy="481012"/>
          </a:xfrm>
          <a:custGeom>
            <a:avLst/>
            <a:gdLst>
              <a:gd name="T0" fmla="*/ 0 w 550"/>
              <a:gd name="T1" fmla="*/ 0 h 128"/>
              <a:gd name="T2" fmla="*/ 0 w 550"/>
              <a:gd name="T3" fmla="*/ 0 h 128"/>
              <a:gd name="T4" fmla="*/ 275 w 550"/>
              <a:gd name="T5" fmla="*/ 128 h 128"/>
              <a:gd name="T6" fmla="*/ 550 w 550"/>
              <a:gd name="T7" fmla="*/ 0 h 128"/>
              <a:gd name="T8" fmla="*/ 0 w 550"/>
              <a:gd name="T9" fmla="*/ 0 h 128"/>
            </a:gdLst>
            <a:ahLst/>
            <a:cxnLst>
              <a:cxn ang="0">
                <a:pos x="T0" y="T1"/>
              </a:cxn>
              <a:cxn ang="0">
                <a:pos x="T2" y="T3"/>
              </a:cxn>
              <a:cxn ang="0">
                <a:pos x="T4" y="T5"/>
              </a:cxn>
              <a:cxn ang="0">
                <a:pos x="T6" y="T7"/>
              </a:cxn>
              <a:cxn ang="0">
                <a:pos x="T8" y="T9"/>
              </a:cxn>
            </a:cxnLst>
            <a:rect l="0" t="0" r="r" b="b"/>
            <a:pathLst>
              <a:path w="550" h="128">
                <a:moveTo>
                  <a:pt x="0" y="0"/>
                </a:moveTo>
                <a:cubicBezTo>
                  <a:pt x="0" y="0"/>
                  <a:pt x="0" y="0"/>
                  <a:pt x="0" y="0"/>
                </a:cubicBezTo>
                <a:cubicBezTo>
                  <a:pt x="66" y="78"/>
                  <a:pt x="165" y="128"/>
                  <a:pt x="275" y="128"/>
                </a:cubicBezTo>
                <a:cubicBezTo>
                  <a:pt x="385" y="128"/>
                  <a:pt x="484" y="78"/>
                  <a:pt x="550" y="0"/>
                </a:cubicBezTo>
                <a:lnTo>
                  <a:pt x="0" y="0"/>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2" name="Line 30"/>
          <p:cNvSpPr>
            <a:spLocks noChangeShapeType="1"/>
          </p:cNvSpPr>
          <p:nvPr/>
        </p:nvSpPr>
        <p:spPr bwMode="auto">
          <a:xfrm>
            <a:off x="20412397" y="10394503"/>
            <a:ext cx="992188"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3" name="Oval 31"/>
          <p:cNvSpPr>
            <a:spLocks noChangeArrowheads="1"/>
          </p:cNvSpPr>
          <p:nvPr/>
        </p:nvSpPr>
        <p:spPr bwMode="auto">
          <a:xfrm>
            <a:off x="19077309" y="10315128"/>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34" name="Oval 32"/>
          <p:cNvSpPr>
            <a:spLocks noChangeArrowheads="1"/>
          </p:cNvSpPr>
          <p:nvPr/>
        </p:nvSpPr>
        <p:spPr bwMode="auto">
          <a:xfrm>
            <a:off x="19077309" y="10980290"/>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35" name="Freeform 33"/>
          <p:cNvSpPr>
            <a:spLocks/>
          </p:cNvSpPr>
          <p:nvPr/>
        </p:nvSpPr>
        <p:spPr bwMode="auto">
          <a:xfrm>
            <a:off x="18901097" y="5277990"/>
            <a:ext cx="1841500" cy="898525"/>
          </a:xfrm>
          <a:custGeom>
            <a:avLst/>
            <a:gdLst>
              <a:gd name="T0" fmla="*/ 481 w 490"/>
              <a:gd name="T1" fmla="*/ 159 h 239"/>
              <a:gd name="T2" fmla="*/ 229 w 490"/>
              <a:gd name="T3" fmla="*/ 217 h 239"/>
              <a:gd name="T4" fmla="*/ 9 w 490"/>
              <a:gd name="T5" fmla="*/ 80 h 239"/>
              <a:gd name="T6" fmla="*/ 261 w 490"/>
              <a:gd name="T7" fmla="*/ 22 h 239"/>
              <a:gd name="T8" fmla="*/ 481 w 490"/>
              <a:gd name="T9" fmla="*/ 159 h 239"/>
            </a:gdLst>
            <a:ahLst/>
            <a:cxnLst>
              <a:cxn ang="0">
                <a:pos x="T0" y="T1"/>
              </a:cxn>
              <a:cxn ang="0">
                <a:pos x="T2" y="T3"/>
              </a:cxn>
              <a:cxn ang="0">
                <a:pos x="T4" y="T5"/>
              </a:cxn>
              <a:cxn ang="0">
                <a:pos x="T6" y="T7"/>
              </a:cxn>
              <a:cxn ang="0">
                <a:pos x="T8" y="T9"/>
              </a:cxn>
            </a:cxnLst>
            <a:rect l="0" t="0" r="r" b="b"/>
            <a:pathLst>
              <a:path w="490" h="239">
                <a:moveTo>
                  <a:pt x="481" y="159"/>
                </a:moveTo>
                <a:cubicBezTo>
                  <a:pt x="472" y="213"/>
                  <a:pt x="359" y="239"/>
                  <a:pt x="229" y="217"/>
                </a:cubicBezTo>
                <a:cubicBezTo>
                  <a:pt x="98" y="196"/>
                  <a:pt x="0" y="134"/>
                  <a:pt x="9" y="80"/>
                </a:cubicBezTo>
                <a:cubicBezTo>
                  <a:pt x="18" y="26"/>
                  <a:pt x="131" y="0"/>
                  <a:pt x="261" y="22"/>
                </a:cubicBezTo>
                <a:cubicBezTo>
                  <a:pt x="392" y="44"/>
                  <a:pt x="490" y="106"/>
                  <a:pt x="481" y="159"/>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6" name="Freeform 34"/>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7" name="Freeform 35"/>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9" name="TextBox 38"/>
          <p:cNvSpPr txBox="1"/>
          <p:nvPr/>
        </p:nvSpPr>
        <p:spPr>
          <a:xfrm>
            <a:off x="7892594" y="1059175"/>
            <a:ext cx="8598829"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Infographic</a:t>
            </a:r>
          </a:p>
        </p:txBody>
      </p:sp>
      <p:sp>
        <p:nvSpPr>
          <p:cNvPr id="40" name="TextBox 39"/>
          <p:cNvSpPr txBox="1"/>
          <p:nvPr/>
        </p:nvSpPr>
        <p:spPr>
          <a:xfrm>
            <a:off x="9873133" y="1520697"/>
            <a:ext cx="4695131"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Male vs Female</a:t>
            </a:r>
          </a:p>
        </p:txBody>
      </p:sp>
      <p:sp>
        <p:nvSpPr>
          <p:cNvPr id="41" name="Rectangle 40"/>
          <p:cNvSpPr/>
          <p:nvPr/>
        </p:nvSpPr>
        <p:spPr>
          <a:xfrm>
            <a:off x="10196608" y="6816764"/>
            <a:ext cx="3906885" cy="2169825"/>
          </a:xfrm>
          <a:prstGeom prst="rect">
            <a:avLst/>
          </a:prstGeom>
        </p:spPr>
        <p:txBody>
          <a:bodyPr wrap="square">
            <a:spAutoFit/>
          </a:bodyPr>
          <a:lstStyle/>
          <a:p>
            <a:pPr algn="ct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r>
              <a:rPr lang="id-ID"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grpSp>
        <p:nvGrpSpPr>
          <p:cNvPr id="44" name="Group 43"/>
          <p:cNvGrpSpPr/>
          <p:nvPr/>
        </p:nvGrpSpPr>
        <p:grpSpPr>
          <a:xfrm>
            <a:off x="7353300" y="4683931"/>
            <a:ext cx="1166813" cy="1157287"/>
            <a:chOff x="-2054226" y="5984876"/>
            <a:chExt cx="1166813" cy="1157287"/>
          </a:xfrm>
        </p:grpSpPr>
        <p:sp>
          <p:nvSpPr>
            <p:cNvPr id="4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49" name="Oval 44"/>
          <p:cNvSpPr>
            <a:spLocks noChangeArrowheads="1"/>
          </p:cNvSpPr>
          <p:nvPr/>
        </p:nvSpPr>
        <p:spPr bwMode="auto">
          <a:xfrm>
            <a:off x="6792276" y="717822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55" name="Group 54"/>
          <p:cNvGrpSpPr/>
          <p:nvPr/>
        </p:nvGrpSpPr>
        <p:grpSpPr>
          <a:xfrm>
            <a:off x="1281679" y="6937721"/>
            <a:ext cx="1166813" cy="1157287"/>
            <a:chOff x="-2054226" y="5984876"/>
            <a:chExt cx="1166813" cy="1157287"/>
          </a:xfrm>
        </p:grpSpPr>
        <p:sp>
          <p:nvSpPr>
            <p:cNvPr id="56"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7"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8"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9"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60" name="Group 59"/>
          <p:cNvGrpSpPr/>
          <p:nvPr/>
        </p:nvGrpSpPr>
        <p:grpSpPr>
          <a:xfrm>
            <a:off x="21720817" y="7120255"/>
            <a:ext cx="1166813" cy="1157287"/>
            <a:chOff x="-2054226" y="5984876"/>
            <a:chExt cx="1166813" cy="1157287"/>
          </a:xfrm>
        </p:grpSpPr>
        <p:sp>
          <p:nvSpPr>
            <p:cNvPr id="61"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2"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3"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4"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65" name="Group 64"/>
          <p:cNvGrpSpPr/>
          <p:nvPr/>
        </p:nvGrpSpPr>
        <p:grpSpPr>
          <a:xfrm>
            <a:off x="16197584" y="3537461"/>
            <a:ext cx="1166813" cy="1157287"/>
            <a:chOff x="-2054226" y="5984876"/>
            <a:chExt cx="1166813" cy="1157287"/>
          </a:xfrm>
        </p:grpSpPr>
        <p:sp>
          <p:nvSpPr>
            <p:cNvPr id="66"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7"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8"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9"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70" name="Oval 44"/>
          <p:cNvSpPr>
            <a:spLocks noChangeArrowheads="1"/>
          </p:cNvSpPr>
          <p:nvPr/>
        </p:nvSpPr>
        <p:spPr bwMode="auto">
          <a:xfrm>
            <a:off x="15550678" y="731075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1" name="Oval 44"/>
          <p:cNvSpPr>
            <a:spLocks noChangeArrowheads="1"/>
          </p:cNvSpPr>
          <p:nvPr/>
        </p:nvSpPr>
        <p:spPr bwMode="auto">
          <a:xfrm>
            <a:off x="22383598" y="49922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7" name="Oval 44"/>
          <p:cNvSpPr>
            <a:spLocks noChangeArrowheads="1"/>
          </p:cNvSpPr>
          <p:nvPr/>
        </p:nvSpPr>
        <p:spPr bwMode="auto">
          <a:xfrm>
            <a:off x="1787298" y="4490255"/>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55</a:t>
            </a:fld>
            <a:endParaRPr lang="id-ID"/>
          </a:p>
        </p:txBody>
      </p:sp>
    </p:spTree>
    <p:extLst>
      <p:ext uri="{BB962C8B-B14F-4D97-AF65-F5344CB8AC3E}">
        <p14:creationId xmlns:p14="http://schemas.microsoft.com/office/powerpoint/2010/main" val="30829697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3" name="Group 22"/>
          <p:cNvGrpSpPr/>
          <p:nvPr/>
        </p:nvGrpSpPr>
        <p:grpSpPr>
          <a:xfrm>
            <a:off x="8235667" y="2624303"/>
            <a:ext cx="4892437" cy="8194137"/>
            <a:chOff x="12336015" y="7161717"/>
            <a:chExt cx="4860541" cy="8140719"/>
          </a:xfrm>
        </p:grpSpPr>
        <p:grpSp>
          <p:nvGrpSpPr>
            <p:cNvPr id="24" name="Group 23"/>
            <p:cNvGrpSpPr/>
            <p:nvPr/>
          </p:nvGrpSpPr>
          <p:grpSpPr>
            <a:xfrm>
              <a:off x="12336016" y="11264463"/>
              <a:ext cx="4860540" cy="3240360"/>
              <a:chOff x="-4327545" y="8656490"/>
              <a:chExt cx="4860540" cy="3240360"/>
            </a:xfrm>
          </p:grpSpPr>
          <p:graphicFrame>
            <p:nvGraphicFramePr>
              <p:cNvPr id="30" name="Chart 29"/>
              <p:cNvGraphicFramePr/>
              <p:nvPr>
                <p:extLst>
                  <p:ext uri="{D42A27DB-BD31-4B8C-83A1-F6EECF244321}">
                    <p14:modId xmlns:p14="http://schemas.microsoft.com/office/powerpoint/2010/main" val="2554963452"/>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3"/>
              </a:graphicData>
            </a:graphic>
          </p:graphicFrame>
          <p:sp>
            <p:nvSpPr>
              <p:cNvPr id="31" name="TextBox 3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25" name="Group 24"/>
            <p:cNvGrpSpPr/>
            <p:nvPr/>
          </p:nvGrpSpPr>
          <p:grpSpPr>
            <a:xfrm>
              <a:off x="12336015" y="7161717"/>
              <a:ext cx="4860540" cy="3240359"/>
              <a:chOff x="6593377" y="4553744"/>
              <a:chExt cx="4860540" cy="3240359"/>
            </a:xfrm>
          </p:grpSpPr>
          <p:graphicFrame>
            <p:nvGraphicFramePr>
              <p:cNvPr id="28" name="Chart 2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4"/>
              </a:graphicData>
            </a:graphic>
          </p:graphicFrame>
          <p:sp>
            <p:nvSpPr>
              <p:cNvPr id="29" name="TextBox 2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26" name="TextBox 2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27" name="TextBox 2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58" name="Rectangle 57"/>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59" name="Rectangle 58"/>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60" name="TextBox 5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Male</a:t>
            </a:r>
          </a:p>
          <a:p>
            <a:pPr>
              <a:lnSpc>
                <a:spcPct val="80000"/>
              </a:lnSpc>
            </a:pPr>
            <a:r>
              <a:rPr lang="id-ID" sz="13000" b="1" spc="-150" dirty="0">
                <a:latin typeface="Montserrat" panose="00000500000000000000" pitchFamily="50" charset="0"/>
              </a:rPr>
              <a:t>Customer</a:t>
            </a:r>
          </a:p>
          <a:p>
            <a:pPr>
              <a:lnSpc>
                <a:spcPct val="80000"/>
              </a:lnSpc>
            </a:pPr>
            <a:r>
              <a:rPr lang="id-ID" sz="13000" b="1" spc="-150" dirty="0">
                <a:latin typeface="Montserrat" panose="00000500000000000000" pitchFamily="50" charset="0"/>
              </a:rPr>
              <a:t>Strategy</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56</a:t>
            </a:fld>
            <a:endParaRPr lang="id-ID"/>
          </a:p>
        </p:txBody>
      </p:sp>
      <p:sp>
        <p:nvSpPr>
          <p:cNvPr id="32" name="Freeform 5"/>
          <p:cNvSpPr>
            <a:spLocks/>
          </p:cNvSpPr>
          <p:nvPr/>
        </p:nvSpPr>
        <p:spPr bwMode="auto">
          <a:xfrm>
            <a:off x="3195277" y="2761410"/>
            <a:ext cx="3246438" cy="2570163"/>
          </a:xfrm>
          <a:custGeom>
            <a:avLst/>
            <a:gdLst>
              <a:gd name="T0" fmla="*/ 864 w 864"/>
              <a:gd name="T1" fmla="*/ 631 h 684"/>
              <a:gd name="T2" fmla="*/ 864 w 864"/>
              <a:gd name="T3" fmla="*/ 351 h 684"/>
              <a:gd name="T4" fmla="*/ 864 w 864"/>
              <a:gd name="T5" fmla="*/ 298 h 684"/>
              <a:gd name="T6" fmla="*/ 864 w 864"/>
              <a:gd name="T7" fmla="*/ 298 h 684"/>
              <a:gd name="T8" fmla="*/ 817 w 864"/>
              <a:gd name="T9" fmla="*/ 173 h 684"/>
              <a:gd name="T10" fmla="*/ 432 w 864"/>
              <a:gd name="T11" fmla="*/ 0 h 684"/>
              <a:gd name="T12" fmla="*/ 47 w 864"/>
              <a:gd name="T13" fmla="*/ 173 h 684"/>
              <a:gd name="T14" fmla="*/ 0 w 864"/>
              <a:gd name="T15" fmla="*/ 298 h 684"/>
              <a:gd name="T16" fmla="*/ 0 w 864"/>
              <a:gd name="T17" fmla="*/ 298 h 684"/>
              <a:gd name="T18" fmla="*/ 0 w 864"/>
              <a:gd name="T19" fmla="*/ 351 h 684"/>
              <a:gd name="T20" fmla="*/ 0 w 864"/>
              <a:gd name="T21" fmla="*/ 631 h 684"/>
              <a:gd name="T22" fmla="*/ 40 w 864"/>
              <a:gd name="T23" fmla="*/ 684 h 684"/>
              <a:gd name="T24" fmla="*/ 824 w 864"/>
              <a:gd name="T25" fmla="*/ 684 h 684"/>
              <a:gd name="T26" fmla="*/ 864 w 864"/>
              <a:gd name="T27" fmla="*/ 631 h 6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64" h="684">
                <a:moveTo>
                  <a:pt x="864" y="631"/>
                </a:moveTo>
                <a:cubicBezTo>
                  <a:pt x="864" y="351"/>
                  <a:pt x="864" y="351"/>
                  <a:pt x="864" y="351"/>
                </a:cubicBezTo>
                <a:cubicBezTo>
                  <a:pt x="864" y="298"/>
                  <a:pt x="864" y="298"/>
                  <a:pt x="864" y="298"/>
                </a:cubicBezTo>
                <a:cubicBezTo>
                  <a:pt x="864" y="298"/>
                  <a:pt x="864" y="298"/>
                  <a:pt x="864" y="298"/>
                </a:cubicBezTo>
                <a:cubicBezTo>
                  <a:pt x="864" y="252"/>
                  <a:pt x="847" y="207"/>
                  <a:pt x="817" y="173"/>
                </a:cubicBezTo>
                <a:cubicBezTo>
                  <a:pt x="724" y="67"/>
                  <a:pt x="586" y="0"/>
                  <a:pt x="432" y="0"/>
                </a:cubicBezTo>
                <a:cubicBezTo>
                  <a:pt x="278" y="0"/>
                  <a:pt x="140" y="67"/>
                  <a:pt x="47" y="173"/>
                </a:cubicBezTo>
                <a:cubicBezTo>
                  <a:pt x="17" y="207"/>
                  <a:pt x="0" y="252"/>
                  <a:pt x="0" y="298"/>
                </a:cubicBezTo>
                <a:cubicBezTo>
                  <a:pt x="0" y="298"/>
                  <a:pt x="0" y="298"/>
                  <a:pt x="0" y="298"/>
                </a:cubicBezTo>
                <a:cubicBezTo>
                  <a:pt x="0" y="351"/>
                  <a:pt x="0" y="351"/>
                  <a:pt x="0" y="351"/>
                </a:cubicBezTo>
                <a:cubicBezTo>
                  <a:pt x="0" y="631"/>
                  <a:pt x="0" y="631"/>
                  <a:pt x="0" y="631"/>
                </a:cubicBezTo>
                <a:cubicBezTo>
                  <a:pt x="0" y="661"/>
                  <a:pt x="18" y="684"/>
                  <a:pt x="40" y="684"/>
                </a:cubicBezTo>
                <a:cubicBezTo>
                  <a:pt x="824" y="684"/>
                  <a:pt x="824" y="684"/>
                  <a:pt x="824" y="684"/>
                </a:cubicBezTo>
                <a:cubicBezTo>
                  <a:pt x="846" y="684"/>
                  <a:pt x="864" y="661"/>
                  <a:pt x="864" y="631"/>
                </a:cubicBez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33" name="Freeform 6"/>
          <p:cNvSpPr>
            <a:spLocks/>
          </p:cNvSpPr>
          <p:nvPr/>
        </p:nvSpPr>
        <p:spPr bwMode="auto">
          <a:xfrm>
            <a:off x="2112602" y="695399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4" name="Freeform 7"/>
          <p:cNvSpPr>
            <a:spLocks/>
          </p:cNvSpPr>
          <p:nvPr/>
        </p:nvSpPr>
        <p:spPr bwMode="auto">
          <a:xfrm>
            <a:off x="2112602" y="695399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1"/>
                  <a:pt x="121" y="0"/>
                  <a:pt x="270" y="0"/>
                </a:cubicBezTo>
                <a:cubicBezTo>
                  <a:pt x="1170" y="0"/>
                  <a:pt x="1170" y="0"/>
                  <a:pt x="1170" y="0"/>
                </a:cubicBezTo>
                <a:cubicBezTo>
                  <a:pt x="1319" y="0"/>
                  <a:pt x="1440" y="121"/>
                  <a:pt x="1440" y="270"/>
                </a:cubicBezTo>
                <a:lnTo>
                  <a:pt x="1440" y="864"/>
                </a:lnTo>
                <a:close/>
              </a:path>
            </a:pathLst>
          </a:custGeom>
          <a:solidFill>
            <a:schemeClr val="accent4"/>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5" name="Freeform 8"/>
          <p:cNvSpPr>
            <a:spLocks/>
          </p:cNvSpPr>
          <p:nvPr/>
        </p:nvSpPr>
        <p:spPr bwMode="auto">
          <a:xfrm>
            <a:off x="3303227" y="6953998"/>
            <a:ext cx="3028950" cy="2298700"/>
          </a:xfrm>
          <a:custGeom>
            <a:avLst/>
            <a:gdLst>
              <a:gd name="T0" fmla="*/ 1908 w 1908"/>
              <a:gd name="T1" fmla="*/ 0 h 1448"/>
              <a:gd name="T2" fmla="*/ 954 w 1908"/>
              <a:gd name="T3" fmla="*/ 1448 h 1448"/>
              <a:gd name="T4" fmla="*/ 0 w 1908"/>
              <a:gd name="T5" fmla="*/ 0 h 1448"/>
              <a:gd name="T6" fmla="*/ 1908 w 1908"/>
              <a:gd name="T7" fmla="*/ 0 h 1448"/>
            </a:gdLst>
            <a:ahLst/>
            <a:cxnLst>
              <a:cxn ang="0">
                <a:pos x="T0" y="T1"/>
              </a:cxn>
              <a:cxn ang="0">
                <a:pos x="T2" y="T3"/>
              </a:cxn>
              <a:cxn ang="0">
                <a:pos x="T4" y="T5"/>
              </a:cxn>
              <a:cxn ang="0">
                <a:pos x="T6" y="T7"/>
              </a:cxn>
            </a:cxnLst>
            <a:rect l="0" t="0" r="r" b="b"/>
            <a:pathLst>
              <a:path w="1908" h="1448">
                <a:moveTo>
                  <a:pt x="1908" y="0"/>
                </a:moveTo>
                <a:lnTo>
                  <a:pt x="954" y="1448"/>
                </a:lnTo>
                <a:lnTo>
                  <a:pt x="0" y="0"/>
                </a:lnTo>
                <a:lnTo>
                  <a:pt x="1908" y="0"/>
                </a:lnTo>
                <a:close/>
              </a:path>
            </a:pathLst>
          </a:cu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6" name="Freeform 9"/>
          <p:cNvSpPr>
            <a:spLocks/>
          </p:cNvSpPr>
          <p:nvPr/>
        </p:nvSpPr>
        <p:spPr bwMode="auto">
          <a:xfrm>
            <a:off x="4141427" y="695399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7" name="Freeform 10"/>
          <p:cNvSpPr>
            <a:spLocks/>
          </p:cNvSpPr>
          <p:nvPr/>
        </p:nvSpPr>
        <p:spPr bwMode="auto">
          <a:xfrm>
            <a:off x="4141427" y="6953998"/>
            <a:ext cx="1352550" cy="2298700"/>
          </a:xfrm>
          <a:custGeom>
            <a:avLst/>
            <a:gdLst>
              <a:gd name="T0" fmla="*/ 596 w 852"/>
              <a:gd name="T1" fmla="*/ 0 h 1448"/>
              <a:gd name="T2" fmla="*/ 426 w 852"/>
              <a:gd name="T3" fmla="*/ 0 h 1448"/>
              <a:gd name="T4" fmla="*/ 256 w 852"/>
              <a:gd name="T5" fmla="*/ 0 h 1448"/>
              <a:gd name="T6" fmla="*/ 0 w 852"/>
              <a:gd name="T7" fmla="*/ 766 h 1448"/>
              <a:gd name="T8" fmla="*/ 426 w 852"/>
              <a:gd name="T9" fmla="*/ 1448 h 1448"/>
              <a:gd name="T10" fmla="*/ 852 w 852"/>
              <a:gd name="T11" fmla="*/ 766 h 1448"/>
              <a:gd name="T12" fmla="*/ 596 w 852"/>
              <a:gd name="T13" fmla="*/ 0 h 1448"/>
            </a:gdLst>
            <a:ahLst/>
            <a:cxnLst>
              <a:cxn ang="0">
                <a:pos x="T0" y="T1"/>
              </a:cxn>
              <a:cxn ang="0">
                <a:pos x="T2" y="T3"/>
              </a:cxn>
              <a:cxn ang="0">
                <a:pos x="T4" y="T5"/>
              </a:cxn>
              <a:cxn ang="0">
                <a:pos x="T6" y="T7"/>
              </a:cxn>
              <a:cxn ang="0">
                <a:pos x="T8" y="T9"/>
              </a:cxn>
              <a:cxn ang="0">
                <a:pos x="T10" y="T11"/>
              </a:cxn>
              <a:cxn ang="0">
                <a:pos x="T12" y="T13"/>
              </a:cxn>
            </a:cxnLst>
            <a:rect l="0" t="0" r="r" b="b"/>
            <a:pathLst>
              <a:path w="852" h="1448">
                <a:moveTo>
                  <a:pt x="596" y="0"/>
                </a:moveTo>
                <a:lnTo>
                  <a:pt x="426" y="0"/>
                </a:lnTo>
                <a:lnTo>
                  <a:pt x="256" y="0"/>
                </a:lnTo>
                <a:lnTo>
                  <a:pt x="0" y="766"/>
                </a:lnTo>
                <a:lnTo>
                  <a:pt x="426" y="1448"/>
                </a:lnTo>
                <a:lnTo>
                  <a:pt x="852" y="766"/>
                </a:lnTo>
                <a:lnTo>
                  <a:pt x="596" y="0"/>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38" name="Rectangle 11"/>
          <p:cNvSpPr>
            <a:spLocks noChangeArrowheads="1"/>
          </p:cNvSpPr>
          <p:nvPr/>
        </p:nvSpPr>
        <p:spPr bwMode="auto">
          <a:xfrm>
            <a:off x="5878152" y="8981235"/>
            <a:ext cx="946150" cy="946150"/>
          </a:xfrm>
          <a:prstGeom prst="rect">
            <a:avLst/>
          </a:prstGeom>
          <a:solidFill>
            <a:schemeClr val="bg1"/>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9" name="Rectangle 12"/>
          <p:cNvSpPr>
            <a:spLocks noChangeArrowheads="1"/>
          </p:cNvSpPr>
          <p:nvPr/>
        </p:nvSpPr>
        <p:spPr bwMode="auto">
          <a:xfrm>
            <a:off x="4141427" y="6412660"/>
            <a:ext cx="1352550" cy="541338"/>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40" name="Rectangle 13"/>
          <p:cNvSpPr>
            <a:spLocks noChangeArrowheads="1"/>
          </p:cNvSpPr>
          <p:nvPr/>
        </p:nvSpPr>
        <p:spPr bwMode="auto">
          <a:xfrm>
            <a:off x="4141427" y="6412660"/>
            <a:ext cx="1352550" cy="541338"/>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41" name="Freeform 14"/>
          <p:cNvSpPr>
            <a:spLocks/>
          </p:cNvSpPr>
          <p:nvPr/>
        </p:nvSpPr>
        <p:spPr bwMode="auto">
          <a:xfrm>
            <a:off x="3465152" y="4113960"/>
            <a:ext cx="2705100" cy="2298700"/>
          </a:xfrm>
          <a:custGeom>
            <a:avLst/>
            <a:gdLst>
              <a:gd name="T0" fmla="*/ 720 w 720"/>
              <a:gd name="T1" fmla="*/ 475 h 612"/>
              <a:gd name="T2" fmla="*/ 558 w 720"/>
              <a:gd name="T3" fmla="*/ 612 h 612"/>
              <a:gd name="T4" fmla="*/ 162 w 720"/>
              <a:gd name="T5" fmla="*/ 612 h 612"/>
              <a:gd name="T6" fmla="*/ 0 w 720"/>
              <a:gd name="T7" fmla="*/ 475 h 612"/>
              <a:gd name="T8" fmla="*/ 0 w 720"/>
              <a:gd name="T9" fmla="*/ 90 h 612"/>
              <a:gd name="T10" fmla="*/ 90 w 720"/>
              <a:gd name="T11" fmla="*/ 0 h 612"/>
              <a:gd name="T12" fmla="*/ 630 w 720"/>
              <a:gd name="T13" fmla="*/ 0 h 612"/>
              <a:gd name="T14" fmla="*/ 720 w 720"/>
              <a:gd name="T15" fmla="*/ 90 h 612"/>
              <a:gd name="T16" fmla="*/ 720 w 720"/>
              <a:gd name="T17" fmla="*/ 475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5"/>
                </a:moveTo>
                <a:cubicBezTo>
                  <a:pt x="720" y="551"/>
                  <a:pt x="647" y="612"/>
                  <a:pt x="558" y="612"/>
                </a:cubicBezTo>
                <a:cubicBezTo>
                  <a:pt x="162" y="612"/>
                  <a:pt x="162" y="612"/>
                  <a:pt x="162" y="612"/>
                </a:cubicBezTo>
                <a:cubicBezTo>
                  <a:pt x="73" y="612"/>
                  <a:pt x="0" y="551"/>
                  <a:pt x="0" y="475"/>
                </a:cubicBezTo>
                <a:cubicBezTo>
                  <a:pt x="0" y="90"/>
                  <a:pt x="0" y="90"/>
                  <a:pt x="0" y="90"/>
                </a:cubicBezTo>
                <a:cubicBezTo>
                  <a:pt x="0" y="41"/>
                  <a:pt x="40" y="0"/>
                  <a:pt x="90" y="0"/>
                </a:cubicBezTo>
                <a:cubicBezTo>
                  <a:pt x="630" y="0"/>
                  <a:pt x="630" y="0"/>
                  <a:pt x="630" y="0"/>
                </a:cubicBezTo>
                <a:cubicBezTo>
                  <a:pt x="680" y="0"/>
                  <a:pt x="720" y="41"/>
                  <a:pt x="720" y="90"/>
                </a:cubicBezTo>
                <a:lnTo>
                  <a:pt x="720" y="475"/>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2" name="Oval 15"/>
          <p:cNvSpPr>
            <a:spLocks noChangeArrowheads="1"/>
          </p:cNvSpPr>
          <p:nvPr/>
        </p:nvSpPr>
        <p:spPr bwMode="auto">
          <a:xfrm>
            <a:off x="4930414" y="3709148"/>
            <a:ext cx="1217613" cy="811213"/>
          </a:xfrm>
          <a:prstGeom prst="ellipse">
            <a:avLst/>
          </a:pr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3" name="Freeform 16"/>
          <p:cNvSpPr>
            <a:spLocks/>
          </p:cNvSpPr>
          <p:nvPr/>
        </p:nvSpPr>
        <p:spPr bwMode="auto">
          <a:xfrm>
            <a:off x="4108089" y="3715498"/>
            <a:ext cx="863600" cy="665163"/>
          </a:xfrm>
          <a:custGeom>
            <a:avLst/>
            <a:gdLst>
              <a:gd name="T0" fmla="*/ 216 w 230"/>
              <a:gd name="T1" fmla="*/ 50 h 177"/>
              <a:gd name="T2" fmla="*/ 140 w 230"/>
              <a:gd name="T3" fmla="*/ 156 h 177"/>
              <a:gd name="T4" fmla="*/ 14 w 230"/>
              <a:gd name="T5" fmla="*/ 127 h 177"/>
              <a:gd name="T6" fmla="*/ 89 w 230"/>
              <a:gd name="T7" fmla="*/ 21 h 177"/>
              <a:gd name="T8" fmla="*/ 216 w 230"/>
              <a:gd name="T9" fmla="*/ 50 h 177"/>
            </a:gdLst>
            <a:ahLst/>
            <a:cxnLst>
              <a:cxn ang="0">
                <a:pos x="T0" y="T1"/>
              </a:cxn>
              <a:cxn ang="0">
                <a:pos x="T2" y="T3"/>
              </a:cxn>
              <a:cxn ang="0">
                <a:pos x="T4" y="T5"/>
              </a:cxn>
              <a:cxn ang="0">
                <a:pos x="T6" y="T7"/>
              </a:cxn>
              <a:cxn ang="0">
                <a:pos x="T8" y="T9"/>
              </a:cxn>
            </a:cxnLst>
            <a:rect l="0" t="0" r="r" b="b"/>
            <a:pathLst>
              <a:path w="230" h="177">
                <a:moveTo>
                  <a:pt x="216" y="50"/>
                </a:moveTo>
                <a:cubicBezTo>
                  <a:pt x="230" y="88"/>
                  <a:pt x="196" y="135"/>
                  <a:pt x="140" y="156"/>
                </a:cubicBezTo>
                <a:cubicBezTo>
                  <a:pt x="85" y="177"/>
                  <a:pt x="28" y="164"/>
                  <a:pt x="14" y="127"/>
                </a:cubicBezTo>
                <a:cubicBezTo>
                  <a:pt x="0" y="90"/>
                  <a:pt x="34" y="43"/>
                  <a:pt x="89" y="21"/>
                </a:cubicBezTo>
                <a:cubicBezTo>
                  <a:pt x="145" y="0"/>
                  <a:pt x="202" y="13"/>
                  <a:pt x="216" y="50"/>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4" name="Freeform 17"/>
          <p:cNvSpPr>
            <a:spLocks/>
          </p:cNvSpPr>
          <p:nvPr/>
        </p:nvSpPr>
        <p:spPr bwMode="auto">
          <a:xfrm>
            <a:off x="3171464" y="4655298"/>
            <a:ext cx="271463"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45" name="Freeform 18"/>
          <p:cNvSpPr>
            <a:spLocks/>
          </p:cNvSpPr>
          <p:nvPr/>
        </p:nvSpPr>
        <p:spPr bwMode="auto">
          <a:xfrm>
            <a:off x="6178189" y="4790235"/>
            <a:ext cx="269875" cy="676275"/>
          </a:xfrm>
          <a:custGeom>
            <a:avLst/>
            <a:gdLst>
              <a:gd name="T0" fmla="*/ 72 w 72"/>
              <a:gd name="T1" fmla="*/ 132 h 180"/>
              <a:gd name="T2" fmla="*/ 40 w 72"/>
              <a:gd name="T3" fmla="*/ 180 h 180"/>
              <a:gd name="T4" fmla="*/ 32 w 72"/>
              <a:gd name="T5" fmla="*/ 180 h 180"/>
              <a:gd name="T6" fmla="*/ 0 w 72"/>
              <a:gd name="T7" fmla="*/ 132 h 180"/>
              <a:gd name="T8" fmla="*/ 0 w 72"/>
              <a:gd name="T9" fmla="*/ 48 h 180"/>
              <a:gd name="T10" fmla="*/ 32 w 72"/>
              <a:gd name="T11" fmla="*/ 0 h 180"/>
              <a:gd name="T12" fmla="*/ 40 w 72"/>
              <a:gd name="T13" fmla="*/ 0 h 180"/>
              <a:gd name="T14" fmla="*/ 72 w 72"/>
              <a:gd name="T15" fmla="*/ 48 h 180"/>
              <a:gd name="T16" fmla="*/ 72 w 72"/>
              <a:gd name="T17" fmla="*/ 132 h 18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 h="180">
                <a:moveTo>
                  <a:pt x="72" y="132"/>
                </a:moveTo>
                <a:cubicBezTo>
                  <a:pt x="72" y="159"/>
                  <a:pt x="58" y="180"/>
                  <a:pt x="40" y="180"/>
                </a:cubicBezTo>
                <a:cubicBezTo>
                  <a:pt x="32" y="180"/>
                  <a:pt x="32" y="180"/>
                  <a:pt x="32" y="180"/>
                </a:cubicBezTo>
                <a:cubicBezTo>
                  <a:pt x="14" y="180"/>
                  <a:pt x="0" y="159"/>
                  <a:pt x="0" y="132"/>
                </a:cubicBezTo>
                <a:cubicBezTo>
                  <a:pt x="0" y="48"/>
                  <a:pt x="0" y="48"/>
                  <a:pt x="0" y="48"/>
                </a:cubicBezTo>
                <a:cubicBezTo>
                  <a:pt x="0" y="22"/>
                  <a:pt x="14" y="0"/>
                  <a:pt x="32" y="0"/>
                </a:cubicBezTo>
                <a:cubicBezTo>
                  <a:pt x="40" y="0"/>
                  <a:pt x="40" y="0"/>
                  <a:pt x="40" y="0"/>
                </a:cubicBezTo>
                <a:cubicBezTo>
                  <a:pt x="58" y="0"/>
                  <a:pt x="72" y="22"/>
                  <a:pt x="72" y="48"/>
                </a:cubicBezTo>
                <a:lnTo>
                  <a:pt x="72" y="132"/>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grpSp>
        <p:nvGrpSpPr>
          <p:cNvPr id="46" name="Group 45"/>
          <p:cNvGrpSpPr/>
          <p:nvPr/>
        </p:nvGrpSpPr>
        <p:grpSpPr>
          <a:xfrm>
            <a:off x="7354527" y="3272251"/>
            <a:ext cx="1166813" cy="1157287"/>
            <a:chOff x="-2054226" y="5984876"/>
            <a:chExt cx="1166813" cy="1157287"/>
          </a:xfrm>
        </p:grpSpPr>
        <p:sp>
          <p:nvSpPr>
            <p:cNvPr id="6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69" name="Oval 44"/>
          <p:cNvSpPr>
            <a:spLocks noChangeArrowheads="1"/>
          </p:cNvSpPr>
          <p:nvPr/>
        </p:nvSpPr>
        <p:spPr bwMode="auto">
          <a:xfrm>
            <a:off x="6793503" y="57665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70" name="Group 69"/>
          <p:cNvGrpSpPr/>
          <p:nvPr/>
        </p:nvGrpSpPr>
        <p:grpSpPr>
          <a:xfrm>
            <a:off x="1282906" y="5526041"/>
            <a:ext cx="1166813" cy="1157287"/>
            <a:chOff x="-2054226" y="5984876"/>
            <a:chExt cx="1166813" cy="1157287"/>
          </a:xfrm>
        </p:grpSpPr>
        <p:sp>
          <p:nvSpPr>
            <p:cNvPr id="71"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2"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3"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4"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75" name="Oval 44"/>
          <p:cNvSpPr>
            <a:spLocks noChangeArrowheads="1"/>
          </p:cNvSpPr>
          <p:nvPr/>
        </p:nvSpPr>
        <p:spPr bwMode="auto">
          <a:xfrm>
            <a:off x="1788525" y="3078575"/>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233093570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9" name="Rectangle 58"/>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60" name="TextBox 5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Female</a:t>
            </a:r>
          </a:p>
          <a:p>
            <a:pPr>
              <a:lnSpc>
                <a:spcPct val="80000"/>
              </a:lnSpc>
            </a:pPr>
            <a:r>
              <a:rPr lang="id-ID" sz="13000" b="1" spc="-150" dirty="0">
                <a:latin typeface="Montserrat" panose="00000500000000000000" pitchFamily="50" charset="0"/>
              </a:rPr>
              <a:t>Customer</a:t>
            </a:r>
          </a:p>
          <a:p>
            <a:pPr>
              <a:lnSpc>
                <a:spcPct val="80000"/>
              </a:lnSpc>
            </a:pPr>
            <a:r>
              <a:rPr lang="id-ID" sz="13000" b="1" spc="-150" dirty="0">
                <a:latin typeface="Montserrat" panose="00000500000000000000" pitchFamily="50" charset="0"/>
              </a:rPr>
              <a:t>Strategy</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57</a:t>
            </a:fld>
            <a:endParaRPr lang="id-ID"/>
          </a:p>
        </p:txBody>
      </p:sp>
      <p:grpSp>
        <p:nvGrpSpPr>
          <p:cNvPr id="76" name="Group 75"/>
          <p:cNvGrpSpPr/>
          <p:nvPr/>
        </p:nvGrpSpPr>
        <p:grpSpPr>
          <a:xfrm>
            <a:off x="1140878" y="2125781"/>
            <a:ext cx="7526658" cy="8073067"/>
            <a:chOff x="15550678" y="3537461"/>
            <a:chExt cx="7526658" cy="8073067"/>
          </a:xfrm>
        </p:grpSpPr>
        <p:sp>
          <p:nvSpPr>
            <p:cNvPr id="77" name="Freeform 22"/>
            <p:cNvSpPr>
              <a:spLocks/>
            </p:cNvSpPr>
            <p:nvPr/>
          </p:nvSpPr>
          <p:spPr bwMode="auto">
            <a:xfrm>
              <a:off x="17183422" y="4309615"/>
              <a:ext cx="3924300" cy="3563937"/>
            </a:xfrm>
            <a:custGeom>
              <a:avLst/>
              <a:gdLst>
                <a:gd name="T0" fmla="*/ 929 w 1044"/>
                <a:gd name="T1" fmla="*/ 949 h 949"/>
                <a:gd name="T2" fmla="*/ 1040 w 1044"/>
                <a:gd name="T3" fmla="*/ 846 h 949"/>
                <a:gd name="T4" fmla="*/ 1044 w 1044"/>
                <a:gd name="T5" fmla="*/ 777 h 949"/>
                <a:gd name="T6" fmla="*/ 1044 w 1044"/>
                <a:gd name="T7" fmla="*/ 553 h 949"/>
                <a:gd name="T8" fmla="*/ 592 w 1044"/>
                <a:gd name="T9" fmla="*/ 0 h 949"/>
                <a:gd name="T10" fmla="*/ 592 w 1044"/>
                <a:gd name="T11" fmla="*/ 0 h 949"/>
                <a:gd name="T12" fmla="*/ 452 w 1044"/>
                <a:gd name="T13" fmla="*/ 0 h 949"/>
                <a:gd name="T14" fmla="*/ 452 w 1044"/>
                <a:gd name="T15" fmla="*/ 0 h 949"/>
                <a:gd name="T16" fmla="*/ 0 w 1044"/>
                <a:gd name="T17" fmla="*/ 553 h 949"/>
                <a:gd name="T18" fmla="*/ 0 w 1044"/>
                <a:gd name="T19" fmla="*/ 777 h 949"/>
                <a:gd name="T20" fmla="*/ 4 w 1044"/>
                <a:gd name="T21" fmla="*/ 847 h 949"/>
                <a:gd name="T22" fmla="*/ 115 w 1044"/>
                <a:gd name="T23" fmla="*/ 949 h 949"/>
                <a:gd name="T24" fmla="*/ 929 w 1044"/>
                <a:gd name="T25" fmla="*/ 949 h 949"/>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044" h="949">
                  <a:moveTo>
                    <a:pt x="929" y="949"/>
                  </a:moveTo>
                  <a:cubicBezTo>
                    <a:pt x="986" y="949"/>
                    <a:pt x="1033" y="905"/>
                    <a:pt x="1040" y="846"/>
                  </a:cubicBezTo>
                  <a:cubicBezTo>
                    <a:pt x="1042" y="824"/>
                    <a:pt x="1044" y="801"/>
                    <a:pt x="1044" y="777"/>
                  </a:cubicBezTo>
                  <a:cubicBezTo>
                    <a:pt x="1044" y="553"/>
                    <a:pt x="1044" y="553"/>
                    <a:pt x="1044" y="553"/>
                  </a:cubicBezTo>
                  <a:cubicBezTo>
                    <a:pt x="1044" y="270"/>
                    <a:pt x="849" y="32"/>
                    <a:pt x="592" y="0"/>
                  </a:cubicBezTo>
                  <a:cubicBezTo>
                    <a:pt x="592" y="0"/>
                    <a:pt x="592" y="0"/>
                    <a:pt x="592" y="0"/>
                  </a:cubicBezTo>
                  <a:cubicBezTo>
                    <a:pt x="452" y="0"/>
                    <a:pt x="452" y="0"/>
                    <a:pt x="452" y="0"/>
                  </a:cubicBezTo>
                  <a:cubicBezTo>
                    <a:pt x="452" y="0"/>
                    <a:pt x="452" y="0"/>
                    <a:pt x="452" y="0"/>
                  </a:cubicBezTo>
                  <a:cubicBezTo>
                    <a:pt x="194" y="32"/>
                    <a:pt x="0" y="269"/>
                    <a:pt x="0" y="553"/>
                  </a:cubicBezTo>
                  <a:cubicBezTo>
                    <a:pt x="0" y="777"/>
                    <a:pt x="0" y="777"/>
                    <a:pt x="0" y="777"/>
                  </a:cubicBezTo>
                  <a:cubicBezTo>
                    <a:pt x="0" y="801"/>
                    <a:pt x="2" y="824"/>
                    <a:pt x="4" y="847"/>
                  </a:cubicBezTo>
                  <a:cubicBezTo>
                    <a:pt x="11" y="905"/>
                    <a:pt x="58" y="949"/>
                    <a:pt x="115" y="949"/>
                  </a:cubicBezTo>
                  <a:lnTo>
                    <a:pt x="929" y="949"/>
                  </a:lnTo>
                  <a:close/>
                </a:path>
              </a:pathLst>
            </a:custGeom>
            <a:solidFill>
              <a:schemeClr val="bg2">
                <a:lumMod val="1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78" name="Freeform 23"/>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79" name="Freeform 24"/>
            <p:cNvSpPr>
              <a:spLocks/>
            </p:cNvSpPr>
            <p:nvPr/>
          </p:nvSpPr>
          <p:spPr bwMode="auto">
            <a:xfrm>
              <a:off x="16440472" y="8365678"/>
              <a:ext cx="5410200" cy="3244850"/>
            </a:xfrm>
            <a:custGeom>
              <a:avLst/>
              <a:gdLst>
                <a:gd name="T0" fmla="*/ 1440 w 1440"/>
                <a:gd name="T1" fmla="*/ 864 h 864"/>
                <a:gd name="T2" fmla="*/ 0 w 1440"/>
                <a:gd name="T3" fmla="*/ 864 h 864"/>
                <a:gd name="T4" fmla="*/ 0 w 1440"/>
                <a:gd name="T5" fmla="*/ 270 h 864"/>
                <a:gd name="T6" fmla="*/ 270 w 1440"/>
                <a:gd name="T7" fmla="*/ 0 h 864"/>
                <a:gd name="T8" fmla="*/ 1170 w 1440"/>
                <a:gd name="T9" fmla="*/ 0 h 864"/>
                <a:gd name="T10" fmla="*/ 1440 w 1440"/>
                <a:gd name="T11" fmla="*/ 270 h 864"/>
                <a:gd name="T12" fmla="*/ 1440 w 1440"/>
                <a:gd name="T13" fmla="*/ 864 h 864"/>
              </a:gdLst>
              <a:ahLst/>
              <a:cxnLst>
                <a:cxn ang="0">
                  <a:pos x="T0" y="T1"/>
                </a:cxn>
                <a:cxn ang="0">
                  <a:pos x="T2" y="T3"/>
                </a:cxn>
                <a:cxn ang="0">
                  <a:pos x="T4" y="T5"/>
                </a:cxn>
                <a:cxn ang="0">
                  <a:pos x="T6" y="T7"/>
                </a:cxn>
                <a:cxn ang="0">
                  <a:pos x="T8" y="T9"/>
                </a:cxn>
                <a:cxn ang="0">
                  <a:pos x="T10" y="T11"/>
                </a:cxn>
                <a:cxn ang="0">
                  <a:pos x="T12" y="T13"/>
                </a:cxn>
              </a:cxnLst>
              <a:rect l="0" t="0" r="r" b="b"/>
              <a:pathLst>
                <a:path w="1440" h="864">
                  <a:moveTo>
                    <a:pt x="1440" y="864"/>
                  </a:moveTo>
                  <a:cubicBezTo>
                    <a:pt x="0" y="864"/>
                    <a:pt x="0" y="864"/>
                    <a:pt x="0" y="864"/>
                  </a:cubicBezTo>
                  <a:cubicBezTo>
                    <a:pt x="0" y="270"/>
                    <a:pt x="0" y="270"/>
                    <a:pt x="0" y="270"/>
                  </a:cubicBezTo>
                  <a:cubicBezTo>
                    <a:pt x="0" y="120"/>
                    <a:pt x="121" y="0"/>
                    <a:pt x="270" y="0"/>
                  </a:cubicBezTo>
                  <a:cubicBezTo>
                    <a:pt x="1170" y="0"/>
                    <a:pt x="1170" y="0"/>
                    <a:pt x="1170" y="0"/>
                  </a:cubicBezTo>
                  <a:cubicBezTo>
                    <a:pt x="1319" y="0"/>
                    <a:pt x="1440" y="120"/>
                    <a:pt x="1440" y="270"/>
                  </a:cubicBezTo>
                  <a:lnTo>
                    <a:pt x="1440" y="864"/>
                  </a:lnTo>
                  <a:close/>
                </a:path>
              </a:pathLst>
            </a:custGeom>
            <a:solidFill>
              <a:schemeClr val="accent4"/>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0" name="Rectangle 25"/>
            <p:cNvSpPr>
              <a:spLocks noChangeArrowheads="1"/>
            </p:cNvSpPr>
            <p:nvPr/>
          </p:nvSpPr>
          <p:spPr bwMode="auto">
            <a:xfrm>
              <a:off x="18469297" y="7824340"/>
              <a:ext cx="1352550" cy="54133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81" name="Rectangle 26"/>
            <p:cNvSpPr>
              <a:spLocks noChangeArrowheads="1"/>
            </p:cNvSpPr>
            <p:nvPr/>
          </p:nvSpPr>
          <p:spPr bwMode="auto">
            <a:xfrm>
              <a:off x="18469297" y="7824340"/>
              <a:ext cx="1352550" cy="54133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2" name="Freeform 27"/>
            <p:cNvSpPr>
              <a:spLocks/>
            </p:cNvSpPr>
            <p:nvPr/>
          </p:nvSpPr>
          <p:spPr bwMode="auto">
            <a:xfrm>
              <a:off x="17793022" y="5525640"/>
              <a:ext cx="2705100" cy="2298700"/>
            </a:xfrm>
            <a:custGeom>
              <a:avLst/>
              <a:gdLst>
                <a:gd name="T0" fmla="*/ 720 w 720"/>
                <a:gd name="T1" fmla="*/ 474 h 612"/>
                <a:gd name="T2" fmla="*/ 558 w 720"/>
                <a:gd name="T3" fmla="*/ 612 h 612"/>
                <a:gd name="T4" fmla="*/ 162 w 720"/>
                <a:gd name="T5" fmla="*/ 612 h 612"/>
                <a:gd name="T6" fmla="*/ 0 w 720"/>
                <a:gd name="T7" fmla="*/ 474 h 612"/>
                <a:gd name="T8" fmla="*/ 0 w 720"/>
                <a:gd name="T9" fmla="*/ 90 h 612"/>
                <a:gd name="T10" fmla="*/ 90 w 720"/>
                <a:gd name="T11" fmla="*/ 0 h 612"/>
                <a:gd name="T12" fmla="*/ 630 w 720"/>
                <a:gd name="T13" fmla="*/ 0 h 612"/>
                <a:gd name="T14" fmla="*/ 720 w 720"/>
                <a:gd name="T15" fmla="*/ 90 h 612"/>
                <a:gd name="T16" fmla="*/ 720 w 720"/>
                <a:gd name="T17" fmla="*/ 474 h 61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720" h="612">
                  <a:moveTo>
                    <a:pt x="720" y="474"/>
                  </a:moveTo>
                  <a:cubicBezTo>
                    <a:pt x="720" y="550"/>
                    <a:pt x="647" y="612"/>
                    <a:pt x="558" y="612"/>
                  </a:cubicBezTo>
                  <a:cubicBezTo>
                    <a:pt x="162" y="612"/>
                    <a:pt x="162" y="612"/>
                    <a:pt x="162" y="612"/>
                  </a:cubicBezTo>
                  <a:cubicBezTo>
                    <a:pt x="73" y="612"/>
                    <a:pt x="0" y="550"/>
                    <a:pt x="0" y="474"/>
                  </a:cubicBezTo>
                  <a:cubicBezTo>
                    <a:pt x="0" y="90"/>
                    <a:pt x="0" y="90"/>
                    <a:pt x="0" y="90"/>
                  </a:cubicBezTo>
                  <a:cubicBezTo>
                    <a:pt x="0" y="40"/>
                    <a:pt x="40" y="0"/>
                    <a:pt x="90" y="0"/>
                  </a:cubicBezTo>
                  <a:cubicBezTo>
                    <a:pt x="630" y="0"/>
                    <a:pt x="630" y="0"/>
                    <a:pt x="630" y="0"/>
                  </a:cubicBezTo>
                  <a:cubicBezTo>
                    <a:pt x="680" y="0"/>
                    <a:pt x="720" y="40"/>
                    <a:pt x="720" y="90"/>
                  </a:cubicBezTo>
                  <a:lnTo>
                    <a:pt x="720" y="474"/>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3" name="Freeform 28"/>
            <p:cNvSpPr>
              <a:spLocks/>
            </p:cNvSpPr>
            <p:nvPr/>
          </p:nvSpPr>
          <p:spPr bwMode="auto">
            <a:xfrm>
              <a:off x="17793022" y="8365678"/>
              <a:ext cx="2705100" cy="1352550"/>
            </a:xfrm>
            <a:custGeom>
              <a:avLst/>
              <a:gdLst>
                <a:gd name="T0" fmla="*/ 360 w 720"/>
                <a:gd name="T1" fmla="*/ 360 h 360"/>
                <a:gd name="T2" fmla="*/ 720 w 720"/>
                <a:gd name="T3" fmla="*/ 0 h 360"/>
                <a:gd name="T4" fmla="*/ 0 w 720"/>
                <a:gd name="T5" fmla="*/ 0 h 360"/>
                <a:gd name="T6" fmla="*/ 360 w 720"/>
                <a:gd name="T7" fmla="*/ 360 h 360"/>
              </a:gdLst>
              <a:ahLst/>
              <a:cxnLst>
                <a:cxn ang="0">
                  <a:pos x="T0" y="T1"/>
                </a:cxn>
                <a:cxn ang="0">
                  <a:pos x="T2" y="T3"/>
                </a:cxn>
                <a:cxn ang="0">
                  <a:pos x="T4" y="T5"/>
                </a:cxn>
                <a:cxn ang="0">
                  <a:pos x="T6" y="T7"/>
                </a:cxn>
              </a:cxnLst>
              <a:rect l="0" t="0" r="r" b="b"/>
              <a:pathLst>
                <a:path w="720" h="360">
                  <a:moveTo>
                    <a:pt x="360" y="360"/>
                  </a:moveTo>
                  <a:cubicBezTo>
                    <a:pt x="559" y="360"/>
                    <a:pt x="720" y="198"/>
                    <a:pt x="720" y="0"/>
                  </a:cubicBezTo>
                  <a:cubicBezTo>
                    <a:pt x="0" y="0"/>
                    <a:pt x="0" y="0"/>
                    <a:pt x="0" y="0"/>
                  </a:cubicBezTo>
                  <a:cubicBezTo>
                    <a:pt x="0" y="198"/>
                    <a:pt x="161" y="360"/>
                    <a:pt x="360" y="360"/>
                  </a:cubicBez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4" name="Freeform 29"/>
            <p:cNvSpPr>
              <a:spLocks/>
            </p:cNvSpPr>
            <p:nvPr/>
          </p:nvSpPr>
          <p:spPr bwMode="auto">
            <a:xfrm>
              <a:off x="18112109" y="9237215"/>
              <a:ext cx="2066925" cy="481012"/>
            </a:xfrm>
            <a:custGeom>
              <a:avLst/>
              <a:gdLst>
                <a:gd name="T0" fmla="*/ 0 w 550"/>
                <a:gd name="T1" fmla="*/ 0 h 128"/>
                <a:gd name="T2" fmla="*/ 0 w 550"/>
                <a:gd name="T3" fmla="*/ 0 h 128"/>
                <a:gd name="T4" fmla="*/ 275 w 550"/>
                <a:gd name="T5" fmla="*/ 128 h 128"/>
                <a:gd name="T6" fmla="*/ 550 w 550"/>
                <a:gd name="T7" fmla="*/ 0 h 128"/>
                <a:gd name="T8" fmla="*/ 0 w 550"/>
                <a:gd name="T9" fmla="*/ 0 h 128"/>
              </a:gdLst>
              <a:ahLst/>
              <a:cxnLst>
                <a:cxn ang="0">
                  <a:pos x="T0" y="T1"/>
                </a:cxn>
                <a:cxn ang="0">
                  <a:pos x="T2" y="T3"/>
                </a:cxn>
                <a:cxn ang="0">
                  <a:pos x="T4" y="T5"/>
                </a:cxn>
                <a:cxn ang="0">
                  <a:pos x="T6" y="T7"/>
                </a:cxn>
                <a:cxn ang="0">
                  <a:pos x="T8" y="T9"/>
                </a:cxn>
              </a:cxnLst>
              <a:rect l="0" t="0" r="r" b="b"/>
              <a:pathLst>
                <a:path w="550" h="128">
                  <a:moveTo>
                    <a:pt x="0" y="0"/>
                  </a:moveTo>
                  <a:cubicBezTo>
                    <a:pt x="0" y="0"/>
                    <a:pt x="0" y="0"/>
                    <a:pt x="0" y="0"/>
                  </a:cubicBezTo>
                  <a:cubicBezTo>
                    <a:pt x="66" y="78"/>
                    <a:pt x="165" y="128"/>
                    <a:pt x="275" y="128"/>
                  </a:cubicBezTo>
                  <a:cubicBezTo>
                    <a:pt x="385" y="128"/>
                    <a:pt x="484" y="78"/>
                    <a:pt x="550" y="0"/>
                  </a:cubicBezTo>
                  <a:lnTo>
                    <a:pt x="0" y="0"/>
                  </a:lnTo>
                  <a:close/>
                </a:path>
              </a:pathLst>
            </a:custGeom>
            <a:solidFill>
              <a:schemeClr val="bg1"/>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5" name="Line 30"/>
            <p:cNvSpPr>
              <a:spLocks noChangeShapeType="1"/>
            </p:cNvSpPr>
            <p:nvPr/>
          </p:nvSpPr>
          <p:spPr bwMode="auto">
            <a:xfrm>
              <a:off x="20412397" y="10394503"/>
              <a:ext cx="992188"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6" name="Oval 31"/>
            <p:cNvSpPr>
              <a:spLocks noChangeArrowheads="1"/>
            </p:cNvSpPr>
            <p:nvPr/>
          </p:nvSpPr>
          <p:spPr bwMode="auto">
            <a:xfrm>
              <a:off x="19077309" y="10315128"/>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7" name="Oval 32"/>
            <p:cNvSpPr>
              <a:spLocks noChangeArrowheads="1"/>
            </p:cNvSpPr>
            <p:nvPr/>
          </p:nvSpPr>
          <p:spPr bwMode="auto">
            <a:xfrm>
              <a:off x="19077309" y="10980290"/>
              <a:ext cx="136525" cy="131762"/>
            </a:xfrm>
            <a:prstGeom prst="ellipse">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88" name="Freeform 33"/>
            <p:cNvSpPr>
              <a:spLocks/>
            </p:cNvSpPr>
            <p:nvPr/>
          </p:nvSpPr>
          <p:spPr bwMode="auto">
            <a:xfrm>
              <a:off x="18901097" y="5277990"/>
              <a:ext cx="1841500" cy="898525"/>
            </a:xfrm>
            <a:custGeom>
              <a:avLst/>
              <a:gdLst>
                <a:gd name="T0" fmla="*/ 481 w 490"/>
                <a:gd name="T1" fmla="*/ 159 h 239"/>
                <a:gd name="T2" fmla="*/ 229 w 490"/>
                <a:gd name="T3" fmla="*/ 217 h 239"/>
                <a:gd name="T4" fmla="*/ 9 w 490"/>
                <a:gd name="T5" fmla="*/ 80 h 239"/>
                <a:gd name="T6" fmla="*/ 261 w 490"/>
                <a:gd name="T7" fmla="*/ 22 h 239"/>
                <a:gd name="T8" fmla="*/ 481 w 490"/>
                <a:gd name="T9" fmla="*/ 159 h 239"/>
              </a:gdLst>
              <a:ahLst/>
              <a:cxnLst>
                <a:cxn ang="0">
                  <a:pos x="T0" y="T1"/>
                </a:cxn>
                <a:cxn ang="0">
                  <a:pos x="T2" y="T3"/>
                </a:cxn>
                <a:cxn ang="0">
                  <a:pos x="T4" y="T5"/>
                </a:cxn>
                <a:cxn ang="0">
                  <a:pos x="T6" y="T7"/>
                </a:cxn>
                <a:cxn ang="0">
                  <a:pos x="T8" y="T9"/>
                </a:cxn>
              </a:cxnLst>
              <a:rect l="0" t="0" r="r" b="b"/>
              <a:pathLst>
                <a:path w="490" h="239">
                  <a:moveTo>
                    <a:pt x="481" y="159"/>
                  </a:moveTo>
                  <a:cubicBezTo>
                    <a:pt x="472" y="213"/>
                    <a:pt x="359" y="239"/>
                    <a:pt x="229" y="217"/>
                  </a:cubicBezTo>
                  <a:cubicBezTo>
                    <a:pt x="98" y="196"/>
                    <a:pt x="0" y="134"/>
                    <a:pt x="9" y="80"/>
                  </a:cubicBezTo>
                  <a:cubicBezTo>
                    <a:pt x="18" y="26"/>
                    <a:pt x="131" y="0"/>
                    <a:pt x="261" y="22"/>
                  </a:cubicBezTo>
                  <a:cubicBezTo>
                    <a:pt x="392" y="44"/>
                    <a:pt x="490" y="106"/>
                    <a:pt x="481" y="159"/>
                  </a:cubicBezTo>
                  <a:close/>
                </a:path>
              </a:pathLst>
            </a:custGeom>
            <a:solidFill>
              <a:schemeClr val="bg2">
                <a:lumMod val="50000"/>
              </a:schemeClr>
            </a:solidFill>
            <a:ln w="180975" cap="flat">
              <a:solidFill>
                <a:srgbClr val="27282D"/>
              </a:solidFill>
              <a:prstDash val="solid"/>
              <a:miter lim="800000"/>
              <a:headEnd/>
              <a:tailEnd/>
            </a:ln>
          </p:spPr>
          <p:txBody>
            <a:bodyPr vert="horz" wrap="square" lIns="91440" tIns="45720" rIns="91440" bIns="45720" numCol="1" anchor="t" anchorCtr="0" compatLnSpc="1">
              <a:prstTxWarp prst="textNoShape">
                <a:avLst/>
              </a:prstTxWarp>
            </a:bodyPr>
            <a:lstStyle/>
            <a:p>
              <a:endParaRPr lang="id-ID"/>
            </a:p>
          </p:txBody>
        </p:sp>
        <p:sp>
          <p:nvSpPr>
            <p:cNvPr id="89" name="Freeform 34"/>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0" name="Freeform 35"/>
            <p:cNvSpPr>
              <a:spLocks/>
            </p:cNvSpPr>
            <p:nvPr/>
          </p:nvSpPr>
          <p:spPr bwMode="auto">
            <a:xfrm>
              <a:off x="17364397" y="4898578"/>
              <a:ext cx="1316038" cy="1250950"/>
            </a:xfrm>
            <a:custGeom>
              <a:avLst/>
              <a:gdLst>
                <a:gd name="T0" fmla="*/ 829 w 829"/>
                <a:gd name="T1" fmla="*/ 407 h 788"/>
                <a:gd name="T2" fmla="*/ 542 w 829"/>
                <a:gd name="T3" fmla="*/ 0 h 788"/>
                <a:gd name="T4" fmla="*/ 381 w 829"/>
                <a:gd name="T5" fmla="*/ 348 h 788"/>
                <a:gd name="T6" fmla="*/ 0 w 829"/>
                <a:gd name="T7" fmla="*/ 381 h 788"/>
                <a:gd name="T8" fmla="*/ 286 w 829"/>
                <a:gd name="T9" fmla="*/ 788 h 788"/>
                <a:gd name="T10" fmla="*/ 447 w 829"/>
                <a:gd name="T11" fmla="*/ 440 h 788"/>
                <a:gd name="T12" fmla="*/ 829 w 829"/>
                <a:gd name="T13" fmla="*/ 407 h 788"/>
              </a:gdLst>
              <a:ahLst/>
              <a:cxnLst>
                <a:cxn ang="0">
                  <a:pos x="T0" y="T1"/>
                </a:cxn>
                <a:cxn ang="0">
                  <a:pos x="T2" y="T3"/>
                </a:cxn>
                <a:cxn ang="0">
                  <a:pos x="T4" y="T5"/>
                </a:cxn>
                <a:cxn ang="0">
                  <a:pos x="T6" y="T7"/>
                </a:cxn>
                <a:cxn ang="0">
                  <a:pos x="T8" y="T9"/>
                </a:cxn>
                <a:cxn ang="0">
                  <a:pos x="T10" y="T11"/>
                </a:cxn>
                <a:cxn ang="0">
                  <a:pos x="T12" y="T13"/>
                </a:cxn>
              </a:cxnLst>
              <a:rect l="0" t="0" r="r" b="b"/>
              <a:pathLst>
                <a:path w="829" h="788">
                  <a:moveTo>
                    <a:pt x="829" y="407"/>
                  </a:moveTo>
                  <a:lnTo>
                    <a:pt x="542" y="0"/>
                  </a:lnTo>
                  <a:lnTo>
                    <a:pt x="381" y="348"/>
                  </a:lnTo>
                  <a:lnTo>
                    <a:pt x="0" y="381"/>
                  </a:lnTo>
                  <a:lnTo>
                    <a:pt x="286" y="788"/>
                  </a:lnTo>
                  <a:lnTo>
                    <a:pt x="447" y="440"/>
                  </a:lnTo>
                  <a:lnTo>
                    <a:pt x="829" y="407"/>
                  </a:lnTo>
                  <a:close/>
                </a:path>
              </a:pathLst>
            </a:custGeom>
            <a:solidFill>
              <a:schemeClr val="bg1"/>
            </a:solidFill>
            <a:ln w="1809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grpSp>
          <p:nvGrpSpPr>
            <p:cNvPr id="91" name="Group 90"/>
            <p:cNvGrpSpPr/>
            <p:nvPr/>
          </p:nvGrpSpPr>
          <p:grpSpPr>
            <a:xfrm>
              <a:off x="21720817" y="7120255"/>
              <a:ext cx="1166813" cy="1157287"/>
              <a:chOff x="-2054226" y="5984876"/>
              <a:chExt cx="1166813" cy="1157287"/>
            </a:xfrm>
          </p:grpSpPr>
          <p:sp>
            <p:nvSpPr>
              <p:cNvPr id="99"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0"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1"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2"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92" name="Group 91"/>
            <p:cNvGrpSpPr/>
            <p:nvPr/>
          </p:nvGrpSpPr>
          <p:grpSpPr>
            <a:xfrm>
              <a:off x="16197584" y="3537461"/>
              <a:ext cx="1166813" cy="1157287"/>
              <a:chOff x="-2054226" y="5984876"/>
              <a:chExt cx="1166813" cy="1157287"/>
            </a:xfrm>
          </p:grpSpPr>
          <p:sp>
            <p:nvSpPr>
              <p:cNvPr id="95"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6"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7"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8"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93" name="Oval 44"/>
            <p:cNvSpPr>
              <a:spLocks noChangeArrowheads="1"/>
            </p:cNvSpPr>
            <p:nvPr/>
          </p:nvSpPr>
          <p:spPr bwMode="auto">
            <a:xfrm>
              <a:off x="15550678" y="7310754"/>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4" name="Oval 44"/>
            <p:cNvSpPr>
              <a:spLocks noChangeArrowheads="1"/>
            </p:cNvSpPr>
            <p:nvPr/>
          </p:nvSpPr>
          <p:spPr bwMode="auto">
            <a:xfrm>
              <a:off x="22383598" y="4992247"/>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103" name="Group 102"/>
          <p:cNvGrpSpPr/>
          <p:nvPr/>
        </p:nvGrpSpPr>
        <p:grpSpPr>
          <a:xfrm>
            <a:off x="8235667" y="2624303"/>
            <a:ext cx="4892437" cy="8194137"/>
            <a:chOff x="12336015" y="7161717"/>
            <a:chExt cx="4860541" cy="8140719"/>
          </a:xfrm>
        </p:grpSpPr>
        <p:grpSp>
          <p:nvGrpSpPr>
            <p:cNvPr id="104" name="Group 103"/>
            <p:cNvGrpSpPr/>
            <p:nvPr/>
          </p:nvGrpSpPr>
          <p:grpSpPr>
            <a:xfrm>
              <a:off x="12336016" y="11264463"/>
              <a:ext cx="4860540" cy="3240360"/>
              <a:chOff x="-4327545" y="8656490"/>
              <a:chExt cx="4860540" cy="3240360"/>
            </a:xfrm>
          </p:grpSpPr>
          <p:graphicFrame>
            <p:nvGraphicFramePr>
              <p:cNvPr id="110" name="Chart 109"/>
              <p:cNvGraphicFramePr/>
              <p:nvPr>
                <p:extLst>
                  <p:ext uri="{D42A27DB-BD31-4B8C-83A1-F6EECF244321}">
                    <p14:modId xmlns:p14="http://schemas.microsoft.com/office/powerpoint/2010/main" val="1243140693"/>
                  </p:ext>
                </p:extLst>
              </p:nvPr>
            </p:nvGraphicFramePr>
            <p:xfrm>
              <a:off x="-4327545" y="8656490"/>
              <a:ext cx="4860540" cy="3240360"/>
            </p:xfrm>
            <a:graphic>
              <a:graphicData uri="http://schemas.openxmlformats.org/drawingml/2006/chart">
                <c:chart xmlns:c="http://schemas.openxmlformats.org/drawingml/2006/chart" xmlns:r="http://schemas.openxmlformats.org/officeDocument/2006/relationships" r:id="rId3"/>
              </a:graphicData>
            </a:graphic>
          </p:graphicFrame>
          <p:sp>
            <p:nvSpPr>
              <p:cNvPr id="111" name="TextBox 110"/>
              <p:cNvSpPr txBox="1"/>
              <p:nvPr/>
            </p:nvSpPr>
            <p:spPr>
              <a:xfrm>
                <a:off x="-2365327" y="10051349"/>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35%</a:t>
                </a:r>
              </a:p>
            </p:txBody>
          </p:sp>
        </p:grpSp>
        <p:grpSp>
          <p:nvGrpSpPr>
            <p:cNvPr id="105" name="Group 104"/>
            <p:cNvGrpSpPr/>
            <p:nvPr/>
          </p:nvGrpSpPr>
          <p:grpSpPr>
            <a:xfrm>
              <a:off x="12336015" y="7161717"/>
              <a:ext cx="4860540" cy="3240359"/>
              <a:chOff x="6593377" y="4553744"/>
              <a:chExt cx="4860540" cy="3240359"/>
            </a:xfrm>
          </p:grpSpPr>
          <p:graphicFrame>
            <p:nvGraphicFramePr>
              <p:cNvPr id="108" name="Chart 107"/>
              <p:cNvGraphicFramePr/>
              <p:nvPr>
                <p:extLst/>
              </p:nvPr>
            </p:nvGraphicFramePr>
            <p:xfrm>
              <a:off x="6593377" y="4553744"/>
              <a:ext cx="4860540" cy="3240359"/>
            </p:xfrm>
            <a:graphic>
              <a:graphicData uri="http://schemas.openxmlformats.org/drawingml/2006/chart">
                <c:chart xmlns:c="http://schemas.openxmlformats.org/drawingml/2006/chart" xmlns:r="http://schemas.openxmlformats.org/officeDocument/2006/relationships" r:id="rId4"/>
              </a:graphicData>
            </a:graphic>
          </p:graphicFrame>
          <p:sp>
            <p:nvSpPr>
              <p:cNvPr id="109" name="TextBox 108"/>
              <p:cNvSpPr txBox="1"/>
              <p:nvPr/>
            </p:nvSpPr>
            <p:spPr>
              <a:xfrm>
                <a:off x="8555596" y="5866148"/>
                <a:ext cx="936104" cy="615553"/>
              </a:xfrm>
              <a:prstGeom prst="rect">
                <a:avLst/>
              </a:prstGeom>
              <a:noFill/>
            </p:spPr>
            <p:txBody>
              <a:bodyPr wrap="square" lIns="0" tIns="0" rIns="0" bIns="0" rtlCol="0" anchor="ctr">
                <a:noAutofit/>
              </a:bodyPr>
              <a:lstStyle/>
              <a:p>
                <a:pPr algn="ctr"/>
                <a:r>
                  <a:rPr lang="id-ID" sz="3000" b="1" spc="100" dirty="0">
                    <a:latin typeface="Montserrat" panose="00000500000000000000" pitchFamily="50" charset="0"/>
                    <a:ea typeface="Open Sans" panose="020B0606030504020204" pitchFamily="34" charset="0"/>
                    <a:cs typeface="Open Sans" panose="020B0606030504020204" pitchFamily="34" charset="0"/>
                  </a:rPr>
                  <a:t>65%</a:t>
                </a:r>
              </a:p>
            </p:txBody>
          </p:sp>
        </p:grpSp>
        <p:sp>
          <p:nvSpPr>
            <p:cNvPr id="106" name="TextBox 105"/>
            <p:cNvSpPr txBox="1"/>
            <p:nvPr/>
          </p:nvSpPr>
          <p:spPr>
            <a:xfrm>
              <a:off x="12724396" y="10584141"/>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GRAPHIC DESIGN</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sp>
          <p:nvSpPr>
            <p:cNvPr id="107" name="TextBox 106"/>
            <p:cNvSpPr txBox="1"/>
            <p:nvPr/>
          </p:nvSpPr>
          <p:spPr>
            <a:xfrm>
              <a:off x="12724396" y="14686883"/>
              <a:ext cx="4083781" cy="615553"/>
            </a:xfrm>
            <a:prstGeom prst="rect">
              <a:avLst/>
            </a:prstGeom>
            <a:noFill/>
          </p:spPr>
          <p:txBody>
            <a:bodyPr wrap="square" lIns="0" tIns="0" rIns="0" bIns="0" rtlCol="0">
              <a:noAutofit/>
            </a:bodyPr>
            <a:lstStyle/>
            <a:p>
              <a:pPr algn="ctr"/>
              <a:r>
                <a:rPr lang="id-ID" sz="1800" spc="100" dirty="0">
                  <a:latin typeface="Open Sans" panose="020B0606030504020204" pitchFamily="34" charset="0"/>
                  <a:ea typeface="Open Sans" panose="020B0606030504020204" pitchFamily="34" charset="0"/>
                  <a:cs typeface="Open Sans" panose="020B0606030504020204" pitchFamily="34" charset="0"/>
                </a:rPr>
                <a:t>MARKETING</a:t>
              </a:r>
            </a:p>
            <a:p>
              <a:pPr algn="ctr"/>
              <a:endParaRPr lang="id-ID" sz="1800" spc="100" dirty="0">
                <a:latin typeface="Open Sans" panose="020B0606030504020204" pitchFamily="34" charset="0"/>
                <a:ea typeface="Open Sans" panose="020B0606030504020204" pitchFamily="34" charset="0"/>
                <a:cs typeface="Open Sans" panose="020B0606030504020204" pitchFamily="34" charset="0"/>
              </a:endParaRPr>
            </a:p>
          </p:txBody>
        </p:sp>
      </p:grpSp>
      <p:sp>
        <p:nvSpPr>
          <p:cNvPr id="112" name="Rectangle 111"/>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Tree>
    <p:extLst>
      <p:ext uri="{BB962C8B-B14F-4D97-AF65-F5344CB8AC3E}">
        <p14:creationId xmlns:p14="http://schemas.microsoft.com/office/powerpoint/2010/main" val="3358769301"/>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Freeform 5"/>
          <p:cNvSpPr>
            <a:spLocks/>
          </p:cNvSpPr>
          <p:nvPr/>
        </p:nvSpPr>
        <p:spPr bwMode="auto">
          <a:xfrm>
            <a:off x="15757698" y="4039740"/>
            <a:ext cx="5407025" cy="3244850"/>
          </a:xfrm>
          <a:custGeom>
            <a:avLst/>
            <a:gdLst>
              <a:gd name="T0" fmla="*/ 393 w 1440"/>
              <a:gd name="T1" fmla="*/ 864 h 864"/>
              <a:gd name="T2" fmla="*/ 1440 w 1440"/>
              <a:gd name="T3" fmla="*/ 864 h 864"/>
              <a:gd name="T4" fmla="*/ 1440 w 1440"/>
              <a:gd name="T5" fmla="*/ 432 h 864"/>
              <a:gd name="T6" fmla="*/ 1047 w 1440"/>
              <a:gd name="T7" fmla="*/ 0 h 864"/>
              <a:gd name="T8" fmla="*/ 0 w 1440"/>
              <a:gd name="T9" fmla="*/ 0 h 864"/>
            </a:gdLst>
            <a:ahLst/>
            <a:cxnLst>
              <a:cxn ang="0">
                <a:pos x="T0" y="T1"/>
              </a:cxn>
              <a:cxn ang="0">
                <a:pos x="T2" y="T3"/>
              </a:cxn>
              <a:cxn ang="0">
                <a:pos x="T4" y="T5"/>
              </a:cxn>
              <a:cxn ang="0">
                <a:pos x="T6" y="T7"/>
              </a:cxn>
              <a:cxn ang="0">
                <a:pos x="T8" y="T9"/>
              </a:cxn>
            </a:cxnLst>
            <a:rect l="0" t="0" r="r" b="b"/>
            <a:pathLst>
              <a:path w="1440" h="864">
                <a:moveTo>
                  <a:pt x="393" y="864"/>
                </a:moveTo>
                <a:cubicBezTo>
                  <a:pt x="1440" y="864"/>
                  <a:pt x="1440" y="864"/>
                  <a:pt x="1440" y="864"/>
                </a:cubicBezTo>
                <a:cubicBezTo>
                  <a:pt x="1440" y="432"/>
                  <a:pt x="1440" y="432"/>
                  <a:pt x="1440" y="432"/>
                </a:cubicBezTo>
                <a:cubicBezTo>
                  <a:pt x="1440" y="193"/>
                  <a:pt x="1264" y="0"/>
                  <a:pt x="1047" y="0"/>
                </a:cubicBezTo>
                <a:cubicBezTo>
                  <a:pt x="0" y="0"/>
                  <a:pt x="0" y="0"/>
                  <a:pt x="0" y="0"/>
                </a:cubicBezTo>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7" name="Freeform 6"/>
          <p:cNvSpPr>
            <a:spLocks/>
          </p:cNvSpPr>
          <p:nvPr/>
        </p:nvSpPr>
        <p:spPr bwMode="auto">
          <a:xfrm>
            <a:off x="15757698" y="4039740"/>
            <a:ext cx="5407025" cy="3244850"/>
          </a:xfrm>
          <a:custGeom>
            <a:avLst/>
            <a:gdLst>
              <a:gd name="T0" fmla="*/ 393 w 1440"/>
              <a:gd name="T1" fmla="*/ 864 h 864"/>
              <a:gd name="T2" fmla="*/ 1440 w 1440"/>
              <a:gd name="T3" fmla="*/ 864 h 864"/>
              <a:gd name="T4" fmla="*/ 1440 w 1440"/>
              <a:gd name="T5" fmla="*/ 432 h 864"/>
              <a:gd name="T6" fmla="*/ 1047 w 1440"/>
              <a:gd name="T7" fmla="*/ 0 h 864"/>
              <a:gd name="T8" fmla="*/ 0 w 1440"/>
              <a:gd name="T9" fmla="*/ 0 h 864"/>
            </a:gdLst>
            <a:ahLst/>
            <a:cxnLst>
              <a:cxn ang="0">
                <a:pos x="T0" y="T1"/>
              </a:cxn>
              <a:cxn ang="0">
                <a:pos x="T2" y="T3"/>
              </a:cxn>
              <a:cxn ang="0">
                <a:pos x="T4" y="T5"/>
              </a:cxn>
              <a:cxn ang="0">
                <a:pos x="T6" y="T7"/>
              </a:cxn>
              <a:cxn ang="0">
                <a:pos x="T8" y="T9"/>
              </a:cxn>
            </a:cxnLst>
            <a:rect l="0" t="0" r="r" b="b"/>
            <a:pathLst>
              <a:path w="1440" h="864">
                <a:moveTo>
                  <a:pt x="393" y="864"/>
                </a:moveTo>
                <a:cubicBezTo>
                  <a:pt x="1440" y="864"/>
                  <a:pt x="1440" y="864"/>
                  <a:pt x="1440" y="864"/>
                </a:cubicBezTo>
                <a:cubicBezTo>
                  <a:pt x="1440" y="432"/>
                  <a:pt x="1440" y="432"/>
                  <a:pt x="1440" y="432"/>
                </a:cubicBezTo>
                <a:cubicBezTo>
                  <a:pt x="1440" y="193"/>
                  <a:pt x="1264" y="0"/>
                  <a:pt x="1047" y="0"/>
                </a:cubicBezTo>
                <a:cubicBezTo>
                  <a:pt x="0" y="0"/>
                  <a:pt x="0" y="0"/>
                  <a:pt x="0" y="0"/>
                </a:cubicBezTo>
              </a:path>
            </a:pathLst>
          </a:cu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 name="Freeform 7"/>
          <p:cNvSpPr>
            <a:spLocks/>
          </p:cNvSpPr>
          <p:nvPr/>
        </p:nvSpPr>
        <p:spPr bwMode="auto">
          <a:xfrm>
            <a:off x="14135273" y="4039740"/>
            <a:ext cx="3244850" cy="3244850"/>
          </a:xfrm>
          <a:custGeom>
            <a:avLst/>
            <a:gdLst>
              <a:gd name="T0" fmla="*/ 864 w 864"/>
              <a:gd name="T1" fmla="*/ 864 h 864"/>
              <a:gd name="T2" fmla="*/ 0 w 864"/>
              <a:gd name="T3" fmla="*/ 864 h 864"/>
              <a:gd name="T4" fmla="*/ 0 w 864"/>
              <a:gd name="T5" fmla="*/ 432 h 864"/>
              <a:gd name="T6" fmla="*/ 432 w 864"/>
              <a:gd name="T7" fmla="*/ 0 h 864"/>
              <a:gd name="T8" fmla="*/ 864 w 864"/>
              <a:gd name="T9" fmla="*/ 432 h 864"/>
              <a:gd name="T10" fmla="*/ 864 w 864"/>
              <a:gd name="T11" fmla="*/ 864 h 864"/>
            </a:gdLst>
            <a:ahLst/>
            <a:cxnLst>
              <a:cxn ang="0">
                <a:pos x="T0" y="T1"/>
              </a:cxn>
              <a:cxn ang="0">
                <a:pos x="T2" y="T3"/>
              </a:cxn>
              <a:cxn ang="0">
                <a:pos x="T4" y="T5"/>
              </a:cxn>
              <a:cxn ang="0">
                <a:pos x="T6" y="T7"/>
              </a:cxn>
              <a:cxn ang="0">
                <a:pos x="T8" y="T9"/>
              </a:cxn>
              <a:cxn ang="0">
                <a:pos x="T10" y="T11"/>
              </a:cxn>
            </a:cxnLst>
            <a:rect l="0" t="0" r="r" b="b"/>
            <a:pathLst>
              <a:path w="864" h="864">
                <a:moveTo>
                  <a:pt x="864" y="864"/>
                </a:moveTo>
                <a:cubicBezTo>
                  <a:pt x="0" y="864"/>
                  <a:pt x="0" y="864"/>
                  <a:pt x="0" y="864"/>
                </a:cubicBezTo>
                <a:cubicBezTo>
                  <a:pt x="0" y="432"/>
                  <a:pt x="0" y="432"/>
                  <a:pt x="0" y="432"/>
                </a:cubicBezTo>
                <a:cubicBezTo>
                  <a:pt x="0" y="193"/>
                  <a:pt x="193" y="0"/>
                  <a:pt x="432" y="0"/>
                </a:cubicBezTo>
                <a:cubicBezTo>
                  <a:pt x="671" y="0"/>
                  <a:pt x="864" y="193"/>
                  <a:pt x="864" y="432"/>
                </a:cubicBezTo>
                <a:lnTo>
                  <a:pt x="864" y="864"/>
                </a:lnTo>
                <a:close/>
              </a:path>
            </a:pathLst>
          </a:cu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8"/>
          <p:cNvSpPr>
            <a:spLocks/>
          </p:cNvSpPr>
          <p:nvPr/>
        </p:nvSpPr>
        <p:spPr bwMode="auto">
          <a:xfrm>
            <a:off x="14135273" y="4039740"/>
            <a:ext cx="3244850" cy="3244850"/>
          </a:xfrm>
          <a:custGeom>
            <a:avLst/>
            <a:gdLst>
              <a:gd name="T0" fmla="*/ 864 w 864"/>
              <a:gd name="T1" fmla="*/ 864 h 864"/>
              <a:gd name="T2" fmla="*/ 0 w 864"/>
              <a:gd name="T3" fmla="*/ 864 h 864"/>
              <a:gd name="T4" fmla="*/ 0 w 864"/>
              <a:gd name="T5" fmla="*/ 432 h 864"/>
              <a:gd name="T6" fmla="*/ 432 w 864"/>
              <a:gd name="T7" fmla="*/ 0 h 864"/>
              <a:gd name="T8" fmla="*/ 864 w 864"/>
              <a:gd name="T9" fmla="*/ 432 h 864"/>
              <a:gd name="T10" fmla="*/ 864 w 864"/>
              <a:gd name="T11" fmla="*/ 864 h 864"/>
            </a:gdLst>
            <a:ahLst/>
            <a:cxnLst>
              <a:cxn ang="0">
                <a:pos x="T0" y="T1"/>
              </a:cxn>
              <a:cxn ang="0">
                <a:pos x="T2" y="T3"/>
              </a:cxn>
              <a:cxn ang="0">
                <a:pos x="T4" y="T5"/>
              </a:cxn>
              <a:cxn ang="0">
                <a:pos x="T6" y="T7"/>
              </a:cxn>
              <a:cxn ang="0">
                <a:pos x="T8" y="T9"/>
              </a:cxn>
              <a:cxn ang="0">
                <a:pos x="T10" y="T11"/>
              </a:cxn>
            </a:cxnLst>
            <a:rect l="0" t="0" r="r" b="b"/>
            <a:pathLst>
              <a:path w="864" h="864">
                <a:moveTo>
                  <a:pt x="864" y="864"/>
                </a:moveTo>
                <a:cubicBezTo>
                  <a:pt x="0" y="864"/>
                  <a:pt x="0" y="864"/>
                  <a:pt x="0" y="864"/>
                </a:cubicBezTo>
                <a:cubicBezTo>
                  <a:pt x="0" y="432"/>
                  <a:pt x="0" y="432"/>
                  <a:pt x="0" y="432"/>
                </a:cubicBezTo>
                <a:cubicBezTo>
                  <a:pt x="0" y="193"/>
                  <a:pt x="193" y="0"/>
                  <a:pt x="432" y="0"/>
                </a:cubicBezTo>
                <a:cubicBezTo>
                  <a:pt x="671" y="0"/>
                  <a:pt x="864" y="193"/>
                  <a:pt x="864" y="432"/>
                </a:cubicBezTo>
                <a:lnTo>
                  <a:pt x="864" y="864"/>
                </a:lnTo>
                <a:close/>
              </a:path>
            </a:pathLst>
          </a:cu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0" name="Rectangle 9"/>
          <p:cNvSpPr>
            <a:spLocks noChangeArrowheads="1"/>
          </p:cNvSpPr>
          <p:nvPr/>
        </p:nvSpPr>
        <p:spPr bwMode="auto">
          <a:xfrm>
            <a:off x="18191335" y="7284590"/>
            <a:ext cx="1081088" cy="4325938"/>
          </a:xfrm>
          <a:prstGeom prst="rect">
            <a:avLst/>
          </a:prstGeom>
          <a:solidFill>
            <a:schemeClr val="bg2">
              <a:lumMod val="25000"/>
            </a:schemeClr>
          </a:solidFill>
          <a:ln>
            <a:noFill/>
          </a:ln>
          <a:extLst/>
        </p:spPr>
        <p:txBody>
          <a:bodyPr vert="horz" wrap="square" lIns="91440" tIns="45720" rIns="91440" bIns="45720" numCol="1" anchor="t" anchorCtr="0" compatLnSpc="1">
            <a:prstTxWarp prst="textNoShape">
              <a:avLst/>
            </a:prstTxWarp>
          </a:bodyPr>
          <a:lstStyle/>
          <a:p>
            <a:endParaRPr lang="id-ID" dirty="0"/>
          </a:p>
        </p:txBody>
      </p:sp>
      <p:sp>
        <p:nvSpPr>
          <p:cNvPr id="11" name="Rectangle 10"/>
          <p:cNvSpPr>
            <a:spLocks noChangeArrowheads="1"/>
          </p:cNvSpPr>
          <p:nvPr/>
        </p:nvSpPr>
        <p:spPr bwMode="auto">
          <a:xfrm>
            <a:off x="18191335" y="7284590"/>
            <a:ext cx="1081088" cy="4325938"/>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11"/>
          <p:cNvSpPr>
            <a:spLocks noChangeShapeType="1"/>
          </p:cNvSpPr>
          <p:nvPr/>
        </p:nvSpPr>
        <p:spPr bwMode="auto">
          <a:xfrm>
            <a:off x="19002548" y="2688778"/>
            <a:ext cx="0" cy="3108325"/>
          </a:xfrm>
          <a:prstGeom prst="line">
            <a:avLst/>
          </a:prstGeom>
          <a:noFill/>
          <a:ln w="179388"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4" name="Rectangle 13"/>
          <p:cNvSpPr>
            <a:spLocks noChangeArrowheads="1"/>
          </p:cNvSpPr>
          <p:nvPr/>
        </p:nvSpPr>
        <p:spPr bwMode="auto">
          <a:xfrm>
            <a:off x="19002548" y="2688778"/>
            <a:ext cx="1216025" cy="81121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Rectangle 14"/>
          <p:cNvSpPr>
            <a:spLocks noChangeArrowheads="1"/>
          </p:cNvSpPr>
          <p:nvPr/>
        </p:nvSpPr>
        <p:spPr bwMode="auto">
          <a:xfrm>
            <a:off x="19002548" y="2688778"/>
            <a:ext cx="1216025" cy="811213"/>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6" name="Rectangle 15"/>
          <p:cNvSpPr>
            <a:spLocks noChangeArrowheads="1"/>
          </p:cNvSpPr>
          <p:nvPr/>
        </p:nvSpPr>
        <p:spPr bwMode="auto">
          <a:xfrm>
            <a:off x="13370098" y="4850953"/>
            <a:ext cx="2928938" cy="1757363"/>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7" name="Rectangle 16"/>
          <p:cNvSpPr>
            <a:spLocks noChangeArrowheads="1"/>
          </p:cNvSpPr>
          <p:nvPr/>
        </p:nvSpPr>
        <p:spPr bwMode="auto">
          <a:xfrm>
            <a:off x="13370098" y="4850953"/>
            <a:ext cx="2928938" cy="1757363"/>
          </a:xfrm>
          <a:prstGeom prst="rect">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8" name="Line 17"/>
          <p:cNvSpPr>
            <a:spLocks noChangeShapeType="1"/>
          </p:cNvSpPr>
          <p:nvPr/>
        </p:nvSpPr>
        <p:spPr bwMode="auto">
          <a:xfrm>
            <a:off x="14833773" y="5730428"/>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 name="Line 18"/>
          <p:cNvSpPr>
            <a:spLocks noChangeShapeType="1"/>
          </p:cNvSpPr>
          <p:nvPr/>
        </p:nvSpPr>
        <p:spPr bwMode="auto">
          <a:xfrm>
            <a:off x="16299035" y="4850953"/>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19"/>
          <p:cNvSpPr>
            <a:spLocks noChangeShapeType="1"/>
          </p:cNvSpPr>
          <p:nvPr/>
        </p:nvSpPr>
        <p:spPr bwMode="auto">
          <a:xfrm>
            <a:off x="14833773" y="5730428"/>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1" name="Line 20"/>
          <p:cNvSpPr>
            <a:spLocks noChangeShapeType="1"/>
          </p:cNvSpPr>
          <p:nvPr/>
        </p:nvSpPr>
        <p:spPr bwMode="auto">
          <a:xfrm flipV="1">
            <a:off x="13370098" y="5730428"/>
            <a:ext cx="1463675" cy="877888"/>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Line 21"/>
          <p:cNvSpPr>
            <a:spLocks noChangeShapeType="1"/>
          </p:cNvSpPr>
          <p:nvPr/>
        </p:nvSpPr>
        <p:spPr bwMode="auto">
          <a:xfrm>
            <a:off x="14833773" y="5730428"/>
            <a:ext cx="1465263" cy="877888"/>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Freeform 22"/>
          <p:cNvSpPr>
            <a:spLocks/>
          </p:cNvSpPr>
          <p:nvPr/>
        </p:nvSpPr>
        <p:spPr bwMode="auto">
          <a:xfrm>
            <a:off x="13370098" y="4850953"/>
            <a:ext cx="2928938" cy="1171575"/>
          </a:xfrm>
          <a:custGeom>
            <a:avLst/>
            <a:gdLst>
              <a:gd name="T0" fmla="*/ 0 w 1845"/>
              <a:gd name="T1" fmla="*/ 0 h 738"/>
              <a:gd name="T2" fmla="*/ 922 w 1845"/>
              <a:gd name="T3" fmla="*/ 738 h 738"/>
              <a:gd name="T4" fmla="*/ 1845 w 1845"/>
              <a:gd name="T5" fmla="*/ 0 h 738"/>
              <a:gd name="T6" fmla="*/ 0 w 1845"/>
              <a:gd name="T7" fmla="*/ 0 h 738"/>
            </a:gdLst>
            <a:ahLst/>
            <a:cxnLst>
              <a:cxn ang="0">
                <a:pos x="T0" y="T1"/>
              </a:cxn>
              <a:cxn ang="0">
                <a:pos x="T2" y="T3"/>
              </a:cxn>
              <a:cxn ang="0">
                <a:pos x="T4" y="T5"/>
              </a:cxn>
              <a:cxn ang="0">
                <a:pos x="T6" y="T7"/>
              </a:cxn>
            </a:cxnLst>
            <a:rect l="0" t="0" r="r" b="b"/>
            <a:pathLst>
              <a:path w="1845" h="738">
                <a:moveTo>
                  <a:pt x="0" y="0"/>
                </a:moveTo>
                <a:lnTo>
                  <a:pt x="922" y="738"/>
                </a:lnTo>
                <a:lnTo>
                  <a:pt x="1845" y="0"/>
                </a:lnTo>
                <a:lnTo>
                  <a:pt x="0" y="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4" name="Freeform 23"/>
          <p:cNvSpPr>
            <a:spLocks/>
          </p:cNvSpPr>
          <p:nvPr/>
        </p:nvSpPr>
        <p:spPr bwMode="auto">
          <a:xfrm>
            <a:off x="13370098" y="4850953"/>
            <a:ext cx="2928938" cy="1171575"/>
          </a:xfrm>
          <a:custGeom>
            <a:avLst/>
            <a:gdLst>
              <a:gd name="T0" fmla="*/ 0 w 1845"/>
              <a:gd name="T1" fmla="*/ 0 h 738"/>
              <a:gd name="T2" fmla="*/ 922 w 1845"/>
              <a:gd name="T3" fmla="*/ 738 h 738"/>
              <a:gd name="T4" fmla="*/ 1845 w 1845"/>
              <a:gd name="T5" fmla="*/ 0 h 738"/>
              <a:gd name="T6" fmla="*/ 0 w 1845"/>
              <a:gd name="T7" fmla="*/ 0 h 738"/>
            </a:gdLst>
            <a:ahLst/>
            <a:cxnLst>
              <a:cxn ang="0">
                <a:pos x="T0" y="T1"/>
              </a:cxn>
              <a:cxn ang="0">
                <a:pos x="T2" y="T3"/>
              </a:cxn>
              <a:cxn ang="0">
                <a:pos x="T4" y="T5"/>
              </a:cxn>
              <a:cxn ang="0">
                <a:pos x="T6" y="T7"/>
              </a:cxn>
            </a:cxnLst>
            <a:rect l="0" t="0" r="r" b="b"/>
            <a:pathLst>
              <a:path w="1845" h="738">
                <a:moveTo>
                  <a:pt x="0" y="0"/>
                </a:moveTo>
                <a:lnTo>
                  <a:pt x="922" y="738"/>
                </a:lnTo>
                <a:lnTo>
                  <a:pt x="1845" y="0"/>
                </a:lnTo>
                <a:lnTo>
                  <a:pt x="0" y="0"/>
                </a:lnTo>
                <a:close/>
              </a:path>
            </a:pathLst>
          </a:custGeom>
          <a:solidFill>
            <a:schemeClr val="accent4"/>
          </a:solidFill>
          <a:ln w="179388"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26" name="Rectangle 25"/>
          <p:cNvSpPr>
            <a:spLocks noChangeArrowheads="1"/>
          </p:cNvSpPr>
          <p:nvPr/>
        </p:nvSpPr>
        <p:spPr bwMode="auto">
          <a:xfrm>
            <a:off x="211087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27" name="Rectangle 26"/>
          <p:cNvSpPr/>
          <p:nvPr/>
        </p:nvSpPr>
        <p:spPr>
          <a:xfrm>
            <a:off x="203904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8" name="TextBox 27"/>
          <p:cNvSpPr txBox="1"/>
          <p:nvPr/>
        </p:nvSpPr>
        <p:spPr>
          <a:xfrm>
            <a:off x="1894856" y="2512799"/>
            <a:ext cx="9532390"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Email </a:t>
            </a:r>
          </a:p>
          <a:p>
            <a:pPr>
              <a:lnSpc>
                <a:spcPct val="80000"/>
              </a:lnSpc>
            </a:pPr>
            <a:r>
              <a:rPr lang="id-ID" sz="13000" b="1" spc="-150" dirty="0">
                <a:latin typeface="Montserrat" panose="00000500000000000000" pitchFamily="50" charset="0"/>
              </a:rPr>
              <a:t>Marketing</a:t>
            </a:r>
          </a:p>
          <a:p>
            <a:pPr>
              <a:lnSpc>
                <a:spcPct val="80000"/>
              </a:lnSpc>
            </a:pPr>
            <a:r>
              <a:rPr lang="id-ID" sz="13000" b="1" spc="-150" dirty="0">
                <a:latin typeface="Montserrat" panose="00000500000000000000" pitchFamily="50" charset="0"/>
              </a:rPr>
              <a:t>Strategy </a:t>
            </a:r>
          </a:p>
        </p:txBody>
      </p:sp>
      <p:grpSp>
        <p:nvGrpSpPr>
          <p:cNvPr id="41" name="Group 40"/>
          <p:cNvGrpSpPr/>
          <p:nvPr/>
        </p:nvGrpSpPr>
        <p:grpSpPr>
          <a:xfrm>
            <a:off x="12203285" y="2515740"/>
            <a:ext cx="1166813" cy="1157287"/>
            <a:chOff x="-2054226" y="5984876"/>
            <a:chExt cx="1166813" cy="1157287"/>
          </a:xfrm>
        </p:grpSpPr>
        <p:sp>
          <p:nvSpPr>
            <p:cNvPr id="42"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3"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4"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5"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46" name="Oval 44"/>
          <p:cNvSpPr>
            <a:spLocks noChangeArrowheads="1"/>
          </p:cNvSpPr>
          <p:nvPr/>
        </p:nvSpPr>
        <p:spPr bwMode="auto">
          <a:xfrm>
            <a:off x="21500698" y="3436261"/>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47" name="Group 46"/>
          <p:cNvGrpSpPr/>
          <p:nvPr/>
        </p:nvGrpSpPr>
        <p:grpSpPr>
          <a:xfrm>
            <a:off x="12278215" y="7148860"/>
            <a:ext cx="1166813" cy="1157287"/>
            <a:chOff x="-2054226" y="5984876"/>
            <a:chExt cx="1166813" cy="1157287"/>
          </a:xfrm>
        </p:grpSpPr>
        <p:sp>
          <p:nvSpPr>
            <p:cNvPr id="4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52" name="Oval 44"/>
          <p:cNvSpPr>
            <a:spLocks noChangeArrowheads="1"/>
          </p:cNvSpPr>
          <p:nvPr/>
        </p:nvSpPr>
        <p:spPr bwMode="auto">
          <a:xfrm>
            <a:off x="16139718" y="8635552"/>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53" name="Group 52"/>
          <p:cNvGrpSpPr/>
          <p:nvPr/>
        </p:nvGrpSpPr>
        <p:grpSpPr>
          <a:xfrm>
            <a:off x="16126510" y="1886186"/>
            <a:ext cx="1166813" cy="1157287"/>
            <a:chOff x="-2054226" y="5984876"/>
            <a:chExt cx="1166813" cy="1157287"/>
          </a:xfrm>
        </p:grpSpPr>
        <p:sp>
          <p:nvSpPr>
            <p:cNvPr id="54"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5"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6"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7"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58" name="Oval 44"/>
          <p:cNvSpPr>
            <a:spLocks noChangeArrowheads="1"/>
          </p:cNvSpPr>
          <p:nvPr/>
        </p:nvSpPr>
        <p:spPr bwMode="auto">
          <a:xfrm>
            <a:off x="14431399" y="2424348"/>
            <a:ext cx="693738" cy="69532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58</a:t>
            </a:fld>
            <a:endParaRPr lang="id-ID"/>
          </a:p>
        </p:txBody>
      </p:sp>
    </p:spTree>
    <p:extLst>
      <p:ext uri="{BB962C8B-B14F-4D97-AF65-F5344CB8AC3E}">
        <p14:creationId xmlns:p14="http://schemas.microsoft.com/office/powerpoint/2010/main" val="4183214444"/>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5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8" name="Rectangle 67"/>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70" name="TextBox 69"/>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Email</a:t>
            </a:r>
          </a:p>
          <a:p>
            <a:pPr>
              <a:lnSpc>
                <a:spcPct val="80000"/>
              </a:lnSpc>
            </a:pPr>
            <a:r>
              <a:rPr lang="id-ID" sz="13000" b="1" spc="-150" dirty="0">
                <a:latin typeface="Montserrat" panose="00000500000000000000" pitchFamily="50" charset="0"/>
              </a:rPr>
              <a:t>Marketing</a:t>
            </a:r>
          </a:p>
          <a:p>
            <a:pPr>
              <a:lnSpc>
                <a:spcPct val="80000"/>
              </a:lnSpc>
            </a:pPr>
            <a:r>
              <a:rPr lang="id-ID" sz="13000" b="1" spc="-150" dirty="0">
                <a:latin typeface="Montserrat" panose="00000500000000000000" pitchFamily="50" charset="0"/>
              </a:rPr>
              <a:t>Tips</a:t>
            </a:r>
          </a:p>
        </p:txBody>
      </p:sp>
      <p:sp>
        <p:nvSpPr>
          <p:cNvPr id="35" name="Rectangle 32"/>
          <p:cNvSpPr>
            <a:spLocks noChangeArrowheads="1"/>
          </p:cNvSpPr>
          <p:nvPr/>
        </p:nvSpPr>
        <p:spPr bwMode="auto">
          <a:xfrm>
            <a:off x="6650590" y="4260207"/>
            <a:ext cx="4936895" cy="2962427"/>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6" name="Freeform 33"/>
          <p:cNvSpPr>
            <a:spLocks/>
          </p:cNvSpPr>
          <p:nvPr/>
        </p:nvSpPr>
        <p:spPr bwMode="auto">
          <a:xfrm>
            <a:off x="6650590" y="2285739"/>
            <a:ext cx="4936895" cy="2097601"/>
          </a:xfrm>
          <a:custGeom>
            <a:avLst/>
            <a:gdLst>
              <a:gd name="T0" fmla="*/ 0 w 3408"/>
              <a:gd name="T1" fmla="*/ 1448 h 1448"/>
              <a:gd name="T2" fmla="*/ 3408 w 3408"/>
              <a:gd name="T3" fmla="*/ 1448 h 1448"/>
              <a:gd name="T4" fmla="*/ 1704 w 3408"/>
              <a:gd name="T5" fmla="*/ 0 h 1448"/>
              <a:gd name="T6" fmla="*/ 0 w 3408"/>
              <a:gd name="T7" fmla="*/ 1448 h 1448"/>
            </a:gdLst>
            <a:ahLst/>
            <a:cxnLst>
              <a:cxn ang="0">
                <a:pos x="T0" y="T1"/>
              </a:cxn>
              <a:cxn ang="0">
                <a:pos x="T2" y="T3"/>
              </a:cxn>
              <a:cxn ang="0">
                <a:pos x="T4" y="T5"/>
              </a:cxn>
              <a:cxn ang="0">
                <a:pos x="T6" y="T7"/>
              </a:cxn>
            </a:cxnLst>
            <a:rect l="0" t="0" r="r" b="b"/>
            <a:pathLst>
              <a:path w="3408" h="1448">
                <a:moveTo>
                  <a:pt x="0" y="1448"/>
                </a:moveTo>
                <a:lnTo>
                  <a:pt x="3408" y="1448"/>
                </a:lnTo>
                <a:lnTo>
                  <a:pt x="1704" y="0"/>
                </a:lnTo>
                <a:lnTo>
                  <a:pt x="0" y="1448"/>
                </a:lnTo>
                <a:close/>
              </a:path>
            </a:pathLst>
          </a:custGeom>
          <a:solidFill>
            <a:schemeClr val="accent4"/>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37" name="Line 34"/>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38" name="Line 35"/>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9" name="Line 36"/>
          <p:cNvSpPr>
            <a:spLocks noChangeShapeType="1"/>
          </p:cNvSpPr>
          <p:nvPr/>
        </p:nvSpPr>
        <p:spPr bwMode="auto">
          <a:xfrm>
            <a:off x="9119038" y="4260207"/>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0" name="Line 37"/>
          <p:cNvSpPr>
            <a:spLocks noChangeShapeType="1"/>
          </p:cNvSpPr>
          <p:nvPr/>
        </p:nvSpPr>
        <p:spPr bwMode="auto">
          <a:xfrm>
            <a:off x="9119038" y="4260207"/>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1" name="Line 38"/>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2" name="Line 39"/>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3" name="Line 40"/>
          <p:cNvSpPr>
            <a:spLocks noChangeShapeType="1"/>
          </p:cNvSpPr>
          <p:nvPr/>
        </p:nvSpPr>
        <p:spPr bwMode="auto">
          <a:xfrm>
            <a:off x="9119038" y="4260207"/>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4" name="Line 41"/>
          <p:cNvSpPr>
            <a:spLocks noChangeShapeType="1"/>
          </p:cNvSpPr>
          <p:nvPr/>
        </p:nvSpPr>
        <p:spPr bwMode="auto">
          <a:xfrm>
            <a:off x="9119038" y="4260207"/>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5" name="Line 42"/>
          <p:cNvSpPr>
            <a:spLocks noChangeShapeType="1"/>
          </p:cNvSpPr>
          <p:nvPr/>
        </p:nvSpPr>
        <p:spPr bwMode="auto">
          <a:xfrm>
            <a:off x="9119038" y="4383340"/>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6" name="Line 43"/>
          <p:cNvSpPr>
            <a:spLocks noChangeShapeType="1"/>
          </p:cNvSpPr>
          <p:nvPr/>
        </p:nvSpPr>
        <p:spPr bwMode="auto">
          <a:xfrm>
            <a:off x="9119038" y="4383340"/>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7" name="Line 44"/>
          <p:cNvSpPr>
            <a:spLocks noChangeShapeType="1"/>
          </p:cNvSpPr>
          <p:nvPr/>
        </p:nvSpPr>
        <p:spPr bwMode="auto">
          <a:xfrm>
            <a:off x="9119038" y="5742145"/>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48" name="Line 45"/>
          <p:cNvSpPr>
            <a:spLocks noChangeShapeType="1"/>
          </p:cNvSpPr>
          <p:nvPr/>
        </p:nvSpPr>
        <p:spPr bwMode="auto">
          <a:xfrm>
            <a:off x="9119038" y="5742145"/>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49" name="Line 46"/>
          <p:cNvSpPr>
            <a:spLocks noChangeShapeType="1"/>
          </p:cNvSpPr>
          <p:nvPr/>
        </p:nvSpPr>
        <p:spPr bwMode="auto">
          <a:xfrm>
            <a:off x="9119038" y="4383340"/>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0" name="Rectangle 47"/>
          <p:cNvSpPr>
            <a:spLocks noChangeArrowheads="1"/>
          </p:cNvSpPr>
          <p:nvPr/>
        </p:nvSpPr>
        <p:spPr bwMode="auto">
          <a:xfrm>
            <a:off x="7638548" y="2779718"/>
            <a:ext cx="2962427" cy="2962427"/>
          </a:xfrm>
          <a:prstGeom prst="rect">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51" name="Rectangle 48"/>
          <p:cNvSpPr>
            <a:spLocks noChangeArrowheads="1"/>
          </p:cNvSpPr>
          <p:nvPr/>
        </p:nvSpPr>
        <p:spPr bwMode="auto">
          <a:xfrm>
            <a:off x="7638548" y="2779718"/>
            <a:ext cx="2962427" cy="2962427"/>
          </a:xfrm>
          <a:prstGeom prst="rect">
            <a:avLst/>
          </a:pr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2" name="Freeform 49"/>
          <p:cNvSpPr>
            <a:spLocks noEditPoints="1"/>
          </p:cNvSpPr>
          <p:nvPr/>
        </p:nvSpPr>
        <p:spPr bwMode="auto">
          <a:xfrm>
            <a:off x="8261455" y="3663376"/>
            <a:ext cx="1715165" cy="1193662"/>
          </a:xfrm>
          <a:custGeom>
            <a:avLst/>
            <a:gdLst>
              <a:gd name="T0" fmla="*/ 201 w 500"/>
              <a:gd name="T1" fmla="*/ 105 h 348"/>
              <a:gd name="T2" fmla="*/ 101 w 500"/>
              <a:gd name="T3" fmla="*/ 211 h 348"/>
              <a:gd name="T4" fmla="*/ 0 w 500"/>
              <a:gd name="T5" fmla="*/ 105 h 348"/>
              <a:gd name="T6" fmla="*/ 101 w 500"/>
              <a:gd name="T7" fmla="*/ 0 h 348"/>
              <a:gd name="T8" fmla="*/ 201 w 500"/>
              <a:gd name="T9" fmla="*/ 105 h 348"/>
              <a:gd name="T10" fmla="*/ 70 w 500"/>
              <a:gd name="T11" fmla="*/ 105 h 348"/>
              <a:gd name="T12" fmla="*/ 101 w 500"/>
              <a:gd name="T13" fmla="*/ 152 h 348"/>
              <a:gd name="T14" fmla="*/ 132 w 500"/>
              <a:gd name="T15" fmla="*/ 105 h 348"/>
              <a:gd name="T16" fmla="*/ 101 w 500"/>
              <a:gd name="T17" fmla="*/ 58 h 348"/>
              <a:gd name="T18" fmla="*/ 70 w 500"/>
              <a:gd name="T19" fmla="*/ 105 h 348"/>
              <a:gd name="T20" fmla="*/ 318 w 500"/>
              <a:gd name="T21" fmla="*/ 2 h 348"/>
              <a:gd name="T22" fmla="*/ 421 w 500"/>
              <a:gd name="T23" fmla="*/ 2 h 348"/>
              <a:gd name="T24" fmla="*/ 182 w 500"/>
              <a:gd name="T25" fmla="*/ 346 h 348"/>
              <a:gd name="T26" fmla="*/ 79 w 500"/>
              <a:gd name="T27" fmla="*/ 346 h 348"/>
              <a:gd name="T28" fmla="*/ 318 w 500"/>
              <a:gd name="T29" fmla="*/ 2 h 348"/>
              <a:gd name="T30" fmla="*/ 500 w 500"/>
              <a:gd name="T31" fmla="*/ 242 h 348"/>
              <a:gd name="T32" fmla="*/ 400 w 500"/>
              <a:gd name="T33" fmla="*/ 348 h 348"/>
              <a:gd name="T34" fmla="*/ 299 w 500"/>
              <a:gd name="T35" fmla="*/ 242 h 348"/>
              <a:gd name="T36" fmla="*/ 400 w 500"/>
              <a:gd name="T37" fmla="*/ 137 h 348"/>
              <a:gd name="T38" fmla="*/ 500 w 500"/>
              <a:gd name="T39" fmla="*/ 242 h 348"/>
              <a:gd name="T40" fmla="*/ 368 w 500"/>
              <a:gd name="T41" fmla="*/ 242 h 348"/>
              <a:gd name="T42" fmla="*/ 400 w 500"/>
              <a:gd name="T43" fmla="*/ 290 h 348"/>
              <a:gd name="T44" fmla="*/ 431 w 500"/>
              <a:gd name="T45" fmla="*/ 242 h 348"/>
              <a:gd name="T46" fmla="*/ 400 w 500"/>
              <a:gd name="T47" fmla="*/ 195 h 348"/>
              <a:gd name="T48" fmla="*/ 368 w 500"/>
              <a:gd name="T49" fmla="*/ 242 h 34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Lst>
            <a:rect l="0" t="0" r="r" b="b"/>
            <a:pathLst>
              <a:path w="500" h="348">
                <a:moveTo>
                  <a:pt x="201" y="105"/>
                </a:moveTo>
                <a:cubicBezTo>
                  <a:pt x="201" y="169"/>
                  <a:pt x="162" y="211"/>
                  <a:pt x="101" y="211"/>
                </a:cubicBezTo>
                <a:cubicBezTo>
                  <a:pt x="40" y="211"/>
                  <a:pt x="0" y="169"/>
                  <a:pt x="0" y="105"/>
                </a:cubicBezTo>
                <a:cubicBezTo>
                  <a:pt x="0" y="41"/>
                  <a:pt x="40" y="0"/>
                  <a:pt x="101" y="0"/>
                </a:cubicBezTo>
                <a:cubicBezTo>
                  <a:pt x="162" y="0"/>
                  <a:pt x="201" y="41"/>
                  <a:pt x="201" y="105"/>
                </a:cubicBezTo>
                <a:close/>
                <a:moveTo>
                  <a:pt x="70" y="105"/>
                </a:moveTo>
                <a:cubicBezTo>
                  <a:pt x="70" y="134"/>
                  <a:pt x="82" y="152"/>
                  <a:pt x="101" y="152"/>
                </a:cubicBezTo>
                <a:cubicBezTo>
                  <a:pt x="120" y="152"/>
                  <a:pt x="132" y="134"/>
                  <a:pt x="132" y="105"/>
                </a:cubicBezTo>
                <a:cubicBezTo>
                  <a:pt x="132" y="76"/>
                  <a:pt x="120" y="58"/>
                  <a:pt x="101" y="58"/>
                </a:cubicBezTo>
                <a:cubicBezTo>
                  <a:pt x="82" y="58"/>
                  <a:pt x="70" y="76"/>
                  <a:pt x="70" y="105"/>
                </a:cubicBezTo>
                <a:close/>
                <a:moveTo>
                  <a:pt x="318" y="2"/>
                </a:moveTo>
                <a:cubicBezTo>
                  <a:pt x="421" y="2"/>
                  <a:pt x="421" y="2"/>
                  <a:pt x="421" y="2"/>
                </a:cubicBezTo>
                <a:cubicBezTo>
                  <a:pt x="182" y="346"/>
                  <a:pt x="182" y="346"/>
                  <a:pt x="182" y="346"/>
                </a:cubicBezTo>
                <a:cubicBezTo>
                  <a:pt x="79" y="346"/>
                  <a:pt x="79" y="346"/>
                  <a:pt x="79" y="346"/>
                </a:cubicBezTo>
                <a:lnTo>
                  <a:pt x="318" y="2"/>
                </a:lnTo>
                <a:close/>
                <a:moveTo>
                  <a:pt x="500" y="242"/>
                </a:moveTo>
                <a:cubicBezTo>
                  <a:pt x="500" y="306"/>
                  <a:pt x="460" y="348"/>
                  <a:pt x="400" y="348"/>
                </a:cubicBezTo>
                <a:cubicBezTo>
                  <a:pt x="339" y="348"/>
                  <a:pt x="299" y="306"/>
                  <a:pt x="299" y="242"/>
                </a:cubicBezTo>
                <a:cubicBezTo>
                  <a:pt x="299" y="178"/>
                  <a:pt x="339" y="137"/>
                  <a:pt x="400" y="137"/>
                </a:cubicBezTo>
                <a:cubicBezTo>
                  <a:pt x="460" y="137"/>
                  <a:pt x="500" y="178"/>
                  <a:pt x="500" y="242"/>
                </a:cubicBezTo>
                <a:close/>
                <a:moveTo>
                  <a:pt x="368" y="242"/>
                </a:moveTo>
                <a:cubicBezTo>
                  <a:pt x="368" y="271"/>
                  <a:pt x="380" y="290"/>
                  <a:pt x="400" y="290"/>
                </a:cubicBezTo>
                <a:cubicBezTo>
                  <a:pt x="419" y="290"/>
                  <a:pt x="431" y="271"/>
                  <a:pt x="431" y="242"/>
                </a:cubicBezTo>
                <a:cubicBezTo>
                  <a:pt x="431" y="214"/>
                  <a:pt x="419" y="195"/>
                  <a:pt x="400" y="195"/>
                </a:cubicBezTo>
                <a:cubicBezTo>
                  <a:pt x="380" y="195"/>
                  <a:pt x="368" y="214"/>
                  <a:pt x="368" y="242"/>
                </a:cubicBez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53" name="Freeform 50"/>
          <p:cNvSpPr>
            <a:spLocks/>
          </p:cNvSpPr>
          <p:nvPr/>
        </p:nvSpPr>
        <p:spPr bwMode="auto">
          <a:xfrm>
            <a:off x="6650590" y="4383340"/>
            <a:ext cx="4936895" cy="2839294"/>
          </a:xfrm>
          <a:custGeom>
            <a:avLst/>
            <a:gdLst>
              <a:gd name="T0" fmla="*/ 3408 w 3408"/>
              <a:gd name="T1" fmla="*/ 1960 h 1960"/>
              <a:gd name="T2" fmla="*/ 0 w 3408"/>
              <a:gd name="T3" fmla="*/ 0 h 1960"/>
              <a:gd name="T4" fmla="*/ 0 w 3408"/>
              <a:gd name="T5" fmla="*/ 1960 h 1960"/>
              <a:gd name="T6" fmla="*/ 3408 w 3408"/>
              <a:gd name="T7" fmla="*/ 1960 h 1960"/>
              <a:gd name="T8" fmla="*/ 3408 w 3408"/>
              <a:gd name="T9" fmla="*/ 0 h 1960"/>
              <a:gd name="T10" fmla="*/ 3408 w 3408"/>
              <a:gd name="T11" fmla="*/ 0 h 1960"/>
              <a:gd name="T12" fmla="*/ 1704 w 3408"/>
              <a:gd name="T13" fmla="*/ 938 h 1960"/>
              <a:gd name="T14" fmla="*/ 0 w 3408"/>
              <a:gd name="T15" fmla="*/ 1960 h 1960"/>
              <a:gd name="T16" fmla="*/ 3408 w 3408"/>
              <a:gd name="T17" fmla="*/ 1960 h 19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08" h="1960">
                <a:moveTo>
                  <a:pt x="3408" y="1960"/>
                </a:moveTo>
                <a:lnTo>
                  <a:pt x="0" y="0"/>
                </a:lnTo>
                <a:lnTo>
                  <a:pt x="0" y="1960"/>
                </a:lnTo>
                <a:lnTo>
                  <a:pt x="3408" y="1960"/>
                </a:lnTo>
                <a:lnTo>
                  <a:pt x="3408" y="0"/>
                </a:lnTo>
                <a:lnTo>
                  <a:pt x="3408" y="0"/>
                </a:lnTo>
                <a:lnTo>
                  <a:pt x="1704" y="938"/>
                </a:lnTo>
                <a:lnTo>
                  <a:pt x="0" y="1960"/>
                </a:lnTo>
                <a:lnTo>
                  <a:pt x="3408" y="196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dirty="0"/>
          </a:p>
        </p:txBody>
      </p:sp>
      <p:sp>
        <p:nvSpPr>
          <p:cNvPr id="54" name="Freeform 51"/>
          <p:cNvSpPr>
            <a:spLocks/>
          </p:cNvSpPr>
          <p:nvPr/>
        </p:nvSpPr>
        <p:spPr bwMode="auto">
          <a:xfrm>
            <a:off x="6650590" y="4383340"/>
            <a:ext cx="4936895" cy="2839294"/>
          </a:xfrm>
          <a:custGeom>
            <a:avLst/>
            <a:gdLst>
              <a:gd name="T0" fmla="*/ 3408 w 3408"/>
              <a:gd name="T1" fmla="*/ 1960 h 1960"/>
              <a:gd name="T2" fmla="*/ 0 w 3408"/>
              <a:gd name="T3" fmla="*/ 0 h 1960"/>
              <a:gd name="T4" fmla="*/ 0 w 3408"/>
              <a:gd name="T5" fmla="*/ 1960 h 1960"/>
              <a:gd name="T6" fmla="*/ 3408 w 3408"/>
              <a:gd name="T7" fmla="*/ 1960 h 1960"/>
              <a:gd name="T8" fmla="*/ 3408 w 3408"/>
              <a:gd name="T9" fmla="*/ 0 h 1960"/>
              <a:gd name="T10" fmla="*/ 3408 w 3408"/>
              <a:gd name="T11" fmla="*/ 0 h 1960"/>
              <a:gd name="T12" fmla="*/ 1704 w 3408"/>
              <a:gd name="T13" fmla="*/ 938 h 1960"/>
              <a:gd name="T14" fmla="*/ 0 w 3408"/>
              <a:gd name="T15" fmla="*/ 1960 h 196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08" h="1960">
                <a:moveTo>
                  <a:pt x="3408" y="1960"/>
                </a:moveTo>
                <a:lnTo>
                  <a:pt x="0" y="0"/>
                </a:lnTo>
                <a:lnTo>
                  <a:pt x="0" y="1960"/>
                </a:lnTo>
                <a:lnTo>
                  <a:pt x="3408" y="1960"/>
                </a:lnTo>
                <a:lnTo>
                  <a:pt x="3408" y="0"/>
                </a:lnTo>
                <a:lnTo>
                  <a:pt x="3408" y="0"/>
                </a:lnTo>
                <a:lnTo>
                  <a:pt x="1704" y="938"/>
                </a:lnTo>
                <a:lnTo>
                  <a:pt x="0" y="1960"/>
                </a:lnTo>
              </a:path>
            </a:pathLst>
          </a:cu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 name="Rectangle 5"/>
          <p:cNvSpPr>
            <a:spLocks noChangeArrowheads="1"/>
          </p:cNvSpPr>
          <p:nvPr/>
        </p:nvSpPr>
        <p:spPr bwMode="auto">
          <a:xfrm>
            <a:off x="4240028" y="6317611"/>
            <a:ext cx="4938343" cy="2962427"/>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9" name="Freeform 6"/>
          <p:cNvSpPr>
            <a:spLocks/>
          </p:cNvSpPr>
          <p:nvPr/>
        </p:nvSpPr>
        <p:spPr bwMode="auto">
          <a:xfrm>
            <a:off x="4240028" y="4343143"/>
            <a:ext cx="4938343" cy="2097601"/>
          </a:xfrm>
          <a:custGeom>
            <a:avLst/>
            <a:gdLst>
              <a:gd name="T0" fmla="*/ 0 w 3409"/>
              <a:gd name="T1" fmla="*/ 1448 h 1448"/>
              <a:gd name="T2" fmla="*/ 3409 w 3409"/>
              <a:gd name="T3" fmla="*/ 1448 h 1448"/>
              <a:gd name="T4" fmla="*/ 1705 w 3409"/>
              <a:gd name="T5" fmla="*/ 0 h 1448"/>
              <a:gd name="T6" fmla="*/ 0 w 3409"/>
              <a:gd name="T7" fmla="*/ 1448 h 1448"/>
            </a:gdLst>
            <a:ahLst/>
            <a:cxnLst>
              <a:cxn ang="0">
                <a:pos x="T0" y="T1"/>
              </a:cxn>
              <a:cxn ang="0">
                <a:pos x="T2" y="T3"/>
              </a:cxn>
              <a:cxn ang="0">
                <a:pos x="T4" y="T5"/>
              </a:cxn>
              <a:cxn ang="0">
                <a:pos x="T6" y="T7"/>
              </a:cxn>
            </a:cxnLst>
            <a:rect l="0" t="0" r="r" b="b"/>
            <a:pathLst>
              <a:path w="3409" h="1448">
                <a:moveTo>
                  <a:pt x="0" y="1448"/>
                </a:moveTo>
                <a:lnTo>
                  <a:pt x="3409" y="1448"/>
                </a:lnTo>
                <a:lnTo>
                  <a:pt x="1705" y="0"/>
                </a:lnTo>
                <a:lnTo>
                  <a:pt x="0" y="1448"/>
                </a:lnTo>
                <a:close/>
              </a:path>
            </a:pathLst>
          </a:custGeom>
          <a:solidFill>
            <a:schemeClr val="accent4"/>
          </a:solidFill>
          <a:ln w="1809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0" name="Line 7"/>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1" name="Line 8"/>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Line 9"/>
          <p:cNvSpPr>
            <a:spLocks noChangeShapeType="1"/>
          </p:cNvSpPr>
          <p:nvPr/>
        </p:nvSpPr>
        <p:spPr bwMode="auto">
          <a:xfrm>
            <a:off x="6709924" y="6317611"/>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Line 10"/>
          <p:cNvSpPr>
            <a:spLocks noChangeShapeType="1"/>
          </p:cNvSpPr>
          <p:nvPr/>
        </p:nvSpPr>
        <p:spPr bwMode="auto">
          <a:xfrm>
            <a:off x="6709924" y="6317611"/>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4" name="Line 11"/>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5" name="Line 12"/>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6" name="Line 13"/>
          <p:cNvSpPr>
            <a:spLocks noChangeShapeType="1"/>
          </p:cNvSpPr>
          <p:nvPr/>
        </p:nvSpPr>
        <p:spPr bwMode="auto">
          <a:xfrm>
            <a:off x="6709924" y="6317611"/>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 name="Line 14"/>
          <p:cNvSpPr>
            <a:spLocks noChangeShapeType="1"/>
          </p:cNvSpPr>
          <p:nvPr/>
        </p:nvSpPr>
        <p:spPr bwMode="auto">
          <a:xfrm>
            <a:off x="6709924" y="6317611"/>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8" name="Line 15"/>
          <p:cNvSpPr>
            <a:spLocks noChangeShapeType="1"/>
          </p:cNvSpPr>
          <p:nvPr/>
        </p:nvSpPr>
        <p:spPr bwMode="auto">
          <a:xfrm>
            <a:off x="6709924" y="6440744"/>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9" name="Line 16"/>
          <p:cNvSpPr>
            <a:spLocks noChangeShapeType="1"/>
          </p:cNvSpPr>
          <p:nvPr/>
        </p:nvSpPr>
        <p:spPr bwMode="auto">
          <a:xfrm>
            <a:off x="6709924" y="6440744"/>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17"/>
          <p:cNvSpPr>
            <a:spLocks noChangeShapeType="1"/>
          </p:cNvSpPr>
          <p:nvPr/>
        </p:nvSpPr>
        <p:spPr bwMode="auto">
          <a:xfrm>
            <a:off x="6709924" y="7799549"/>
            <a:ext cx="0" cy="0"/>
          </a:xfrm>
          <a:prstGeom prst="line">
            <a:avLst/>
          </a:prstGeom>
          <a:noFill/>
          <a:ln>
            <a:noFill/>
          </a:ln>
          <a:extLst>
            <a:ext uri="{909E8E84-426E-40DD-AFC4-6F175D3DCCD1}">
              <a14:hiddenFill xmlns:a14="http://schemas.microsoft.com/office/drawing/2010/main">
                <a:no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1" name="Line 18"/>
          <p:cNvSpPr>
            <a:spLocks noChangeShapeType="1"/>
          </p:cNvSpPr>
          <p:nvPr/>
        </p:nvSpPr>
        <p:spPr bwMode="auto">
          <a:xfrm>
            <a:off x="6709924" y="7799549"/>
            <a:ext cx="0" cy="0"/>
          </a:xfrm>
          <a:prstGeom prst="line">
            <a:avLst/>
          </a:prstGeom>
          <a:noFill/>
          <a:ln w="180975"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Line 19"/>
          <p:cNvSpPr>
            <a:spLocks noChangeShapeType="1"/>
          </p:cNvSpPr>
          <p:nvPr/>
        </p:nvSpPr>
        <p:spPr bwMode="auto">
          <a:xfrm>
            <a:off x="6709924" y="6440744"/>
            <a:ext cx="0" cy="0"/>
          </a:xfrm>
          <a:prstGeom prst="line">
            <a:avLst/>
          </a:prstGeom>
          <a:noFill/>
          <a:ln w="180975" cap="flat">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3" name="Rectangle 20"/>
          <p:cNvSpPr>
            <a:spLocks noChangeArrowheads="1"/>
          </p:cNvSpPr>
          <p:nvPr/>
        </p:nvSpPr>
        <p:spPr bwMode="auto">
          <a:xfrm>
            <a:off x="5227986" y="4837122"/>
            <a:ext cx="2962426" cy="2962427"/>
          </a:xfrm>
          <a:prstGeom prst="rect">
            <a:avLst/>
          </a:prstGeom>
          <a:solidFill>
            <a:srgbClr val="EAEAE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4" name="Rectangle 21"/>
          <p:cNvSpPr>
            <a:spLocks noChangeArrowheads="1"/>
          </p:cNvSpPr>
          <p:nvPr/>
        </p:nvSpPr>
        <p:spPr bwMode="auto">
          <a:xfrm>
            <a:off x="5227986" y="4837122"/>
            <a:ext cx="2962426" cy="2962427"/>
          </a:xfrm>
          <a:prstGeom prst="rect">
            <a:avLst/>
          </a:prstGeom>
          <a:solidFill>
            <a:schemeClr val="bg1"/>
          </a:solidFill>
          <a:ln w="180975"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25" name="Rectangle 22"/>
          <p:cNvSpPr>
            <a:spLocks noChangeArrowheads="1"/>
          </p:cNvSpPr>
          <p:nvPr/>
        </p:nvSpPr>
        <p:spPr bwMode="auto">
          <a:xfrm>
            <a:off x="5597385" y="5206520"/>
            <a:ext cx="2223630" cy="247714"/>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6" name="Rectangle 23"/>
          <p:cNvSpPr>
            <a:spLocks noChangeArrowheads="1"/>
          </p:cNvSpPr>
          <p:nvPr/>
        </p:nvSpPr>
        <p:spPr bwMode="auto">
          <a:xfrm>
            <a:off x="5597385" y="5700499"/>
            <a:ext cx="2223630" cy="247714"/>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7" name="Rectangle 24"/>
          <p:cNvSpPr>
            <a:spLocks noChangeArrowheads="1"/>
          </p:cNvSpPr>
          <p:nvPr/>
        </p:nvSpPr>
        <p:spPr bwMode="auto">
          <a:xfrm>
            <a:off x="5597385" y="6194479"/>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8" name="Rectangle 25"/>
          <p:cNvSpPr>
            <a:spLocks noChangeArrowheads="1"/>
          </p:cNvSpPr>
          <p:nvPr/>
        </p:nvSpPr>
        <p:spPr bwMode="auto">
          <a:xfrm>
            <a:off x="5597385" y="6688457"/>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9" name="Rectangle 26"/>
          <p:cNvSpPr>
            <a:spLocks noChangeArrowheads="1"/>
          </p:cNvSpPr>
          <p:nvPr/>
        </p:nvSpPr>
        <p:spPr bwMode="auto">
          <a:xfrm>
            <a:off x="5597385" y="7182437"/>
            <a:ext cx="2223630" cy="246265"/>
          </a:xfrm>
          <a:prstGeom prst="rect">
            <a:avLst/>
          </a:prstGeom>
          <a:solidFill>
            <a:schemeClr val="tx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0" name="Freeform 27"/>
          <p:cNvSpPr>
            <a:spLocks/>
          </p:cNvSpPr>
          <p:nvPr/>
        </p:nvSpPr>
        <p:spPr bwMode="auto">
          <a:xfrm>
            <a:off x="4240028" y="6440744"/>
            <a:ext cx="4938343" cy="2839294"/>
          </a:xfrm>
          <a:custGeom>
            <a:avLst/>
            <a:gdLst>
              <a:gd name="T0" fmla="*/ 3409 w 3409"/>
              <a:gd name="T1" fmla="*/ 1960 h 1960"/>
              <a:gd name="T2" fmla="*/ 0 w 3409"/>
              <a:gd name="T3" fmla="*/ 0 h 1960"/>
              <a:gd name="T4" fmla="*/ 0 w 3409"/>
              <a:gd name="T5" fmla="*/ 1960 h 1960"/>
              <a:gd name="T6" fmla="*/ 3409 w 3409"/>
              <a:gd name="T7" fmla="*/ 1960 h 1960"/>
              <a:gd name="T8" fmla="*/ 3409 w 3409"/>
              <a:gd name="T9" fmla="*/ 0 h 1960"/>
              <a:gd name="T10" fmla="*/ 3409 w 3409"/>
              <a:gd name="T11" fmla="*/ 0 h 1960"/>
              <a:gd name="T12" fmla="*/ 1705 w 3409"/>
              <a:gd name="T13" fmla="*/ 938 h 1960"/>
              <a:gd name="T14" fmla="*/ 0 w 3409"/>
              <a:gd name="T15" fmla="*/ 1960 h 1960"/>
              <a:gd name="T16" fmla="*/ 3409 w 3409"/>
              <a:gd name="T17" fmla="*/ 1960 h 196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3409" h="1960">
                <a:moveTo>
                  <a:pt x="3409" y="1960"/>
                </a:moveTo>
                <a:lnTo>
                  <a:pt x="0" y="0"/>
                </a:lnTo>
                <a:lnTo>
                  <a:pt x="0" y="1960"/>
                </a:lnTo>
                <a:lnTo>
                  <a:pt x="3409" y="1960"/>
                </a:lnTo>
                <a:lnTo>
                  <a:pt x="3409" y="0"/>
                </a:lnTo>
                <a:lnTo>
                  <a:pt x="3409" y="0"/>
                </a:lnTo>
                <a:lnTo>
                  <a:pt x="1705" y="938"/>
                </a:lnTo>
                <a:lnTo>
                  <a:pt x="0" y="1960"/>
                </a:lnTo>
                <a:lnTo>
                  <a:pt x="3409" y="196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31" name="Freeform 28"/>
          <p:cNvSpPr>
            <a:spLocks/>
          </p:cNvSpPr>
          <p:nvPr/>
        </p:nvSpPr>
        <p:spPr bwMode="auto">
          <a:xfrm>
            <a:off x="4240028" y="6440744"/>
            <a:ext cx="4938343" cy="2839294"/>
          </a:xfrm>
          <a:custGeom>
            <a:avLst/>
            <a:gdLst>
              <a:gd name="T0" fmla="*/ 3409 w 3409"/>
              <a:gd name="T1" fmla="*/ 1960 h 1960"/>
              <a:gd name="T2" fmla="*/ 0 w 3409"/>
              <a:gd name="T3" fmla="*/ 0 h 1960"/>
              <a:gd name="T4" fmla="*/ 0 w 3409"/>
              <a:gd name="T5" fmla="*/ 1960 h 1960"/>
              <a:gd name="T6" fmla="*/ 3409 w 3409"/>
              <a:gd name="T7" fmla="*/ 1960 h 1960"/>
              <a:gd name="T8" fmla="*/ 3409 w 3409"/>
              <a:gd name="T9" fmla="*/ 0 h 1960"/>
              <a:gd name="T10" fmla="*/ 3409 w 3409"/>
              <a:gd name="T11" fmla="*/ 0 h 1960"/>
              <a:gd name="T12" fmla="*/ 1705 w 3409"/>
              <a:gd name="T13" fmla="*/ 938 h 1960"/>
              <a:gd name="T14" fmla="*/ 0 w 3409"/>
              <a:gd name="T15" fmla="*/ 1960 h 196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3409" h="1960">
                <a:moveTo>
                  <a:pt x="3409" y="1960"/>
                </a:moveTo>
                <a:lnTo>
                  <a:pt x="0" y="0"/>
                </a:lnTo>
                <a:lnTo>
                  <a:pt x="0" y="1960"/>
                </a:lnTo>
                <a:lnTo>
                  <a:pt x="3409" y="1960"/>
                </a:lnTo>
                <a:lnTo>
                  <a:pt x="3409" y="0"/>
                </a:lnTo>
                <a:lnTo>
                  <a:pt x="3409" y="0"/>
                </a:lnTo>
                <a:lnTo>
                  <a:pt x="1705" y="938"/>
                </a:lnTo>
                <a:lnTo>
                  <a:pt x="0" y="1960"/>
                </a:lnTo>
              </a:path>
            </a:pathLst>
          </a:custGeom>
          <a:noFill/>
          <a:ln w="180975"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58" name="Rectangle 55"/>
          <p:cNvSpPr>
            <a:spLocks noChangeArrowheads="1"/>
          </p:cNvSpPr>
          <p:nvPr/>
        </p:nvSpPr>
        <p:spPr bwMode="auto">
          <a:xfrm>
            <a:off x="2614936" y="8126635"/>
            <a:ext cx="4936895" cy="2966772"/>
          </a:xfrm>
          <a:prstGeom prst="rect">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59" name="Rectangle 56"/>
          <p:cNvSpPr>
            <a:spLocks noChangeArrowheads="1"/>
          </p:cNvSpPr>
          <p:nvPr/>
        </p:nvSpPr>
        <p:spPr bwMode="auto">
          <a:xfrm>
            <a:off x="2614936" y="8126635"/>
            <a:ext cx="4936895" cy="2966772"/>
          </a:xfrm>
          <a:prstGeom prst="rect">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0" name="Line 57"/>
          <p:cNvSpPr>
            <a:spLocks noChangeShapeType="1"/>
          </p:cNvSpPr>
          <p:nvPr/>
        </p:nvSpPr>
        <p:spPr bwMode="auto">
          <a:xfrm>
            <a:off x="5083384" y="9610021"/>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1" name="Line 58"/>
          <p:cNvSpPr>
            <a:spLocks noChangeShapeType="1"/>
          </p:cNvSpPr>
          <p:nvPr/>
        </p:nvSpPr>
        <p:spPr bwMode="auto">
          <a:xfrm>
            <a:off x="7551831" y="8126635"/>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2" name="Line 59"/>
          <p:cNvSpPr>
            <a:spLocks noChangeShapeType="1"/>
          </p:cNvSpPr>
          <p:nvPr/>
        </p:nvSpPr>
        <p:spPr bwMode="auto">
          <a:xfrm>
            <a:off x="5083384" y="9610021"/>
            <a:ext cx="0" cy="0"/>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3" name="Line 60"/>
          <p:cNvSpPr>
            <a:spLocks noChangeShapeType="1"/>
          </p:cNvSpPr>
          <p:nvPr/>
        </p:nvSpPr>
        <p:spPr bwMode="auto">
          <a:xfrm flipV="1">
            <a:off x="2614936" y="9610021"/>
            <a:ext cx="2468448" cy="1483386"/>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4" name="Line 61"/>
          <p:cNvSpPr>
            <a:spLocks noChangeShapeType="1"/>
          </p:cNvSpPr>
          <p:nvPr/>
        </p:nvSpPr>
        <p:spPr bwMode="auto">
          <a:xfrm>
            <a:off x="5083384" y="9610021"/>
            <a:ext cx="2468448" cy="1483386"/>
          </a:xfrm>
          <a:prstGeom prst="line">
            <a:avLst/>
          </a:prstGeom>
          <a:noFill/>
          <a:ln w="179388" cap="rnd">
            <a:solidFill>
              <a:srgbClr val="27282D"/>
            </a:solidFill>
            <a:prstDash val="solid"/>
            <a:miter lim="800000"/>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65" name="Freeform 62"/>
          <p:cNvSpPr>
            <a:spLocks/>
          </p:cNvSpPr>
          <p:nvPr/>
        </p:nvSpPr>
        <p:spPr bwMode="auto">
          <a:xfrm>
            <a:off x="2614936" y="8126635"/>
            <a:ext cx="4936895" cy="1977366"/>
          </a:xfrm>
          <a:custGeom>
            <a:avLst/>
            <a:gdLst>
              <a:gd name="T0" fmla="*/ 0 w 3408"/>
              <a:gd name="T1" fmla="*/ 0 h 1365"/>
              <a:gd name="T2" fmla="*/ 1704 w 3408"/>
              <a:gd name="T3" fmla="*/ 1365 h 1365"/>
              <a:gd name="T4" fmla="*/ 3408 w 3408"/>
              <a:gd name="T5" fmla="*/ 0 h 1365"/>
              <a:gd name="T6" fmla="*/ 0 w 3408"/>
              <a:gd name="T7" fmla="*/ 0 h 1365"/>
            </a:gdLst>
            <a:ahLst/>
            <a:cxnLst>
              <a:cxn ang="0">
                <a:pos x="T0" y="T1"/>
              </a:cxn>
              <a:cxn ang="0">
                <a:pos x="T2" y="T3"/>
              </a:cxn>
              <a:cxn ang="0">
                <a:pos x="T4" y="T5"/>
              </a:cxn>
              <a:cxn ang="0">
                <a:pos x="T6" y="T7"/>
              </a:cxn>
            </a:cxnLst>
            <a:rect l="0" t="0" r="r" b="b"/>
            <a:pathLst>
              <a:path w="3408" h="1365">
                <a:moveTo>
                  <a:pt x="0" y="0"/>
                </a:moveTo>
                <a:lnTo>
                  <a:pt x="1704" y="1365"/>
                </a:lnTo>
                <a:lnTo>
                  <a:pt x="3408" y="0"/>
                </a:lnTo>
                <a:lnTo>
                  <a:pt x="0" y="0"/>
                </a:lnTo>
                <a:close/>
              </a:path>
            </a:pathLst>
          </a:cu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66" name="Freeform 63"/>
          <p:cNvSpPr>
            <a:spLocks/>
          </p:cNvSpPr>
          <p:nvPr/>
        </p:nvSpPr>
        <p:spPr bwMode="auto">
          <a:xfrm>
            <a:off x="2614936" y="8126635"/>
            <a:ext cx="4936895" cy="1977366"/>
          </a:xfrm>
          <a:custGeom>
            <a:avLst/>
            <a:gdLst>
              <a:gd name="T0" fmla="*/ 0 w 3408"/>
              <a:gd name="T1" fmla="*/ 0 h 1365"/>
              <a:gd name="T2" fmla="*/ 1704 w 3408"/>
              <a:gd name="T3" fmla="*/ 1365 h 1365"/>
              <a:gd name="T4" fmla="*/ 3408 w 3408"/>
              <a:gd name="T5" fmla="*/ 0 h 1365"/>
              <a:gd name="T6" fmla="*/ 0 w 3408"/>
              <a:gd name="T7" fmla="*/ 0 h 1365"/>
            </a:gdLst>
            <a:ahLst/>
            <a:cxnLst>
              <a:cxn ang="0">
                <a:pos x="T0" y="T1"/>
              </a:cxn>
              <a:cxn ang="0">
                <a:pos x="T2" y="T3"/>
              </a:cxn>
              <a:cxn ang="0">
                <a:pos x="T4" y="T5"/>
              </a:cxn>
              <a:cxn ang="0">
                <a:pos x="T6" y="T7"/>
              </a:cxn>
            </a:cxnLst>
            <a:rect l="0" t="0" r="r" b="b"/>
            <a:pathLst>
              <a:path w="3408" h="1365">
                <a:moveTo>
                  <a:pt x="0" y="0"/>
                </a:moveTo>
                <a:lnTo>
                  <a:pt x="1704" y="1365"/>
                </a:lnTo>
                <a:lnTo>
                  <a:pt x="3408" y="0"/>
                </a:lnTo>
                <a:lnTo>
                  <a:pt x="0" y="0"/>
                </a:lnTo>
                <a:close/>
              </a:path>
            </a:pathLst>
          </a:custGeom>
          <a:noFill/>
          <a:ln w="179388"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2" name="Line 40"/>
          <p:cNvSpPr>
            <a:spLocks noChangeShapeType="1"/>
          </p:cNvSpPr>
          <p:nvPr/>
        </p:nvSpPr>
        <p:spPr bwMode="auto">
          <a:xfrm>
            <a:off x="6141302" y="284217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3" name="Line 41"/>
          <p:cNvSpPr>
            <a:spLocks noChangeShapeType="1"/>
          </p:cNvSpPr>
          <p:nvPr/>
        </p:nvSpPr>
        <p:spPr bwMode="auto">
          <a:xfrm>
            <a:off x="5641528" y="333325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4" name="Line 42"/>
          <p:cNvSpPr>
            <a:spLocks noChangeShapeType="1"/>
          </p:cNvSpPr>
          <p:nvPr/>
        </p:nvSpPr>
        <p:spPr bwMode="auto">
          <a:xfrm>
            <a:off x="6419437" y="333325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5" name="Line 43"/>
          <p:cNvSpPr>
            <a:spLocks noChangeShapeType="1"/>
          </p:cNvSpPr>
          <p:nvPr/>
        </p:nvSpPr>
        <p:spPr bwMode="auto">
          <a:xfrm>
            <a:off x="6141302" y="361428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6" name="Oval 44"/>
          <p:cNvSpPr>
            <a:spLocks noChangeArrowheads="1"/>
          </p:cNvSpPr>
          <p:nvPr/>
        </p:nvSpPr>
        <p:spPr bwMode="auto">
          <a:xfrm>
            <a:off x="8469531" y="9895594"/>
            <a:ext cx="633047" cy="63449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8" name="Line 40"/>
          <p:cNvSpPr>
            <a:spLocks noChangeShapeType="1"/>
          </p:cNvSpPr>
          <p:nvPr/>
        </p:nvSpPr>
        <p:spPr bwMode="auto">
          <a:xfrm>
            <a:off x="11122982" y="178199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79" name="Line 41"/>
          <p:cNvSpPr>
            <a:spLocks noChangeShapeType="1"/>
          </p:cNvSpPr>
          <p:nvPr/>
        </p:nvSpPr>
        <p:spPr bwMode="auto">
          <a:xfrm>
            <a:off x="10623208" y="227307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0" name="Line 42"/>
          <p:cNvSpPr>
            <a:spLocks noChangeShapeType="1"/>
          </p:cNvSpPr>
          <p:nvPr/>
        </p:nvSpPr>
        <p:spPr bwMode="auto">
          <a:xfrm>
            <a:off x="11401117" y="227307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1" name="Line 43"/>
          <p:cNvSpPr>
            <a:spLocks noChangeShapeType="1"/>
          </p:cNvSpPr>
          <p:nvPr/>
        </p:nvSpPr>
        <p:spPr bwMode="auto">
          <a:xfrm>
            <a:off x="11122982" y="255410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2" name="Oval 44"/>
          <p:cNvSpPr>
            <a:spLocks noChangeArrowheads="1"/>
          </p:cNvSpPr>
          <p:nvPr/>
        </p:nvSpPr>
        <p:spPr bwMode="auto">
          <a:xfrm>
            <a:off x="2935710" y="6554037"/>
            <a:ext cx="633047" cy="634495"/>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4" name="Line 40"/>
          <p:cNvSpPr>
            <a:spLocks noChangeShapeType="1"/>
          </p:cNvSpPr>
          <p:nvPr/>
        </p:nvSpPr>
        <p:spPr bwMode="auto">
          <a:xfrm>
            <a:off x="4078490" y="4493655"/>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5" name="Line 41"/>
          <p:cNvSpPr>
            <a:spLocks noChangeShapeType="1"/>
          </p:cNvSpPr>
          <p:nvPr/>
        </p:nvSpPr>
        <p:spPr bwMode="auto">
          <a:xfrm>
            <a:off x="3578716" y="4984736"/>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6" name="Line 42"/>
          <p:cNvSpPr>
            <a:spLocks noChangeShapeType="1"/>
          </p:cNvSpPr>
          <p:nvPr/>
        </p:nvSpPr>
        <p:spPr bwMode="auto">
          <a:xfrm>
            <a:off x="4356625" y="4984736"/>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7" name="Line 43"/>
          <p:cNvSpPr>
            <a:spLocks noChangeShapeType="1"/>
          </p:cNvSpPr>
          <p:nvPr/>
        </p:nvSpPr>
        <p:spPr bwMode="auto">
          <a:xfrm>
            <a:off x="4078490" y="5265769"/>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89" name="Line 40"/>
          <p:cNvSpPr>
            <a:spLocks noChangeShapeType="1"/>
          </p:cNvSpPr>
          <p:nvPr/>
        </p:nvSpPr>
        <p:spPr bwMode="auto">
          <a:xfrm>
            <a:off x="10350333" y="8080188"/>
            <a:ext cx="0" cy="281032"/>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0" name="Line 41"/>
          <p:cNvSpPr>
            <a:spLocks noChangeShapeType="1"/>
          </p:cNvSpPr>
          <p:nvPr/>
        </p:nvSpPr>
        <p:spPr bwMode="auto">
          <a:xfrm>
            <a:off x="9850559" y="8571269"/>
            <a:ext cx="228882"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1" name="Line 42"/>
          <p:cNvSpPr>
            <a:spLocks noChangeShapeType="1"/>
          </p:cNvSpPr>
          <p:nvPr/>
        </p:nvSpPr>
        <p:spPr bwMode="auto">
          <a:xfrm>
            <a:off x="10628468" y="8571269"/>
            <a:ext cx="286827"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2" name="Line 43"/>
          <p:cNvSpPr>
            <a:spLocks noChangeShapeType="1"/>
          </p:cNvSpPr>
          <p:nvPr/>
        </p:nvSpPr>
        <p:spPr bwMode="auto">
          <a:xfrm>
            <a:off x="10350333" y="8852302"/>
            <a:ext cx="0" cy="283929"/>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93" name="Shape 693"/>
          <p:cNvSpPr/>
          <p:nvPr/>
        </p:nvSpPr>
        <p:spPr>
          <a:xfrm>
            <a:off x="14352239" y="8233071"/>
            <a:ext cx="8232576" cy="131112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Light"/>
                <a:ea typeface="Open Sans Light"/>
                <a:cs typeface="Open Sans Light"/>
                <a:sym typeface="Open Sans Light"/>
              </a:defRPr>
            </a:pPr>
            <a:r>
              <a:rPr sz="3000" b="1" dirty="0">
                <a:solidFill>
                  <a:schemeClr val="tx2"/>
                </a:solidFill>
                <a:latin typeface="Montserrat" panose="00000500000000000000" pitchFamily="50" charset="0"/>
                <a:ea typeface="Open Sans" panose="020B0606030504020204" pitchFamily="34" charset="0"/>
                <a:cs typeface="Open Sans" panose="020B0606030504020204" pitchFamily="34" charset="0"/>
              </a:rPr>
              <a:t>1. Tips 1</a:t>
            </a:r>
          </a:p>
          <a:p>
            <a:pPr>
              <a:lnSpc>
                <a:spcPct val="120000"/>
              </a:lnSpc>
              <a:defRPr sz="2000">
                <a:latin typeface="Open Sans Light"/>
                <a:ea typeface="Open Sans Light"/>
                <a:cs typeface="Open Sans Light"/>
                <a:sym typeface="Open Sans Light"/>
              </a:defRPr>
            </a:pP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Lorem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ipsum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dolor sit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amet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consectetuer</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adipiscing</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elit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sed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diam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nonummy</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nibh</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euismod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tincidunt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95" name="Shape 693"/>
          <p:cNvSpPr/>
          <p:nvPr/>
        </p:nvSpPr>
        <p:spPr>
          <a:xfrm>
            <a:off x="14372862" y="9755302"/>
            <a:ext cx="8232576" cy="131112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lnSpc>
                <a:spcPct val="120000"/>
              </a:lnSpc>
              <a:defRPr sz="2000">
                <a:latin typeface="Open Sans Light"/>
                <a:ea typeface="Open Sans Light"/>
                <a:cs typeface="Open Sans Light"/>
                <a:sym typeface="Open Sans Light"/>
              </a:defRPr>
            </a:pPr>
            <a:r>
              <a:rPr sz="3000" b="1" dirty="0">
                <a:solidFill>
                  <a:schemeClr val="tx2"/>
                </a:solidFill>
                <a:latin typeface="Montserrat" panose="00000500000000000000" pitchFamily="50" charset="0"/>
                <a:ea typeface="Open Sans" panose="020B0606030504020204" pitchFamily="34" charset="0"/>
                <a:cs typeface="Open Sans" panose="020B0606030504020204" pitchFamily="34" charset="0"/>
              </a:rPr>
              <a:t>2. Tips 2</a:t>
            </a:r>
          </a:p>
          <a:p>
            <a:pPr>
              <a:lnSpc>
                <a:spcPct val="120000"/>
              </a:lnSpc>
              <a:defRPr sz="2000">
                <a:latin typeface="Open Sans Light"/>
                <a:ea typeface="Open Sans Light"/>
                <a:cs typeface="Open Sans Light"/>
                <a:sym typeface="Open Sans Light"/>
              </a:defRPr>
            </a:pP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Lorem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ipsum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dolor sit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amet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consectetuer</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adipiscing</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elit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sed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diam</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nonummy</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nibh</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euismod</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tincidunt</a:t>
            </a:r>
            <a:r>
              <a:rPr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4" name="Slide Number Placeholder 3"/>
          <p:cNvSpPr>
            <a:spLocks noGrp="1"/>
          </p:cNvSpPr>
          <p:nvPr>
            <p:ph type="sldNum" sz="quarter" idx="12"/>
          </p:nvPr>
        </p:nvSpPr>
        <p:spPr/>
        <p:txBody>
          <a:bodyPr/>
          <a:lstStyle/>
          <a:p>
            <a:fld id="{A0012661-A7C6-484E-80FE-CF2630C25222}" type="slidenum">
              <a:rPr lang="id-ID" smtClean="0"/>
              <a:pPr/>
              <a:t>59</a:t>
            </a:fld>
            <a:endParaRPr lang="id-ID"/>
          </a:p>
        </p:txBody>
      </p:sp>
    </p:spTree>
    <p:extLst>
      <p:ext uri="{BB962C8B-B14F-4D97-AF65-F5344CB8AC3E}">
        <p14:creationId xmlns:p14="http://schemas.microsoft.com/office/powerpoint/2010/main" val="1779065569"/>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6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59" name="Straight Connector 58"/>
          <p:cNvCxnSpPr/>
          <p:nvPr/>
        </p:nvCxnSpPr>
        <p:spPr>
          <a:xfrm>
            <a:off x="8591600" y="6114330"/>
            <a:ext cx="11089232" cy="0"/>
          </a:xfrm>
          <a:prstGeom prst="line">
            <a:avLst/>
          </a:prstGeom>
          <a:ln w="152400">
            <a:solidFill>
              <a:schemeClr val="tx1"/>
            </a:solidFill>
            <a:prstDash val="sysDash"/>
          </a:ln>
        </p:spPr>
        <p:style>
          <a:lnRef idx="1">
            <a:schemeClr val="accent1"/>
          </a:lnRef>
          <a:fillRef idx="0">
            <a:schemeClr val="accent1"/>
          </a:fillRef>
          <a:effectRef idx="0">
            <a:schemeClr val="accent1"/>
          </a:effectRef>
          <a:fontRef idx="minor">
            <a:schemeClr val="tx1"/>
          </a:fontRef>
        </p:style>
      </p:cxnSp>
      <p:sp>
        <p:nvSpPr>
          <p:cNvPr id="6" name="AutoShape 23"/>
          <p:cNvSpPr>
            <a:spLocks noChangeAspect="1" noChangeArrowheads="1" noTextEdit="1"/>
          </p:cNvSpPr>
          <p:nvPr/>
        </p:nvSpPr>
        <p:spPr bwMode="auto">
          <a:xfrm>
            <a:off x="5549899" y="3858493"/>
            <a:ext cx="4219575" cy="451167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7" name="Freeform 25"/>
          <p:cNvSpPr>
            <a:spLocks/>
          </p:cNvSpPr>
          <p:nvPr/>
        </p:nvSpPr>
        <p:spPr bwMode="auto">
          <a:xfrm>
            <a:off x="5640387" y="3948981"/>
            <a:ext cx="4008438" cy="4330700"/>
          </a:xfrm>
          <a:custGeom>
            <a:avLst/>
            <a:gdLst>
              <a:gd name="T0" fmla="*/ 540 w 1066"/>
              <a:gd name="T1" fmla="*/ 576 h 1152"/>
              <a:gd name="T2" fmla="*/ 1066 w 1066"/>
              <a:gd name="T3" fmla="*/ 273 h 1152"/>
              <a:gd name="T4" fmla="*/ 576 w 1066"/>
              <a:gd name="T5" fmla="*/ 0 h 1152"/>
              <a:gd name="T6" fmla="*/ 0 w 1066"/>
              <a:gd name="T7" fmla="*/ 576 h 1152"/>
              <a:gd name="T8" fmla="*/ 576 w 1066"/>
              <a:gd name="T9" fmla="*/ 1152 h 1152"/>
              <a:gd name="T10" fmla="*/ 1066 w 1066"/>
              <a:gd name="T11" fmla="*/ 879 h 1152"/>
              <a:gd name="T12" fmla="*/ 540 w 1066"/>
              <a:gd name="T13" fmla="*/ 576 h 1152"/>
            </a:gdLst>
            <a:ahLst/>
            <a:cxnLst>
              <a:cxn ang="0">
                <a:pos x="T0" y="T1"/>
              </a:cxn>
              <a:cxn ang="0">
                <a:pos x="T2" y="T3"/>
              </a:cxn>
              <a:cxn ang="0">
                <a:pos x="T4" y="T5"/>
              </a:cxn>
              <a:cxn ang="0">
                <a:pos x="T6" y="T7"/>
              </a:cxn>
              <a:cxn ang="0">
                <a:pos x="T8" y="T9"/>
              </a:cxn>
              <a:cxn ang="0">
                <a:pos x="T10" y="T11"/>
              </a:cxn>
              <a:cxn ang="0">
                <a:pos x="T12" y="T13"/>
              </a:cxn>
            </a:cxnLst>
            <a:rect l="0" t="0" r="r" b="b"/>
            <a:pathLst>
              <a:path w="1066" h="1152">
                <a:moveTo>
                  <a:pt x="540" y="576"/>
                </a:moveTo>
                <a:cubicBezTo>
                  <a:pt x="1066" y="273"/>
                  <a:pt x="1066" y="273"/>
                  <a:pt x="1066" y="273"/>
                </a:cubicBezTo>
                <a:cubicBezTo>
                  <a:pt x="964" y="109"/>
                  <a:pt x="783" y="0"/>
                  <a:pt x="576" y="0"/>
                </a:cubicBezTo>
                <a:cubicBezTo>
                  <a:pt x="258" y="0"/>
                  <a:pt x="0" y="258"/>
                  <a:pt x="0" y="576"/>
                </a:cubicBezTo>
                <a:cubicBezTo>
                  <a:pt x="0" y="894"/>
                  <a:pt x="258" y="1152"/>
                  <a:pt x="576" y="1152"/>
                </a:cubicBezTo>
                <a:cubicBezTo>
                  <a:pt x="783" y="1152"/>
                  <a:pt x="964" y="1043"/>
                  <a:pt x="1066" y="879"/>
                </a:cubicBezTo>
                <a:lnTo>
                  <a:pt x="540" y="576"/>
                </a:lnTo>
                <a:close/>
              </a:path>
            </a:pathLst>
          </a:custGeom>
          <a:noFill/>
          <a:ln>
            <a:noFill/>
          </a:ln>
          <a:extLst/>
        </p:spPr>
        <p:txBody>
          <a:bodyPr vert="horz" wrap="square" lIns="91440" tIns="45720" rIns="91440" bIns="45720" numCol="1" anchor="t" anchorCtr="0" compatLnSpc="1">
            <a:prstTxWarp prst="textNoShape">
              <a:avLst/>
            </a:prstTxWarp>
          </a:bodyPr>
          <a:lstStyle/>
          <a:p>
            <a:endParaRPr lang="id-ID"/>
          </a:p>
        </p:txBody>
      </p:sp>
      <p:sp>
        <p:nvSpPr>
          <p:cNvPr id="8" name="Freeform 26"/>
          <p:cNvSpPr>
            <a:spLocks/>
          </p:cNvSpPr>
          <p:nvPr/>
        </p:nvSpPr>
        <p:spPr bwMode="auto">
          <a:xfrm>
            <a:off x="5640387" y="3948981"/>
            <a:ext cx="4008438" cy="4330700"/>
          </a:xfrm>
          <a:custGeom>
            <a:avLst/>
            <a:gdLst>
              <a:gd name="T0" fmla="*/ 540 w 1066"/>
              <a:gd name="T1" fmla="*/ 576 h 1152"/>
              <a:gd name="T2" fmla="*/ 1066 w 1066"/>
              <a:gd name="T3" fmla="*/ 273 h 1152"/>
              <a:gd name="T4" fmla="*/ 576 w 1066"/>
              <a:gd name="T5" fmla="*/ 0 h 1152"/>
              <a:gd name="T6" fmla="*/ 0 w 1066"/>
              <a:gd name="T7" fmla="*/ 576 h 1152"/>
              <a:gd name="T8" fmla="*/ 576 w 1066"/>
              <a:gd name="T9" fmla="*/ 1152 h 1152"/>
              <a:gd name="T10" fmla="*/ 1066 w 1066"/>
              <a:gd name="T11" fmla="*/ 879 h 1152"/>
              <a:gd name="T12" fmla="*/ 540 w 1066"/>
              <a:gd name="T13" fmla="*/ 576 h 1152"/>
            </a:gdLst>
            <a:ahLst/>
            <a:cxnLst>
              <a:cxn ang="0">
                <a:pos x="T0" y="T1"/>
              </a:cxn>
              <a:cxn ang="0">
                <a:pos x="T2" y="T3"/>
              </a:cxn>
              <a:cxn ang="0">
                <a:pos x="T4" y="T5"/>
              </a:cxn>
              <a:cxn ang="0">
                <a:pos x="T6" y="T7"/>
              </a:cxn>
              <a:cxn ang="0">
                <a:pos x="T8" y="T9"/>
              </a:cxn>
              <a:cxn ang="0">
                <a:pos x="T10" y="T11"/>
              </a:cxn>
              <a:cxn ang="0">
                <a:pos x="T12" y="T13"/>
              </a:cxn>
            </a:cxnLst>
            <a:rect l="0" t="0" r="r" b="b"/>
            <a:pathLst>
              <a:path w="1066" h="1152">
                <a:moveTo>
                  <a:pt x="540" y="576"/>
                </a:moveTo>
                <a:cubicBezTo>
                  <a:pt x="1066" y="273"/>
                  <a:pt x="1066" y="273"/>
                  <a:pt x="1066" y="273"/>
                </a:cubicBezTo>
                <a:cubicBezTo>
                  <a:pt x="964" y="109"/>
                  <a:pt x="783" y="0"/>
                  <a:pt x="576" y="0"/>
                </a:cubicBezTo>
                <a:cubicBezTo>
                  <a:pt x="258" y="0"/>
                  <a:pt x="0" y="258"/>
                  <a:pt x="0" y="576"/>
                </a:cubicBezTo>
                <a:cubicBezTo>
                  <a:pt x="0" y="894"/>
                  <a:pt x="258" y="1152"/>
                  <a:pt x="576" y="1152"/>
                </a:cubicBezTo>
                <a:cubicBezTo>
                  <a:pt x="783" y="1152"/>
                  <a:pt x="964" y="1043"/>
                  <a:pt x="1066" y="879"/>
                </a:cubicBezTo>
                <a:lnTo>
                  <a:pt x="540" y="576"/>
                </a:lnTo>
                <a:close/>
              </a:path>
            </a:pathLst>
          </a:custGeom>
          <a:noFill/>
          <a:ln w="180975"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2" name="Oval 30"/>
          <p:cNvSpPr>
            <a:spLocks noChangeArrowheads="1"/>
          </p:cNvSpPr>
          <p:nvPr/>
        </p:nvSpPr>
        <p:spPr bwMode="auto">
          <a:xfrm>
            <a:off x="10668624" y="5107856"/>
            <a:ext cx="2001838" cy="2012950"/>
          </a:xfrm>
          <a:prstGeom prst="ellipse">
            <a:avLst/>
          </a:prstGeom>
          <a:solidFill>
            <a:schemeClr val="accent2">
              <a:lumMod val="40000"/>
              <a:lumOff val="60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Oval 31"/>
          <p:cNvSpPr>
            <a:spLocks noChangeArrowheads="1"/>
          </p:cNvSpPr>
          <p:nvPr/>
        </p:nvSpPr>
        <p:spPr bwMode="auto">
          <a:xfrm>
            <a:off x="10668624" y="5107856"/>
            <a:ext cx="2001838" cy="2012950"/>
          </a:xfrm>
          <a:prstGeom prst="ellipse">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4" name="Oval 32"/>
          <p:cNvSpPr>
            <a:spLocks noChangeArrowheads="1"/>
          </p:cNvSpPr>
          <p:nvPr/>
        </p:nvSpPr>
        <p:spPr bwMode="auto">
          <a:xfrm>
            <a:off x="11036924" y="5482506"/>
            <a:ext cx="1265238"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5" name="Freeform 33"/>
          <p:cNvSpPr>
            <a:spLocks noEditPoints="1"/>
          </p:cNvSpPr>
          <p:nvPr/>
        </p:nvSpPr>
        <p:spPr bwMode="auto">
          <a:xfrm>
            <a:off x="11430624" y="5730156"/>
            <a:ext cx="473075" cy="769938"/>
          </a:xfrm>
          <a:custGeom>
            <a:avLst/>
            <a:gdLst>
              <a:gd name="T0" fmla="*/ 48 w 126"/>
              <a:gd name="T1" fmla="*/ 204 h 204"/>
              <a:gd name="T2" fmla="*/ 48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8 w 126"/>
              <a:gd name="T15" fmla="*/ 158 h 204"/>
              <a:gd name="T16" fmla="*/ 48 w 126"/>
              <a:gd name="T17" fmla="*/ 115 h 204"/>
              <a:gd name="T18" fmla="*/ 14 w 126"/>
              <a:gd name="T19" fmla="*/ 97 h 204"/>
              <a:gd name="T20" fmla="*/ 3 w 126"/>
              <a:gd name="T21" fmla="*/ 83 h 204"/>
              <a:gd name="T22" fmla="*/ 0 w 126"/>
              <a:gd name="T23" fmla="*/ 65 h 204"/>
              <a:gd name="T24" fmla="*/ 15 w 126"/>
              <a:gd name="T25" fmla="*/ 28 h 204"/>
              <a:gd name="T26" fmla="*/ 48 w 126"/>
              <a:gd name="T27" fmla="*/ 13 h 204"/>
              <a:gd name="T28" fmla="*/ 48 w 126"/>
              <a:gd name="T29" fmla="*/ 0 h 204"/>
              <a:gd name="T30" fmla="*/ 79 w 126"/>
              <a:gd name="T31" fmla="*/ 0 h 204"/>
              <a:gd name="T32" fmla="*/ 79 w 126"/>
              <a:gd name="T33" fmla="*/ 14 h 204"/>
              <a:gd name="T34" fmla="*/ 107 w 126"/>
              <a:gd name="T35" fmla="*/ 32 h 204"/>
              <a:gd name="T36" fmla="*/ 121 w 126"/>
              <a:gd name="T37" fmla="*/ 70 h 204"/>
              <a:gd name="T38" fmla="*/ 121 w 126"/>
              <a:gd name="T39" fmla="*/ 76 h 204"/>
              <a:gd name="T40" fmla="*/ 88 w 126"/>
              <a:gd name="T41" fmla="*/ 76 h 204"/>
              <a:gd name="T42" fmla="*/ 88 w 126"/>
              <a:gd name="T43" fmla="*/ 70 h 204"/>
              <a:gd name="T44" fmla="*/ 79 w 126"/>
              <a:gd name="T45" fmla="*/ 50 h 204"/>
              <a:gd name="T46" fmla="*/ 79 w 126"/>
              <a:gd name="T47" fmla="*/ 90 h 204"/>
              <a:gd name="T48" fmla="*/ 113 w 126"/>
              <a:gd name="T49" fmla="*/ 107 h 204"/>
              <a:gd name="T50" fmla="*/ 126 w 126"/>
              <a:gd name="T51" fmla="*/ 140 h 204"/>
              <a:gd name="T52" fmla="*/ 79 w 126"/>
              <a:gd name="T53" fmla="*/ 193 h 204"/>
              <a:gd name="T54" fmla="*/ 79 w 126"/>
              <a:gd name="T55" fmla="*/ 204 h 204"/>
              <a:gd name="T56" fmla="*/ 48 w 126"/>
              <a:gd name="T57" fmla="*/ 204 h 204"/>
              <a:gd name="T58" fmla="*/ 48 w 126"/>
              <a:gd name="T59" fmla="*/ 46 h 204"/>
              <a:gd name="T60" fmla="*/ 33 w 126"/>
              <a:gd name="T61" fmla="*/ 65 h 204"/>
              <a:gd name="T62" fmla="*/ 48 w 126"/>
              <a:gd name="T63" fmla="*/ 81 h 204"/>
              <a:gd name="T64" fmla="*/ 48 w 126"/>
              <a:gd name="T65" fmla="*/ 46 h 204"/>
              <a:gd name="T66" fmla="*/ 79 w 126"/>
              <a:gd name="T67" fmla="*/ 159 h 204"/>
              <a:gd name="T68" fmla="*/ 88 w 126"/>
              <a:gd name="T69" fmla="*/ 153 h 204"/>
              <a:gd name="T70" fmla="*/ 94 w 126"/>
              <a:gd name="T71" fmla="*/ 140 h 204"/>
              <a:gd name="T72" fmla="*/ 88 w 126"/>
              <a:gd name="T73" fmla="*/ 128 h 204"/>
              <a:gd name="T74" fmla="*/ 79 w 126"/>
              <a:gd name="T75" fmla="*/ 123 h 204"/>
              <a:gd name="T76" fmla="*/ 79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8" y="204"/>
                </a:moveTo>
                <a:cubicBezTo>
                  <a:pt x="48" y="192"/>
                  <a:pt x="48" y="192"/>
                  <a:pt x="48" y="192"/>
                </a:cubicBezTo>
                <a:cubicBezTo>
                  <a:pt x="36" y="189"/>
                  <a:pt x="25" y="183"/>
                  <a:pt x="16" y="175"/>
                </a:cubicBezTo>
                <a:cubicBezTo>
                  <a:pt x="6" y="164"/>
                  <a:pt x="0" y="151"/>
                  <a:pt x="0" y="138"/>
                </a:cubicBezTo>
                <a:cubicBezTo>
                  <a:pt x="0" y="131"/>
                  <a:pt x="0" y="131"/>
                  <a:pt x="0" y="131"/>
                </a:cubicBezTo>
                <a:cubicBezTo>
                  <a:pt x="33" y="131"/>
                  <a:pt x="33" y="131"/>
                  <a:pt x="33" y="131"/>
                </a:cubicBezTo>
                <a:cubicBezTo>
                  <a:pt x="33" y="138"/>
                  <a:pt x="33" y="138"/>
                  <a:pt x="33" y="138"/>
                </a:cubicBezTo>
                <a:cubicBezTo>
                  <a:pt x="33" y="148"/>
                  <a:pt x="40" y="154"/>
                  <a:pt x="48" y="158"/>
                </a:cubicBezTo>
                <a:cubicBezTo>
                  <a:pt x="48" y="115"/>
                  <a:pt x="48" y="115"/>
                  <a:pt x="48" y="115"/>
                </a:cubicBezTo>
                <a:cubicBezTo>
                  <a:pt x="33" y="110"/>
                  <a:pt x="22" y="104"/>
                  <a:pt x="14" y="97"/>
                </a:cubicBezTo>
                <a:cubicBezTo>
                  <a:pt x="9" y="93"/>
                  <a:pt x="6" y="88"/>
                  <a:pt x="3" y="83"/>
                </a:cubicBezTo>
                <a:cubicBezTo>
                  <a:pt x="1" y="77"/>
                  <a:pt x="0" y="72"/>
                  <a:pt x="0" y="65"/>
                </a:cubicBezTo>
                <a:cubicBezTo>
                  <a:pt x="0" y="51"/>
                  <a:pt x="5" y="38"/>
                  <a:pt x="15" y="28"/>
                </a:cubicBezTo>
                <a:cubicBezTo>
                  <a:pt x="24" y="20"/>
                  <a:pt x="35" y="15"/>
                  <a:pt x="48" y="13"/>
                </a:cubicBezTo>
                <a:cubicBezTo>
                  <a:pt x="48" y="0"/>
                  <a:pt x="48" y="0"/>
                  <a:pt x="48" y="0"/>
                </a:cubicBezTo>
                <a:cubicBezTo>
                  <a:pt x="79" y="0"/>
                  <a:pt x="79" y="0"/>
                  <a:pt x="79" y="0"/>
                </a:cubicBezTo>
                <a:cubicBezTo>
                  <a:pt x="79" y="14"/>
                  <a:pt x="79" y="14"/>
                  <a:pt x="79" y="14"/>
                </a:cubicBezTo>
                <a:cubicBezTo>
                  <a:pt x="89" y="18"/>
                  <a:pt x="99" y="23"/>
                  <a:pt x="107" y="32"/>
                </a:cubicBezTo>
                <a:cubicBezTo>
                  <a:pt x="116" y="42"/>
                  <a:pt x="121" y="55"/>
                  <a:pt x="121" y="70"/>
                </a:cubicBezTo>
                <a:cubicBezTo>
                  <a:pt x="121" y="76"/>
                  <a:pt x="121" y="76"/>
                  <a:pt x="121" y="76"/>
                </a:cubicBezTo>
                <a:cubicBezTo>
                  <a:pt x="88" y="76"/>
                  <a:pt x="88" y="76"/>
                  <a:pt x="88" y="76"/>
                </a:cubicBezTo>
                <a:cubicBezTo>
                  <a:pt x="88" y="70"/>
                  <a:pt x="88" y="70"/>
                  <a:pt x="88" y="70"/>
                </a:cubicBezTo>
                <a:cubicBezTo>
                  <a:pt x="88" y="60"/>
                  <a:pt x="83" y="54"/>
                  <a:pt x="79" y="50"/>
                </a:cubicBezTo>
                <a:cubicBezTo>
                  <a:pt x="79" y="90"/>
                  <a:pt x="79" y="90"/>
                  <a:pt x="79" y="90"/>
                </a:cubicBezTo>
                <a:cubicBezTo>
                  <a:pt x="95" y="95"/>
                  <a:pt x="105" y="100"/>
                  <a:pt x="113" y="107"/>
                </a:cubicBezTo>
                <a:cubicBezTo>
                  <a:pt x="122" y="116"/>
                  <a:pt x="126" y="127"/>
                  <a:pt x="126" y="140"/>
                </a:cubicBezTo>
                <a:cubicBezTo>
                  <a:pt x="126" y="166"/>
                  <a:pt x="107" y="187"/>
                  <a:pt x="79" y="193"/>
                </a:cubicBezTo>
                <a:cubicBezTo>
                  <a:pt x="79" y="204"/>
                  <a:pt x="79" y="204"/>
                  <a:pt x="79" y="204"/>
                </a:cubicBezTo>
                <a:lnTo>
                  <a:pt x="48" y="204"/>
                </a:lnTo>
                <a:close/>
                <a:moveTo>
                  <a:pt x="48" y="46"/>
                </a:moveTo>
                <a:cubicBezTo>
                  <a:pt x="39" y="50"/>
                  <a:pt x="33" y="57"/>
                  <a:pt x="33" y="65"/>
                </a:cubicBezTo>
                <a:cubicBezTo>
                  <a:pt x="33" y="69"/>
                  <a:pt x="35" y="76"/>
                  <a:pt x="48" y="81"/>
                </a:cubicBezTo>
                <a:lnTo>
                  <a:pt x="48" y="46"/>
                </a:lnTo>
                <a:close/>
                <a:moveTo>
                  <a:pt x="79" y="159"/>
                </a:moveTo>
                <a:cubicBezTo>
                  <a:pt x="82" y="157"/>
                  <a:pt x="85" y="155"/>
                  <a:pt x="88" y="153"/>
                </a:cubicBezTo>
                <a:cubicBezTo>
                  <a:pt x="90" y="150"/>
                  <a:pt x="94" y="146"/>
                  <a:pt x="94" y="140"/>
                </a:cubicBezTo>
                <a:cubicBezTo>
                  <a:pt x="94" y="135"/>
                  <a:pt x="92" y="131"/>
                  <a:pt x="88" y="128"/>
                </a:cubicBezTo>
                <a:cubicBezTo>
                  <a:pt x="85" y="126"/>
                  <a:pt x="82" y="124"/>
                  <a:pt x="79" y="123"/>
                </a:cubicBezTo>
                <a:lnTo>
                  <a:pt x="79"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6" name="Oval 34"/>
          <p:cNvSpPr>
            <a:spLocks noChangeArrowheads="1"/>
          </p:cNvSpPr>
          <p:nvPr/>
        </p:nvSpPr>
        <p:spPr bwMode="auto">
          <a:xfrm>
            <a:off x="13486606" y="5107856"/>
            <a:ext cx="2005013" cy="2012950"/>
          </a:xfrm>
          <a:prstGeom prst="ellipse">
            <a:avLst/>
          </a:prstGeom>
          <a:solidFill>
            <a:schemeClr val="accent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7" name="Oval 35"/>
          <p:cNvSpPr>
            <a:spLocks noChangeArrowheads="1"/>
          </p:cNvSpPr>
          <p:nvPr/>
        </p:nvSpPr>
        <p:spPr bwMode="auto">
          <a:xfrm>
            <a:off x="13486606" y="5107856"/>
            <a:ext cx="2005013" cy="2012950"/>
          </a:xfrm>
          <a:prstGeom prst="ellipse">
            <a:avLst/>
          </a:prstGeom>
          <a:solidFill>
            <a:schemeClr val="accent4"/>
          </a:solidFill>
          <a:ln w="179388" cap="flat">
            <a:solidFill>
              <a:srgbClr val="27282D"/>
            </a:solidFill>
            <a:prstDash val="solid"/>
            <a:miter lim="800000"/>
            <a:headEnd/>
            <a:tailEnd/>
          </a:ln>
          <a:extLst/>
        </p:spPr>
        <p:txBody>
          <a:bodyPr vert="horz" wrap="square" lIns="91440" tIns="45720" rIns="91440" bIns="45720" numCol="1" anchor="t" anchorCtr="0" compatLnSpc="1">
            <a:prstTxWarp prst="textNoShape">
              <a:avLst/>
            </a:prstTxWarp>
          </a:bodyPr>
          <a:lstStyle/>
          <a:p>
            <a:endParaRPr lang="id-ID"/>
          </a:p>
        </p:txBody>
      </p:sp>
      <p:sp>
        <p:nvSpPr>
          <p:cNvPr id="18" name="Oval 36"/>
          <p:cNvSpPr>
            <a:spLocks noChangeArrowheads="1"/>
          </p:cNvSpPr>
          <p:nvPr/>
        </p:nvSpPr>
        <p:spPr bwMode="auto">
          <a:xfrm>
            <a:off x="13859668" y="5482506"/>
            <a:ext cx="1260475"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19" name="Freeform 37"/>
          <p:cNvSpPr>
            <a:spLocks noEditPoints="1"/>
          </p:cNvSpPr>
          <p:nvPr/>
        </p:nvSpPr>
        <p:spPr bwMode="auto">
          <a:xfrm>
            <a:off x="14253368" y="5730156"/>
            <a:ext cx="473075" cy="769938"/>
          </a:xfrm>
          <a:custGeom>
            <a:avLst/>
            <a:gdLst>
              <a:gd name="T0" fmla="*/ 47 w 126"/>
              <a:gd name="T1" fmla="*/ 204 h 204"/>
              <a:gd name="T2" fmla="*/ 47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7 w 126"/>
              <a:gd name="T15" fmla="*/ 158 h 204"/>
              <a:gd name="T16" fmla="*/ 47 w 126"/>
              <a:gd name="T17" fmla="*/ 115 h 204"/>
              <a:gd name="T18" fmla="*/ 14 w 126"/>
              <a:gd name="T19" fmla="*/ 97 h 204"/>
              <a:gd name="T20" fmla="*/ 3 w 126"/>
              <a:gd name="T21" fmla="*/ 83 h 204"/>
              <a:gd name="T22" fmla="*/ 0 w 126"/>
              <a:gd name="T23" fmla="*/ 65 h 204"/>
              <a:gd name="T24" fmla="*/ 15 w 126"/>
              <a:gd name="T25" fmla="*/ 28 h 204"/>
              <a:gd name="T26" fmla="*/ 47 w 126"/>
              <a:gd name="T27" fmla="*/ 13 h 204"/>
              <a:gd name="T28" fmla="*/ 47 w 126"/>
              <a:gd name="T29" fmla="*/ 0 h 204"/>
              <a:gd name="T30" fmla="*/ 78 w 126"/>
              <a:gd name="T31" fmla="*/ 0 h 204"/>
              <a:gd name="T32" fmla="*/ 78 w 126"/>
              <a:gd name="T33" fmla="*/ 14 h 204"/>
              <a:gd name="T34" fmla="*/ 106 w 126"/>
              <a:gd name="T35" fmla="*/ 32 h 204"/>
              <a:gd name="T36" fmla="*/ 120 w 126"/>
              <a:gd name="T37" fmla="*/ 70 h 204"/>
              <a:gd name="T38" fmla="*/ 120 w 126"/>
              <a:gd name="T39" fmla="*/ 76 h 204"/>
              <a:gd name="T40" fmla="*/ 87 w 126"/>
              <a:gd name="T41" fmla="*/ 76 h 204"/>
              <a:gd name="T42" fmla="*/ 87 w 126"/>
              <a:gd name="T43" fmla="*/ 70 h 204"/>
              <a:gd name="T44" fmla="*/ 78 w 126"/>
              <a:gd name="T45" fmla="*/ 50 h 204"/>
              <a:gd name="T46" fmla="*/ 78 w 126"/>
              <a:gd name="T47" fmla="*/ 90 h 204"/>
              <a:gd name="T48" fmla="*/ 112 w 126"/>
              <a:gd name="T49" fmla="*/ 107 h 204"/>
              <a:gd name="T50" fmla="*/ 126 w 126"/>
              <a:gd name="T51" fmla="*/ 140 h 204"/>
              <a:gd name="T52" fmla="*/ 78 w 126"/>
              <a:gd name="T53" fmla="*/ 193 h 204"/>
              <a:gd name="T54" fmla="*/ 78 w 126"/>
              <a:gd name="T55" fmla="*/ 204 h 204"/>
              <a:gd name="T56" fmla="*/ 47 w 126"/>
              <a:gd name="T57" fmla="*/ 204 h 204"/>
              <a:gd name="T58" fmla="*/ 47 w 126"/>
              <a:gd name="T59" fmla="*/ 46 h 204"/>
              <a:gd name="T60" fmla="*/ 33 w 126"/>
              <a:gd name="T61" fmla="*/ 65 h 204"/>
              <a:gd name="T62" fmla="*/ 47 w 126"/>
              <a:gd name="T63" fmla="*/ 81 h 204"/>
              <a:gd name="T64" fmla="*/ 47 w 126"/>
              <a:gd name="T65" fmla="*/ 46 h 204"/>
              <a:gd name="T66" fmla="*/ 78 w 126"/>
              <a:gd name="T67" fmla="*/ 159 h 204"/>
              <a:gd name="T68" fmla="*/ 88 w 126"/>
              <a:gd name="T69" fmla="*/ 153 h 204"/>
              <a:gd name="T70" fmla="*/ 93 w 126"/>
              <a:gd name="T71" fmla="*/ 140 h 204"/>
              <a:gd name="T72" fmla="*/ 87 w 126"/>
              <a:gd name="T73" fmla="*/ 128 h 204"/>
              <a:gd name="T74" fmla="*/ 78 w 126"/>
              <a:gd name="T75" fmla="*/ 123 h 204"/>
              <a:gd name="T76" fmla="*/ 78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7" y="204"/>
                </a:moveTo>
                <a:cubicBezTo>
                  <a:pt x="47" y="192"/>
                  <a:pt x="47" y="192"/>
                  <a:pt x="47" y="192"/>
                </a:cubicBezTo>
                <a:cubicBezTo>
                  <a:pt x="35" y="189"/>
                  <a:pt x="24" y="183"/>
                  <a:pt x="16" y="175"/>
                </a:cubicBezTo>
                <a:cubicBezTo>
                  <a:pt x="6" y="164"/>
                  <a:pt x="0" y="151"/>
                  <a:pt x="0" y="138"/>
                </a:cubicBezTo>
                <a:cubicBezTo>
                  <a:pt x="0" y="131"/>
                  <a:pt x="0" y="131"/>
                  <a:pt x="0" y="131"/>
                </a:cubicBezTo>
                <a:cubicBezTo>
                  <a:pt x="33" y="131"/>
                  <a:pt x="33" y="131"/>
                  <a:pt x="33" y="131"/>
                </a:cubicBezTo>
                <a:cubicBezTo>
                  <a:pt x="33" y="138"/>
                  <a:pt x="33" y="138"/>
                  <a:pt x="33" y="138"/>
                </a:cubicBezTo>
                <a:cubicBezTo>
                  <a:pt x="33" y="148"/>
                  <a:pt x="40" y="154"/>
                  <a:pt x="47" y="158"/>
                </a:cubicBezTo>
                <a:cubicBezTo>
                  <a:pt x="47" y="115"/>
                  <a:pt x="47" y="115"/>
                  <a:pt x="47" y="115"/>
                </a:cubicBezTo>
                <a:cubicBezTo>
                  <a:pt x="32" y="110"/>
                  <a:pt x="21" y="104"/>
                  <a:pt x="14" y="97"/>
                </a:cubicBezTo>
                <a:cubicBezTo>
                  <a:pt x="9" y="93"/>
                  <a:pt x="6" y="88"/>
                  <a:pt x="3" y="83"/>
                </a:cubicBezTo>
                <a:cubicBezTo>
                  <a:pt x="1" y="77"/>
                  <a:pt x="0" y="72"/>
                  <a:pt x="0" y="65"/>
                </a:cubicBezTo>
                <a:cubicBezTo>
                  <a:pt x="0" y="51"/>
                  <a:pt x="5" y="38"/>
                  <a:pt x="15" y="28"/>
                </a:cubicBezTo>
                <a:cubicBezTo>
                  <a:pt x="24" y="20"/>
                  <a:pt x="35" y="15"/>
                  <a:pt x="47" y="13"/>
                </a:cubicBezTo>
                <a:cubicBezTo>
                  <a:pt x="47" y="0"/>
                  <a:pt x="47" y="0"/>
                  <a:pt x="47" y="0"/>
                </a:cubicBezTo>
                <a:cubicBezTo>
                  <a:pt x="78" y="0"/>
                  <a:pt x="78" y="0"/>
                  <a:pt x="78" y="0"/>
                </a:cubicBezTo>
                <a:cubicBezTo>
                  <a:pt x="78" y="14"/>
                  <a:pt x="78" y="14"/>
                  <a:pt x="78" y="14"/>
                </a:cubicBezTo>
                <a:cubicBezTo>
                  <a:pt x="89" y="18"/>
                  <a:pt x="99" y="23"/>
                  <a:pt x="106" y="32"/>
                </a:cubicBezTo>
                <a:cubicBezTo>
                  <a:pt x="115" y="42"/>
                  <a:pt x="120" y="55"/>
                  <a:pt x="120" y="70"/>
                </a:cubicBezTo>
                <a:cubicBezTo>
                  <a:pt x="120" y="76"/>
                  <a:pt x="120" y="76"/>
                  <a:pt x="120" y="76"/>
                </a:cubicBezTo>
                <a:cubicBezTo>
                  <a:pt x="87" y="76"/>
                  <a:pt x="87" y="76"/>
                  <a:pt x="87" y="76"/>
                </a:cubicBezTo>
                <a:cubicBezTo>
                  <a:pt x="87" y="70"/>
                  <a:pt x="87" y="70"/>
                  <a:pt x="87" y="70"/>
                </a:cubicBezTo>
                <a:cubicBezTo>
                  <a:pt x="87" y="60"/>
                  <a:pt x="83" y="54"/>
                  <a:pt x="78" y="50"/>
                </a:cubicBezTo>
                <a:cubicBezTo>
                  <a:pt x="78" y="90"/>
                  <a:pt x="78" y="90"/>
                  <a:pt x="78" y="90"/>
                </a:cubicBezTo>
                <a:cubicBezTo>
                  <a:pt x="94" y="95"/>
                  <a:pt x="105" y="100"/>
                  <a:pt x="112" y="107"/>
                </a:cubicBezTo>
                <a:cubicBezTo>
                  <a:pt x="122" y="116"/>
                  <a:pt x="126" y="127"/>
                  <a:pt x="126" y="140"/>
                </a:cubicBezTo>
                <a:cubicBezTo>
                  <a:pt x="126" y="166"/>
                  <a:pt x="106" y="187"/>
                  <a:pt x="78" y="193"/>
                </a:cubicBezTo>
                <a:cubicBezTo>
                  <a:pt x="78" y="204"/>
                  <a:pt x="78" y="204"/>
                  <a:pt x="78" y="204"/>
                </a:cubicBezTo>
                <a:lnTo>
                  <a:pt x="47" y="204"/>
                </a:lnTo>
                <a:close/>
                <a:moveTo>
                  <a:pt x="47" y="46"/>
                </a:moveTo>
                <a:cubicBezTo>
                  <a:pt x="38" y="50"/>
                  <a:pt x="33" y="57"/>
                  <a:pt x="33" y="65"/>
                </a:cubicBezTo>
                <a:cubicBezTo>
                  <a:pt x="33" y="69"/>
                  <a:pt x="34" y="76"/>
                  <a:pt x="47" y="81"/>
                </a:cubicBezTo>
                <a:lnTo>
                  <a:pt x="47" y="46"/>
                </a:lnTo>
                <a:close/>
                <a:moveTo>
                  <a:pt x="78" y="159"/>
                </a:moveTo>
                <a:cubicBezTo>
                  <a:pt x="82" y="157"/>
                  <a:pt x="85" y="155"/>
                  <a:pt x="88" y="153"/>
                </a:cubicBezTo>
                <a:cubicBezTo>
                  <a:pt x="90" y="150"/>
                  <a:pt x="93" y="146"/>
                  <a:pt x="93" y="140"/>
                </a:cubicBezTo>
                <a:cubicBezTo>
                  <a:pt x="93" y="135"/>
                  <a:pt x="92" y="131"/>
                  <a:pt x="87" y="128"/>
                </a:cubicBezTo>
                <a:cubicBezTo>
                  <a:pt x="85" y="126"/>
                  <a:pt x="82" y="124"/>
                  <a:pt x="78" y="123"/>
                </a:cubicBezTo>
                <a:lnTo>
                  <a:pt x="78"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0" name="Oval 38"/>
          <p:cNvSpPr>
            <a:spLocks noChangeArrowheads="1"/>
          </p:cNvSpPr>
          <p:nvPr/>
        </p:nvSpPr>
        <p:spPr bwMode="auto">
          <a:xfrm>
            <a:off x="16307763" y="5107856"/>
            <a:ext cx="2001838" cy="2012950"/>
          </a:xfrm>
          <a:prstGeom prst="ellipse">
            <a:avLst/>
          </a:prstGeom>
          <a:solidFill>
            <a:schemeClr val="accent4"/>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1" name="Oval 39"/>
          <p:cNvSpPr>
            <a:spLocks noChangeArrowheads="1"/>
          </p:cNvSpPr>
          <p:nvPr/>
        </p:nvSpPr>
        <p:spPr bwMode="auto">
          <a:xfrm>
            <a:off x="16307763" y="5107856"/>
            <a:ext cx="2001838" cy="2012950"/>
          </a:xfrm>
          <a:prstGeom prst="ellipse">
            <a:avLst/>
          </a:prstGeom>
          <a:noFill/>
          <a:ln w="179388" cap="flat">
            <a:solidFill>
              <a:srgbClr val="27282D"/>
            </a:solidFill>
            <a:prstDash val="solid"/>
            <a:miter lim="800000"/>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2" name="Oval 40"/>
          <p:cNvSpPr>
            <a:spLocks noChangeArrowheads="1"/>
          </p:cNvSpPr>
          <p:nvPr/>
        </p:nvSpPr>
        <p:spPr bwMode="auto">
          <a:xfrm>
            <a:off x="16676063" y="5482506"/>
            <a:ext cx="1265238" cy="1265238"/>
          </a:xfrm>
          <a:prstGeom prst="ellipse">
            <a:avLst/>
          </a:prstGeom>
          <a:solidFill>
            <a:schemeClr val="bg1"/>
          </a:solidFill>
          <a:ln>
            <a:noFill/>
          </a:ln>
          <a:extLst/>
        </p:spPr>
        <p:txBody>
          <a:bodyPr vert="horz" wrap="square" lIns="91440" tIns="45720" rIns="91440" bIns="45720" numCol="1" anchor="t" anchorCtr="0" compatLnSpc="1">
            <a:prstTxWarp prst="textNoShape">
              <a:avLst/>
            </a:prstTxWarp>
          </a:bodyPr>
          <a:lstStyle/>
          <a:p>
            <a:endParaRPr lang="id-ID"/>
          </a:p>
        </p:txBody>
      </p:sp>
      <p:sp>
        <p:nvSpPr>
          <p:cNvPr id="23" name="Freeform 41"/>
          <p:cNvSpPr>
            <a:spLocks noEditPoints="1"/>
          </p:cNvSpPr>
          <p:nvPr/>
        </p:nvSpPr>
        <p:spPr bwMode="auto">
          <a:xfrm>
            <a:off x="17074526" y="5730156"/>
            <a:ext cx="473075" cy="769938"/>
          </a:xfrm>
          <a:custGeom>
            <a:avLst/>
            <a:gdLst>
              <a:gd name="T0" fmla="*/ 47 w 126"/>
              <a:gd name="T1" fmla="*/ 204 h 204"/>
              <a:gd name="T2" fmla="*/ 47 w 126"/>
              <a:gd name="T3" fmla="*/ 192 h 204"/>
              <a:gd name="T4" fmla="*/ 16 w 126"/>
              <a:gd name="T5" fmla="*/ 175 h 204"/>
              <a:gd name="T6" fmla="*/ 0 w 126"/>
              <a:gd name="T7" fmla="*/ 138 h 204"/>
              <a:gd name="T8" fmla="*/ 0 w 126"/>
              <a:gd name="T9" fmla="*/ 131 h 204"/>
              <a:gd name="T10" fmla="*/ 33 w 126"/>
              <a:gd name="T11" fmla="*/ 131 h 204"/>
              <a:gd name="T12" fmla="*/ 33 w 126"/>
              <a:gd name="T13" fmla="*/ 138 h 204"/>
              <a:gd name="T14" fmla="*/ 47 w 126"/>
              <a:gd name="T15" fmla="*/ 158 h 204"/>
              <a:gd name="T16" fmla="*/ 47 w 126"/>
              <a:gd name="T17" fmla="*/ 115 h 204"/>
              <a:gd name="T18" fmla="*/ 13 w 126"/>
              <a:gd name="T19" fmla="*/ 97 h 204"/>
              <a:gd name="T20" fmla="*/ 3 w 126"/>
              <a:gd name="T21" fmla="*/ 83 h 204"/>
              <a:gd name="T22" fmla="*/ 0 w 126"/>
              <a:gd name="T23" fmla="*/ 65 h 204"/>
              <a:gd name="T24" fmla="*/ 15 w 126"/>
              <a:gd name="T25" fmla="*/ 28 h 204"/>
              <a:gd name="T26" fmla="*/ 47 w 126"/>
              <a:gd name="T27" fmla="*/ 13 h 204"/>
              <a:gd name="T28" fmla="*/ 47 w 126"/>
              <a:gd name="T29" fmla="*/ 0 h 204"/>
              <a:gd name="T30" fmla="*/ 78 w 126"/>
              <a:gd name="T31" fmla="*/ 0 h 204"/>
              <a:gd name="T32" fmla="*/ 78 w 126"/>
              <a:gd name="T33" fmla="*/ 14 h 204"/>
              <a:gd name="T34" fmla="*/ 106 w 126"/>
              <a:gd name="T35" fmla="*/ 32 h 204"/>
              <a:gd name="T36" fmla="*/ 120 w 126"/>
              <a:gd name="T37" fmla="*/ 70 h 204"/>
              <a:gd name="T38" fmla="*/ 120 w 126"/>
              <a:gd name="T39" fmla="*/ 76 h 204"/>
              <a:gd name="T40" fmla="*/ 87 w 126"/>
              <a:gd name="T41" fmla="*/ 76 h 204"/>
              <a:gd name="T42" fmla="*/ 87 w 126"/>
              <a:gd name="T43" fmla="*/ 70 h 204"/>
              <a:gd name="T44" fmla="*/ 78 w 126"/>
              <a:gd name="T45" fmla="*/ 50 h 204"/>
              <a:gd name="T46" fmla="*/ 78 w 126"/>
              <a:gd name="T47" fmla="*/ 90 h 204"/>
              <a:gd name="T48" fmla="*/ 112 w 126"/>
              <a:gd name="T49" fmla="*/ 107 h 204"/>
              <a:gd name="T50" fmla="*/ 126 w 126"/>
              <a:gd name="T51" fmla="*/ 140 h 204"/>
              <a:gd name="T52" fmla="*/ 78 w 126"/>
              <a:gd name="T53" fmla="*/ 193 h 204"/>
              <a:gd name="T54" fmla="*/ 78 w 126"/>
              <a:gd name="T55" fmla="*/ 204 h 204"/>
              <a:gd name="T56" fmla="*/ 47 w 126"/>
              <a:gd name="T57" fmla="*/ 204 h 204"/>
              <a:gd name="T58" fmla="*/ 47 w 126"/>
              <a:gd name="T59" fmla="*/ 46 h 204"/>
              <a:gd name="T60" fmla="*/ 32 w 126"/>
              <a:gd name="T61" fmla="*/ 65 h 204"/>
              <a:gd name="T62" fmla="*/ 47 w 126"/>
              <a:gd name="T63" fmla="*/ 81 h 204"/>
              <a:gd name="T64" fmla="*/ 47 w 126"/>
              <a:gd name="T65" fmla="*/ 46 h 204"/>
              <a:gd name="T66" fmla="*/ 78 w 126"/>
              <a:gd name="T67" fmla="*/ 159 h 204"/>
              <a:gd name="T68" fmla="*/ 87 w 126"/>
              <a:gd name="T69" fmla="*/ 153 h 204"/>
              <a:gd name="T70" fmla="*/ 93 w 126"/>
              <a:gd name="T71" fmla="*/ 140 h 204"/>
              <a:gd name="T72" fmla="*/ 87 w 126"/>
              <a:gd name="T73" fmla="*/ 128 h 204"/>
              <a:gd name="T74" fmla="*/ 78 w 126"/>
              <a:gd name="T75" fmla="*/ 123 h 204"/>
              <a:gd name="T76" fmla="*/ 78 w 126"/>
              <a:gd name="T77" fmla="*/ 159 h 20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126" h="204">
                <a:moveTo>
                  <a:pt x="47" y="204"/>
                </a:moveTo>
                <a:cubicBezTo>
                  <a:pt x="47" y="192"/>
                  <a:pt x="47" y="192"/>
                  <a:pt x="47" y="192"/>
                </a:cubicBezTo>
                <a:cubicBezTo>
                  <a:pt x="35" y="189"/>
                  <a:pt x="24" y="183"/>
                  <a:pt x="16" y="175"/>
                </a:cubicBezTo>
                <a:cubicBezTo>
                  <a:pt x="5" y="164"/>
                  <a:pt x="0" y="151"/>
                  <a:pt x="0" y="138"/>
                </a:cubicBezTo>
                <a:cubicBezTo>
                  <a:pt x="0" y="131"/>
                  <a:pt x="0" y="131"/>
                  <a:pt x="0" y="131"/>
                </a:cubicBezTo>
                <a:cubicBezTo>
                  <a:pt x="33" y="131"/>
                  <a:pt x="33" y="131"/>
                  <a:pt x="33" y="131"/>
                </a:cubicBezTo>
                <a:cubicBezTo>
                  <a:pt x="33" y="138"/>
                  <a:pt x="33" y="138"/>
                  <a:pt x="33" y="138"/>
                </a:cubicBezTo>
                <a:cubicBezTo>
                  <a:pt x="33" y="148"/>
                  <a:pt x="40" y="154"/>
                  <a:pt x="47" y="158"/>
                </a:cubicBezTo>
                <a:cubicBezTo>
                  <a:pt x="47" y="115"/>
                  <a:pt x="47" y="115"/>
                  <a:pt x="47" y="115"/>
                </a:cubicBezTo>
                <a:cubicBezTo>
                  <a:pt x="32" y="110"/>
                  <a:pt x="21" y="104"/>
                  <a:pt x="13" y="97"/>
                </a:cubicBezTo>
                <a:cubicBezTo>
                  <a:pt x="9" y="93"/>
                  <a:pt x="5" y="88"/>
                  <a:pt x="3" y="83"/>
                </a:cubicBezTo>
                <a:cubicBezTo>
                  <a:pt x="1" y="77"/>
                  <a:pt x="0" y="72"/>
                  <a:pt x="0" y="65"/>
                </a:cubicBezTo>
                <a:cubicBezTo>
                  <a:pt x="0" y="51"/>
                  <a:pt x="5" y="38"/>
                  <a:pt x="15" y="28"/>
                </a:cubicBezTo>
                <a:cubicBezTo>
                  <a:pt x="23" y="20"/>
                  <a:pt x="35" y="15"/>
                  <a:pt x="47" y="13"/>
                </a:cubicBezTo>
                <a:cubicBezTo>
                  <a:pt x="47" y="0"/>
                  <a:pt x="47" y="0"/>
                  <a:pt x="47" y="0"/>
                </a:cubicBezTo>
                <a:cubicBezTo>
                  <a:pt x="78" y="0"/>
                  <a:pt x="78" y="0"/>
                  <a:pt x="78" y="0"/>
                </a:cubicBezTo>
                <a:cubicBezTo>
                  <a:pt x="78" y="14"/>
                  <a:pt x="78" y="14"/>
                  <a:pt x="78" y="14"/>
                </a:cubicBezTo>
                <a:cubicBezTo>
                  <a:pt x="89" y="18"/>
                  <a:pt x="98" y="23"/>
                  <a:pt x="106" y="32"/>
                </a:cubicBezTo>
                <a:cubicBezTo>
                  <a:pt x="115" y="42"/>
                  <a:pt x="120" y="55"/>
                  <a:pt x="120" y="70"/>
                </a:cubicBezTo>
                <a:cubicBezTo>
                  <a:pt x="120" y="76"/>
                  <a:pt x="120" y="76"/>
                  <a:pt x="120" y="76"/>
                </a:cubicBezTo>
                <a:cubicBezTo>
                  <a:pt x="87" y="76"/>
                  <a:pt x="87" y="76"/>
                  <a:pt x="87" y="76"/>
                </a:cubicBezTo>
                <a:cubicBezTo>
                  <a:pt x="87" y="70"/>
                  <a:pt x="87" y="70"/>
                  <a:pt x="87" y="70"/>
                </a:cubicBezTo>
                <a:cubicBezTo>
                  <a:pt x="87" y="60"/>
                  <a:pt x="83" y="54"/>
                  <a:pt x="78" y="50"/>
                </a:cubicBezTo>
                <a:cubicBezTo>
                  <a:pt x="78" y="90"/>
                  <a:pt x="78" y="90"/>
                  <a:pt x="78" y="90"/>
                </a:cubicBezTo>
                <a:cubicBezTo>
                  <a:pt x="94" y="95"/>
                  <a:pt x="104" y="100"/>
                  <a:pt x="112" y="107"/>
                </a:cubicBezTo>
                <a:cubicBezTo>
                  <a:pt x="121" y="116"/>
                  <a:pt x="126" y="127"/>
                  <a:pt x="126" y="140"/>
                </a:cubicBezTo>
                <a:cubicBezTo>
                  <a:pt x="126" y="166"/>
                  <a:pt x="106" y="187"/>
                  <a:pt x="78" y="193"/>
                </a:cubicBezTo>
                <a:cubicBezTo>
                  <a:pt x="78" y="204"/>
                  <a:pt x="78" y="204"/>
                  <a:pt x="78" y="204"/>
                </a:cubicBezTo>
                <a:lnTo>
                  <a:pt x="47" y="204"/>
                </a:lnTo>
                <a:close/>
                <a:moveTo>
                  <a:pt x="47" y="46"/>
                </a:moveTo>
                <a:cubicBezTo>
                  <a:pt x="38" y="50"/>
                  <a:pt x="32" y="57"/>
                  <a:pt x="32" y="65"/>
                </a:cubicBezTo>
                <a:cubicBezTo>
                  <a:pt x="32" y="69"/>
                  <a:pt x="34" y="76"/>
                  <a:pt x="47" y="81"/>
                </a:cubicBezTo>
                <a:lnTo>
                  <a:pt x="47" y="46"/>
                </a:lnTo>
                <a:close/>
                <a:moveTo>
                  <a:pt x="78" y="159"/>
                </a:moveTo>
                <a:cubicBezTo>
                  <a:pt x="82" y="157"/>
                  <a:pt x="85" y="155"/>
                  <a:pt x="87" y="153"/>
                </a:cubicBezTo>
                <a:cubicBezTo>
                  <a:pt x="90" y="150"/>
                  <a:pt x="93" y="146"/>
                  <a:pt x="93" y="140"/>
                </a:cubicBezTo>
                <a:cubicBezTo>
                  <a:pt x="93" y="135"/>
                  <a:pt x="91" y="131"/>
                  <a:pt x="87" y="128"/>
                </a:cubicBezTo>
                <a:cubicBezTo>
                  <a:pt x="85" y="126"/>
                  <a:pt x="82" y="124"/>
                  <a:pt x="78" y="123"/>
                </a:cubicBezTo>
                <a:lnTo>
                  <a:pt x="78" y="159"/>
                </a:lnTo>
                <a:close/>
              </a:path>
            </a:pathLst>
          </a:custGeom>
          <a:solidFill>
            <a:srgbClr val="27282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28" name="TextBox 27"/>
          <p:cNvSpPr txBox="1"/>
          <p:nvPr/>
        </p:nvSpPr>
        <p:spPr>
          <a:xfrm>
            <a:off x="7892594" y="1059175"/>
            <a:ext cx="8598829" cy="2054409"/>
          </a:xfrm>
          <a:prstGeom prst="rect">
            <a:avLst/>
          </a:prstGeom>
          <a:noFill/>
        </p:spPr>
        <p:txBody>
          <a:bodyPr wrap="none" rtlCol="0">
            <a:spAutoFit/>
          </a:bodyPr>
          <a:lstStyle/>
          <a:p>
            <a:pPr algn="ctr">
              <a:lnSpc>
                <a:spcPct val="80000"/>
              </a:lnSpc>
            </a:pPr>
            <a:r>
              <a:rPr lang="id-ID" sz="15000" spc="600" dirty="0">
                <a:solidFill>
                  <a:schemeClr val="bg2"/>
                </a:solidFill>
                <a:latin typeface="Bebas Neue Bold" panose="020B0606020202050201" pitchFamily="34" charset="0"/>
              </a:rPr>
              <a:t>Infographic</a:t>
            </a:r>
          </a:p>
        </p:txBody>
      </p:sp>
      <p:sp>
        <p:nvSpPr>
          <p:cNvPr id="29" name="TextBox 28"/>
          <p:cNvSpPr txBox="1"/>
          <p:nvPr/>
        </p:nvSpPr>
        <p:spPr>
          <a:xfrm>
            <a:off x="9311680" y="1520697"/>
            <a:ext cx="5697394" cy="584775"/>
          </a:xfrm>
          <a:prstGeom prst="rect">
            <a:avLst/>
          </a:prstGeom>
          <a:noFill/>
        </p:spPr>
        <p:txBody>
          <a:bodyPr wrap="none" rtlCol="0">
            <a:spAutoFit/>
          </a:bodyPr>
          <a:lstStyle/>
          <a:p>
            <a:pPr>
              <a:lnSpc>
                <a:spcPct val="80000"/>
              </a:lnSpc>
            </a:pPr>
            <a:r>
              <a:rPr lang="id-ID" sz="4000" b="1" spc="300" dirty="0">
                <a:latin typeface="Montserrat" panose="00000500000000000000" pitchFamily="50" charset="0"/>
              </a:rPr>
              <a:t>Spending Problem</a:t>
            </a:r>
          </a:p>
        </p:txBody>
      </p:sp>
      <p:grpSp>
        <p:nvGrpSpPr>
          <p:cNvPr id="30" name="Group 29"/>
          <p:cNvGrpSpPr/>
          <p:nvPr/>
        </p:nvGrpSpPr>
        <p:grpSpPr>
          <a:xfrm>
            <a:off x="2398912" y="9733643"/>
            <a:ext cx="5210225" cy="2016224"/>
            <a:chOff x="2895772" y="8874224"/>
            <a:chExt cx="5210225" cy="2016224"/>
          </a:xfrm>
        </p:grpSpPr>
        <p:sp>
          <p:nvSpPr>
            <p:cNvPr id="31" name="TextBox 30"/>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32" name="TextBox 31"/>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33" name="Rectangle 32"/>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43" name="Rectangle 42"/>
          <p:cNvSpPr/>
          <p:nvPr/>
        </p:nvSpPr>
        <p:spPr bwMode="auto">
          <a:xfrm>
            <a:off x="2398912"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47" name="Group 46"/>
          <p:cNvGrpSpPr/>
          <p:nvPr/>
        </p:nvGrpSpPr>
        <p:grpSpPr>
          <a:xfrm>
            <a:off x="9586887" y="9733643"/>
            <a:ext cx="5210225" cy="2016224"/>
            <a:chOff x="2895772" y="8874224"/>
            <a:chExt cx="5210225" cy="2016224"/>
          </a:xfrm>
        </p:grpSpPr>
        <p:sp>
          <p:nvSpPr>
            <p:cNvPr id="49" name="TextBox 48"/>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50" name="TextBox 49"/>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51" name="Rectangle 50"/>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48" name="Rectangle 47"/>
          <p:cNvSpPr/>
          <p:nvPr/>
        </p:nvSpPr>
        <p:spPr bwMode="auto">
          <a:xfrm>
            <a:off x="9586887"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grpSp>
        <p:nvGrpSpPr>
          <p:cNvPr id="53" name="Group 52"/>
          <p:cNvGrpSpPr/>
          <p:nvPr/>
        </p:nvGrpSpPr>
        <p:grpSpPr>
          <a:xfrm>
            <a:off x="16774863" y="9733643"/>
            <a:ext cx="5210225" cy="2016224"/>
            <a:chOff x="2895772" y="8874224"/>
            <a:chExt cx="5210225" cy="2016224"/>
          </a:xfrm>
        </p:grpSpPr>
        <p:sp>
          <p:nvSpPr>
            <p:cNvPr id="55" name="TextBox 54"/>
            <p:cNvSpPr txBox="1"/>
            <p:nvPr/>
          </p:nvSpPr>
          <p:spPr>
            <a:xfrm>
              <a:off x="2895772" y="8874224"/>
              <a:ext cx="184730" cy="1692771"/>
            </a:xfrm>
            <a:prstGeom prst="rect">
              <a:avLst/>
            </a:prstGeom>
            <a:noFill/>
          </p:spPr>
          <p:txBody>
            <a:bodyPr wrap="none" rtlCol="0">
              <a:spAutoFit/>
            </a:bodyPr>
            <a:lstStyle/>
            <a:p>
              <a:pPr algn="ctr">
                <a:lnSpc>
                  <a:spcPct val="80000"/>
                </a:lnSpc>
              </a:pPr>
              <a:endParaRPr lang="id-ID" sz="13000" b="1" dirty="0">
                <a:solidFill>
                  <a:schemeClr val="bg2"/>
                </a:solidFill>
                <a:latin typeface="Montserrat" panose="00000500000000000000" pitchFamily="50" charset="0"/>
              </a:endParaRPr>
            </a:p>
          </p:txBody>
        </p:sp>
        <p:sp>
          <p:nvSpPr>
            <p:cNvPr id="56" name="TextBox 55"/>
            <p:cNvSpPr txBox="1"/>
            <p:nvPr/>
          </p:nvSpPr>
          <p:spPr>
            <a:xfrm>
              <a:off x="4215050" y="8922006"/>
              <a:ext cx="2079415" cy="553998"/>
            </a:xfrm>
            <a:prstGeom prst="rect">
              <a:avLst/>
            </a:prstGeom>
            <a:noFill/>
          </p:spPr>
          <p:txBody>
            <a:bodyPr wrap="none" rtlCol="0">
              <a:spAutoFit/>
            </a:bodyPr>
            <a:lstStyle/>
            <a:p>
              <a:r>
                <a:rPr lang="id-ID" sz="3000" b="1" dirty="0">
                  <a:latin typeface="Montserrat" panose="00000500000000000000" pitchFamily="50" charset="0"/>
                  <a:ea typeface="Open Sans Semibold" panose="020B0706030804020204" pitchFamily="34" charset="0"/>
                  <a:cs typeface="Open Sans Semibold" panose="020B0706030804020204" pitchFamily="34" charset="0"/>
                </a:rPr>
                <a:t>Title Here</a:t>
              </a:r>
            </a:p>
          </p:txBody>
        </p:sp>
        <p:sp>
          <p:nvSpPr>
            <p:cNvPr id="57" name="Rectangle 56"/>
            <p:cNvSpPr/>
            <p:nvPr/>
          </p:nvSpPr>
          <p:spPr>
            <a:xfrm>
              <a:off x="4199112" y="9551620"/>
              <a:ext cx="3906885"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a:t>
              </a:r>
            </a:p>
          </p:txBody>
        </p:sp>
      </p:grpSp>
      <p:sp>
        <p:nvSpPr>
          <p:cNvPr id="54" name="Rectangle 53"/>
          <p:cNvSpPr/>
          <p:nvPr/>
        </p:nvSpPr>
        <p:spPr bwMode="auto">
          <a:xfrm>
            <a:off x="16774863" y="9911669"/>
            <a:ext cx="969127" cy="969127"/>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60</a:t>
            </a:fld>
            <a:endParaRPr lang="id-ID"/>
          </a:p>
        </p:txBody>
      </p:sp>
    </p:spTree>
    <p:extLst>
      <p:ext uri="{BB962C8B-B14F-4D97-AF65-F5344CB8AC3E}">
        <p14:creationId xmlns:p14="http://schemas.microsoft.com/office/powerpoint/2010/main" val="1719110436"/>
      </p:ext>
    </p:extLst>
  </p:cSld>
  <p:clrMapOvr>
    <a:masterClrMapping/>
  </p:clrMapOvr>
  <mc:AlternateContent xmlns:mc="http://schemas.openxmlformats.org/markup-compatibility/2006" xmlns:p14="http://schemas.microsoft.com/office/powerpoint/2010/main">
    <mc:Choice Requires="p14">
      <p:transition spd="slow" p14:dur="1200">
        <p14:prism/>
      </p:transition>
    </mc:Choice>
    <mc:Fallback xmlns="">
      <p:transition spd="slow">
        <p:fade/>
      </p:transition>
    </mc:Fallback>
  </mc:AlternateContent>
</p:sld>
</file>

<file path=ppt/slides/slide6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p:cNvSpPr>
            <a:spLocks noChangeArrowheads="1"/>
          </p:cNvSpPr>
          <p:nvPr/>
        </p:nvSpPr>
        <p:spPr bwMode="auto">
          <a:xfrm>
            <a:off x="14352239" y="7622470"/>
            <a:ext cx="1512169" cy="217488"/>
          </a:xfrm>
          <a:prstGeom prst="rect">
            <a:avLst/>
          </a:prstGeom>
          <a:solidFill>
            <a:schemeClr val="accent4"/>
          </a:solidFill>
          <a:ln>
            <a:noFill/>
          </a:ln>
        </p:spPr>
        <p:txBody>
          <a:bodyPr vert="horz" wrap="square" lIns="91440" tIns="45720" rIns="91440" bIns="45720" numCol="1" anchor="t" anchorCtr="0" compatLnSpc="1">
            <a:prstTxWarp prst="textNoShape">
              <a:avLst/>
            </a:prstTxWarp>
          </a:bodyPr>
          <a:lstStyle/>
          <a:p>
            <a:endParaRPr lang="id-ID"/>
          </a:p>
        </p:txBody>
      </p:sp>
      <p:sp>
        <p:nvSpPr>
          <p:cNvPr id="5" name="TextBox 4"/>
          <p:cNvSpPr txBox="1"/>
          <p:nvPr/>
        </p:nvSpPr>
        <p:spPr>
          <a:xfrm>
            <a:off x="14136216" y="2512799"/>
            <a:ext cx="9217024" cy="4893647"/>
          </a:xfrm>
          <a:prstGeom prst="rect">
            <a:avLst/>
          </a:prstGeom>
          <a:noFill/>
        </p:spPr>
        <p:txBody>
          <a:bodyPr wrap="square" rtlCol="0">
            <a:spAutoFit/>
          </a:bodyPr>
          <a:lstStyle/>
          <a:p>
            <a:pPr>
              <a:lnSpc>
                <a:spcPct val="80000"/>
              </a:lnSpc>
            </a:pPr>
            <a:r>
              <a:rPr lang="id-ID" sz="13000" b="1" spc="-150" dirty="0">
                <a:latin typeface="Montserrat" panose="00000500000000000000" pitchFamily="50" charset="0"/>
              </a:rPr>
              <a:t>How to</a:t>
            </a:r>
          </a:p>
          <a:p>
            <a:pPr>
              <a:lnSpc>
                <a:spcPct val="80000"/>
              </a:lnSpc>
            </a:pPr>
            <a:r>
              <a:rPr lang="id-ID" sz="13000" b="1" spc="-150" dirty="0">
                <a:latin typeface="Montserrat" panose="00000500000000000000" pitchFamily="50" charset="0"/>
              </a:rPr>
              <a:t>Grow</a:t>
            </a:r>
          </a:p>
          <a:p>
            <a:pPr>
              <a:lnSpc>
                <a:spcPct val="80000"/>
              </a:lnSpc>
            </a:pPr>
            <a:r>
              <a:rPr lang="id-ID" sz="13000" b="1" spc="-150" dirty="0">
                <a:latin typeface="Montserrat" panose="00000500000000000000" pitchFamily="50" charset="0"/>
              </a:rPr>
              <a:t>Earnings?</a:t>
            </a:r>
          </a:p>
        </p:txBody>
      </p:sp>
      <p:sp>
        <p:nvSpPr>
          <p:cNvPr id="6" name="Rectangle 5"/>
          <p:cNvSpPr/>
          <p:nvPr/>
        </p:nvSpPr>
        <p:spPr>
          <a:xfrm>
            <a:off x="14280404" y="7839958"/>
            <a:ext cx="7560668" cy="4108817"/>
          </a:xfrm>
          <a:prstGeom prst="rect">
            <a:avLst/>
          </a:prstGeom>
        </p:spPr>
        <p:txBody>
          <a:bodyPr wrap="square">
            <a:spAutoFit/>
          </a:bodyPr>
          <a:lstStyle/>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a:p>
            <a:pPr algn="just"/>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grpSp>
        <p:nvGrpSpPr>
          <p:cNvPr id="15" name="Group 14"/>
          <p:cNvGrpSpPr/>
          <p:nvPr/>
        </p:nvGrpSpPr>
        <p:grpSpPr>
          <a:xfrm>
            <a:off x="2864989" y="3051334"/>
            <a:ext cx="8536771" cy="7781788"/>
            <a:chOff x="2239963" y="2201863"/>
            <a:chExt cx="9172575" cy="8361363"/>
          </a:xfrm>
          <a:solidFill>
            <a:srgbClr val="E3D084"/>
          </a:solidFill>
        </p:grpSpPr>
        <p:sp>
          <p:nvSpPr>
            <p:cNvPr id="9" name="Freeform 5"/>
            <p:cNvSpPr>
              <a:spLocks noEditPoints="1"/>
            </p:cNvSpPr>
            <p:nvPr/>
          </p:nvSpPr>
          <p:spPr bwMode="auto">
            <a:xfrm>
              <a:off x="3051175" y="2201863"/>
              <a:ext cx="4271963" cy="4273550"/>
            </a:xfrm>
            <a:custGeom>
              <a:avLst/>
              <a:gdLst>
                <a:gd name="T0" fmla="*/ 177 w 996"/>
                <a:gd name="T1" fmla="*/ 819 h 996"/>
                <a:gd name="T2" fmla="*/ 177 w 996"/>
                <a:gd name="T3" fmla="*/ 177 h 996"/>
                <a:gd name="T4" fmla="*/ 819 w 996"/>
                <a:gd name="T5" fmla="*/ 177 h 996"/>
                <a:gd name="T6" fmla="*/ 819 w 996"/>
                <a:gd name="T7" fmla="*/ 819 h 996"/>
                <a:gd name="T8" fmla="*/ 177 w 996"/>
                <a:gd name="T9" fmla="*/ 819 h 996"/>
                <a:gd name="T10" fmla="*/ 763 w 996"/>
                <a:gd name="T11" fmla="*/ 234 h 996"/>
                <a:gd name="T12" fmla="*/ 234 w 996"/>
                <a:gd name="T13" fmla="*/ 234 h 996"/>
                <a:gd name="T14" fmla="*/ 234 w 996"/>
                <a:gd name="T15" fmla="*/ 762 h 996"/>
                <a:gd name="T16" fmla="*/ 763 w 996"/>
                <a:gd name="T17" fmla="*/ 762 h 996"/>
                <a:gd name="T18" fmla="*/ 763 w 996"/>
                <a:gd name="T19" fmla="*/ 234 h 9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96" h="996">
                  <a:moveTo>
                    <a:pt x="177" y="819"/>
                  </a:moveTo>
                  <a:cubicBezTo>
                    <a:pt x="0" y="642"/>
                    <a:pt x="0" y="354"/>
                    <a:pt x="177" y="177"/>
                  </a:cubicBezTo>
                  <a:cubicBezTo>
                    <a:pt x="354" y="0"/>
                    <a:pt x="642" y="0"/>
                    <a:pt x="819" y="177"/>
                  </a:cubicBezTo>
                  <a:cubicBezTo>
                    <a:pt x="996" y="354"/>
                    <a:pt x="996" y="642"/>
                    <a:pt x="819" y="819"/>
                  </a:cubicBezTo>
                  <a:cubicBezTo>
                    <a:pt x="642" y="996"/>
                    <a:pt x="354" y="996"/>
                    <a:pt x="177" y="819"/>
                  </a:cubicBezTo>
                  <a:close/>
                  <a:moveTo>
                    <a:pt x="763" y="234"/>
                  </a:moveTo>
                  <a:cubicBezTo>
                    <a:pt x="617" y="88"/>
                    <a:pt x="380" y="88"/>
                    <a:pt x="234" y="234"/>
                  </a:cubicBezTo>
                  <a:cubicBezTo>
                    <a:pt x="88" y="379"/>
                    <a:pt x="88" y="617"/>
                    <a:pt x="234" y="762"/>
                  </a:cubicBezTo>
                  <a:cubicBezTo>
                    <a:pt x="380" y="908"/>
                    <a:pt x="617" y="908"/>
                    <a:pt x="763" y="762"/>
                  </a:cubicBezTo>
                  <a:cubicBezTo>
                    <a:pt x="909" y="617"/>
                    <a:pt x="909" y="379"/>
                    <a:pt x="763" y="234"/>
                  </a:cubicBezTo>
                  <a:close/>
                </a:path>
              </a:pathLst>
            </a:custGeom>
            <a:grp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0" name="Freeform 6"/>
            <p:cNvSpPr>
              <a:spLocks noEditPoints="1"/>
            </p:cNvSpPr>
            <p:nvPr/>
          </p:nvSpPr>
          <p:spPr bwMode="auto">
            <a:xfrm>
              <a:off x="3051175" y="2201863"/>
              <a:ext cx="4271963" cy="4273550"/>
            </a:xfrm>
            <a:custGeom>
              <a:avLst/>
              <a:gdLst>
                <a:gd name="T0" fmla="*/ 177 w 996"/>
                <a:gd name="T1" fmla="*/ 819 h 996"/>
                <a:gd name="T2" fmla="*/ 177 w 996"/>
                <a:gd name="T3" fmla="*/ 177 h 996"/>
                <a:gd name="T4" fmla="*/ 819 w 996"/>
                <a:gd name="T5" fmla="*/ 177 h 996"/>
                <a:gd name="T6" fmla="*/ 819 w 996"/>
                <a:gd name="T7" fmla="*/ 819 h 996"/>
                <a:gd name="T8" fmla="*/ 177 w 996"/>
                <a:gd name="T9" fmla="*/ 819 h 996"/>
                <a:gd name="T10" fmla="*/ 763 w 996"/>
                <a:gd name="T11" fmla="*/ 234 h 996"/>
                <a:gd name="T12" fmla="*/ 234 w 996"/>
                <a:gd name="T13" fmla="*/ 234 h 996"/>
                <a:gd name="T14" fmla="*/ 234 w 996"/>
                <a:gd name="T15" fmla="*/ 762 h 996"/>
                <a:gd name="T16" fmla="*/ 763 w 996"/>
                <a:gd name="T17" fmla="*/ 762 h 996"/>
                <a:gd name="T18" fmla="*/ 763 w 996"/>
                <a:gd name="T19" fmla="*/ 234 h 99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996" h="996">
                  <a:moveTo>
                    <a:pt x="177" y="819"/>
                  </a:moveTo>
                  <a:cubicBezTo>
                    <a:pt x="0" y="642"/>
                    <a:pt x="0" y="354"/>
                    <a:pt x="177" y="177"/>
                  </a:cubicBezTo>
                  <a:cubicBezTo>
                    <a:pt x="354" y="0"/>
                    <a:pt x="642" y="0"/>
                    <a:pt x="819" y="177"/>
                  </a:cubicBezTo>
                  <a:cubicBezTo>
                    <a:pt x="996" y="354"/>
                    <a:pt x="996" y="642"/>
                    <a:pt x="819" y="819"/>
                  </a:cubicBezTo>
                  <a:cubicBezTo>
                    <a:pt x="642" y="996"/>
                    <a:pt x="354" y="996"/>
                    <a:pt x="177" y="819"/>
                  </a:cubicBezTo>
                  <a:close/>
                  <a:moveTo>
                    <a:pt x="763" y="234"/>
                  </a:moveTo>
                  <a:cubicBezTo>
                    <a:pt x="617" y="88"/>
                    <a:pt x="380" y="88"/>
                    <a:pt x="234" y="234"/>
                  </a:cubicBezTo>
                  <a:cubicBezTo>
                    <a:pt x="88" y="379"/>
                    <a:pt x="88" y="617"/>
                    <a:pt x="234" y="762"/>
                  </a:cubicBezTo>
                  <a:cubicBezTo>
                    <a:pt x="380" y="908"/>
                    <a:pt x="617" y="908"/>
                    <a:pt x="763" y="762"/>
                  </a:cubicBezTo>
                  <a:cubicBezTo>
                    <a:pt x="909" y="617"/>
                    <a:pt x="909" y="379"/>
                    <a:pt x="763" y="234"/>
                  </a:cubicBezTo>
                  <a:close/>
                </a:path>
              </a:pathLst>
            </a:custGeom>
            <a:solidFill>
              <a:schemeClr val="accent4"/>
            </a:solid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1" name="Freeform 7"/>
            <p:cNvSpPr>
              <a:spLocks/>
            </p:cNvSpPr>
            <p:nvPr/>
          </p:nvSpPr>
          <p:spPr bwMode="auto">
            <a:xfrm>
              <a:off x="8026400" y="7285038"/>
              <a:ext cx="3386138" cy="1858963"/>
            </a:xfrm>
            <a:custGeom>
              <a:avLst/>
              <a:gdLst>
                <a:gd name="T0" fmla="*/ 414 w 2133"/>
                <a:gd name="T1" fmla="*/ 0 h 1171"/>
                <a:gd name="T2" fmla="*/ 2065 w 2133"/>
                <a:gd name="T3" fmla="*/ 414 h 1171"/>
                <a:gd name="T4" fmla="*/ 2133 w 2133"/>
                <a:gd name="T5" fmla="*/ 1171 h 1171"/>
                <a:gd name="T6" fmla="*/ 0 w 2133"/>
                <a:gd name="T7" fmla="*/ 690 h 1171"/>
                <a:gd name="T8" fmla="*/ 414 w 2133"/>
                <a:gd name="T9" fmla="*/ 0 h 1171"/>
              </a:gdLst>
              <a:ahLst/>
              <a:cxnLst>
                <a:cxn ang="0">
                  <a:pos x="T0" y="T1"/>
                </a:cxn>
                <a:cxn ang="0">
                  <a:pos x="T2" y="T3"/>
                </a:cxn>
                <a:cxn ang="0">
                  <a:pos x="T4" y="T5"/>
                </a:cxn>
                <a:cxn ang="0">
                  <a:pos x="T6" y="T7"/>
                </a:cxn>
                <a:cxn ang="0">
                  <a:pos x="T8" y="T9"/>
                </a:cxn>
              </a:cxnLst>
              <a:rect l="0" t="0" r="r" b="b"/>
              <a:pathLst>
                <a:path w="2133" h="1171">
                  <a:moveTo>
                    <a:pt x="414" y="0"/>
                  </a:moveTo>
                  <a:lnTo>
                    <a:pt x="2065" y="414"/>
                  </a:lnTo>
                  <a:lnTo>
                    <a:pt x="2133" y="1171"/>
                  </a:lnTo>
                  <a:lnTo>
                    <a:pt x="0" y="690"/>
                  </a:lnTo>
                  <a:lnTo>
                    <a:pt x="414" y="0"/>
                  </a:lnTo>
                  <a:close/>
                </a:path>
              </a:pathLst>
            </a:custGeom>
            <a:solidFill>
              <a:schemeClr val="accent4"/>
            </a:solidFill>
            <a:ln w="206375" cap="rnd">
              <a:solidFill>
                <a:srgbClr val="27282D"/>
              </a:solidFill>
              <a:prstDash val="solid"/>
              <a:round/>
              <a:headEnd/>
              <a:tailEnd/>
            </a:ln>
          </p:spPr>
          <p:txBody>
            <a:bodyPr vert="horz" wrap="square" lIns="91440" tIns="45720" rIns="91440" bIns="45720" numCol="1" anchor="t" anchorCtr="0" compatLnSpc="1">
              <a:prstTxWarp prst="textNoShape">
                <a:avLst/>
              </a:prstTxWarp>
            </a:bodyPr>
            <a:lstStyle/>
            <a:p>
              <a:endParaRPr lang="id-ID"/>
            </a:p>
          </p:txBody>
        </p:sp>
        <p:sp>
          <p:nvSpPr>
            <p:cNvPr id="12" name="Freeform 8"/>
            <p:cNvSpPr>
              <a:spLocks/>
            </p:cNvSpPr>
            <p:nvPr/>
          </p:nvSpPr>
          <p:spPr bwMode="auto">
            <a:xfrm>
              <a:off x="2239963" y="3030538"/>
              <a:ext cx="7532688" cy="7532688"/>
            </a:xfrm>
            <a:custGeom>
              <a:avLst/>
              <a:gdLst>
                <a:gd name="T0" fmla="*/ 3027 w 4745"/>
                <a:gd name="T1" fmla="*/ 0 h 4745"/>
                <a:gd name="T2" fmla="*/ 0 w 4745"/>
                <a:gd name="T3" fmla="*/ 2062 h 4745"/>
                <a:gd name="T4" fmla="*/ 2683 w 4745"/>
                <a:gd name="T5" fmla="*/ 4745 h 4745"/>
                <a:gd name="T6" fmla="*/ 4745 w 4745"/>
                <a:gd name="T7" fmla="*/ 1718 h 4745"/>
                <a:gd name="T8" fmla="*/ 3027 w 4745"/>
                <a:gd name="T9" fmla="*/ 0 h 4745"/>
              </a:gdLst>
              <a:ahLst/>
              <a:cxnLst>
                <a:cxn ang="0">
                  <a:pos x="T0" y="T1"/>
                </a:cxn>
                <a:cxn ang="0">
                  <a:pos x="T2" y="T3"/>
                </a:cxn>
                <a:cxn ang="0">
                  <a:pos x="T4" y="T5"/>
                </a:cxn>
                <a:cxn ang="0">
                  <a:pos x="T6" y="T7"/>
                </a:cxn>
                <a:cxn ang="0">
                  <a:pos x="T8" y="T9"/>
                </a:cxn>
              </a:cxnLst>
              <a:rect l="0" t="0" r="r" b="b"/>
              <a:pathLst>
                <a:path w="4745" h="4745">
                  <a:moveTo>
                    <a:pt x="3027" y="0"/>
                  </a:moveTo>
                  <a:lnTo>
                    <a:pt x="0" y="2062"/>
                  </a:lnTo>
                  <a:lnTo>
                    <a:pt x="2683" y="4745"/>
                  </a:lnTo>
                  <a:lnTo>
                    <a:pt x="4745" y="1718"/>
                  </a:lnTo>
                  <a:lnTo>
                    <a:pt x="3027" y="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sp>
          <p:nvSpPr>
            <p:cNvPr id="13" name="Freeform 9"/>
            <p:cNvSpPr>
              <a:spLocks/>
            </p:cNvSpPr>
            <p:nvPr/>
          </p:nvSpPr>
          <p:spPr bwMode="auto">
            <a:xfrm>
              <a:off x="2239963" y="3030538"/>
              <a:ext cx="7532688" cy="7532688"/>
            </a:xfrm>
            <a:custGeom>
              <a:avLst/>
              <a:gdLst>
                <a:gd name="T0" fmla="*/ 3027 w 4745"/>
                <a:gd name="T1" fmla="*/ 0 h 4745"/>
                <a:gd name="T2" fmla="*/ 0 w 4745"/>
                <a:gd name="T3" fmla="*/ 2062 h 4745"/>
                <a:gd name="T4" fmla="*/ 2683 w 4745"/>
                <a:gd name="T5" fmla="*/ 4745 h 4745"/>
                <a:gd name="T6" fmla="*/ 4745 w 4745"/>
                <a:gd name="T7" fmla="*/ 1718 h 4745"/>
                <a:gd name="T8" fmla="*/ 3027 w 4745"/>
                <a:gd name="T9" fmla="*/ 0 h 4745"/>
              </a:gdLst>
              <a:ahLst/>
              <a:cxnLst>
                <a:cxn ang="0">
                  <a:pos x="T0" y="T1"/>
                </a:cxn>
                <a:cxn ang="0">
                  <a:pos x="T2" y="T3"/>
                </a:cxn>
                <a:cxn ang="0">
                  <a:pos x="T4" y="T5"/>
                </a:cxn>
                <a:cxn ang="0">
                  <a:pos x="T6" y="T7"/>
                </a:cxn>
                <a:cxn ang="0">
                  <a:pos x="T8" y="T9"/>
                </a:cxn>
              </a:cxnLst>
              <a:rect l="0" t="0" r="r" b="b"/>
              <a:pathLst>
                <a:path w="4745" h="4745">
                  <a:moveTo>
                    <a:pt x="3027" y="0"/>
                  </a:moveTo>
                  <a:lnTo>
                    <a:pt x="0" y="2062"/>
                  </a:lnTo>
                  <a:lnTo>
                    <a:pt x="2683" y="4745"/>
                  </a:lnTo>
                  <a:lnTo>
                    <a:pt x="4745" y="1718"/>
                  </a:lnTo>
                  <a:lnTo>
                    <a:pt x="3027" y="0"/>
                  </a:lnTo>
                  <a:close/>
                </a:path>
              </a:pathLst>
            </a:custGeom>
            <a:solidFill>
              <a:schemeClr val="accent4"/>
            </a:solidFill>
            <a:ln w="206375" cap="rnd">
              <a:solidFill>
                <a:srgbClr val="27282D"/>
              </a:solidFill>
              <a:prstDash val="solid"/>
              <a:round/>
              <a:headEnd/>
              <a:tailEnd/>
            </a:ln>
            <a:extLst/>
          </p:spPr>
          <p:txBody>
            <a:bodyPr vert="horz" wrap="square" lIns="91440" tIns="45720" rIns="91440" bIns="45720" numCol="1" anchor="t" anchorCtr="0" compatLnSpc="1">
              <a:prstTxWarp prst="textNoShape">
                <a:avLst/>
              </a:prstTxWarp>
            </a:bodyPr>
            <a:lstStyle/>
            <a:p>
              <a:endParaRPr lang="id-ID"/>
            </a:p>
          </p:txBody>
        </p:sp>
        <p:sp>
          <p:nvSpPr>
            <p:cNvPr id="14" name="Freeform 10"/>
            <p:cNvSpPr>
              <a:spLocks/>
            </p:cNvSpPr>
            <p:nvPr/>
          </p:nvSpPr>
          <p:spPr bwMode="auto">
            <a:xfrm>
              <a:off x="5226050" y="5256213"/>
              <a:ext cx="2255838" cy="2257425"/>
            </a:xfrm>
            <a:custGeom>
              <a:avLst/>
              <a:gdLst>
                <a:gd name="T0" fmla="*/ 337 w 526"/>
                <a:gd name="T1" fmla="*/ 453 h 526"/>
                <a:gd name="T2" fmla="*/ 73 w 526"/>
                <a:gd name="T3" fmla="*/ 453 h 526"/>
                <a:gd name="T4" fmla="*/ 73 w 526"/>
                <a:gd name="T5" fmla="*/ 188 h 526"/>
                <a:gd name="T6" fmla="*/ 453 w 526"/>
                <a:gd name="T7" fmla="*/ 73 h 526"/>
                <a:gd name="T8" fmla="*/ 337 w 526"/>
                <a:gd name="T9" fmla="*/ 453 h 526"/>
              </a:gdLst>
              <a:ahLst/>
              <a:cxnLst>
                <a:cxn ang="0">
                  <a:pos x="T0" y="T1"/>
                </a:cxn>
                <a:cxn ang="0">
                  <a:pos x="T2" y="T3"/>
                </a:cxn>
                <a:cxn ang="0">
                  <a:pos x="T4" y="T5"/>
                </a:cxn>
                <a:cxn ang="0">
                  <a:pos x="T6" y="T7"/>
                </a:cxn>
                <a:cxn ang="0">
                  <a:pos x="T8" y="T9"/>
                </a:cxn>
              </a:cxnLst>
              <a:rect l="0" t="0" r="r" b="b"/>
              <a:pathLst>
                <a:path w="526" h="526">
                  <a:moveTo>
                    <a:pt x="337" y="453"/>
                  </a:moveTo>
                  <a:cubicBezTo>
                    <a:pt x="264" y="526"/>
                    <a:pt x="146" y="526"/>
                    <a:pt x="73" y="453"/>
                  </a:cubicBezTo>
                  <a:cubicBezTo>
                    <a:pt x="0" y="380"/>
                    <a:pt x="0" y="261"/>
                    <a:pt x="73" y="188"/>
                  </a:cubicBezTo>
                  <a:cubicBezTo>
                    <a:pt x="146" y="115"/>
                    <a:pt x="380" y="0"/>
                    <a:pt x="453" y="73"/>
                  </a:cubicBezTo>
                  <a:cubicBezTo>
                    <a:pt x="526" y="146"/>
                    <a:pt x="410" y="380"/>
                    <a:pt x="337" y="453"/>
                  </a:cubicBezTo>
                  <a:close/>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id-ID"/>
            </a:p>
          </p:txBody>
        </p:sp>
      </p:grpSp>
      <p:sp>
        <p:nvSpPr>
          <p:cNvPr id="16" name="Oval 44"/>
          <p:cNvSpPr>
            <a:spLocks noChangeArrowheads="1"/>
          </p:cNvSpPr>
          <p:nvPr/>
        </p:nvSpPr>
        <p:spPr bwMode="auto">
          <a:xfrm>
            <a:off x="2470920" y="8647218"/>
            <a:ext cx="645651" cy="647128"/>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grpSp>
        <p:nvGrpSpPr>
          <p:cNvPr id="17" name="Group 16"/>
          <p:cNvGrpSpPr/>
          <p:nvPr/>
        </p:nvGrpSpPr>
        <p:grpSpPr>
          <a:xfrm>
            <a:off x="10536306" y="5838565"/>
            <a:ext cx="1085934" cy="1077069"/>
            <a:chOff x="-2054226" y="5984876"/>
            <a:chExt cx="1166813" cy="1157287"/>
          </a:xfrm>
        </p:grpSpPr>
        <p:sp>
          <p:nvSpPr>
            <p:cNvPr id="1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1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22" name="Group 21"/>
          <p:cNvGrpSpPr/>
          <p:nvPr/>
        </p:nvGrpSpPr>
        <p:grpSpPr>
          <a:xfrm>
            <a:off x="8288665" y="9877944"/>
            <a:ext cx="1085934" cy="1077069"/>
            <a:chOff x="-2054226" y="5984876"/>
            <a:chExt cx="1166813" cy="1157287"/>
          </a:xfrm>
        </p:grpSpPr>
        <p:sp>
          <p:nvSpPr>
            <p:cNvPr id="23"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4"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5"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6"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grpSp>
        <p:nvGrpSpPr>
          <p:cNvPr id="27" name="Group 26"/>
          <p:cNvGrpSpPr/>
          <p:nvPr/>
        </p:nvGrpSpPr>
        <p:grpSpPr>
          <a:xfrm>
            <a:off x="7459515" y="2512799"/>
            <a:ext cx="1085934" cy="1077069"/>
            <a:chOff x="-2054226" y="5984876"/>
            <a:chExt cx="1166813" cy="1157287"/>
          </a:xfrm>
        </p:grpSpPr>
        <p:sp>
          <p:nvSpPr>
            <p:cNvPr id="28" name="Line 40"/>
            <p:cNvSpPr>
              <a:spLocks noChangeShapeType="1"/>
            </p:cNvSpPr>
            <p:nvPr/>
          </p:nvSpPr>
          <p:spPr bwMode="auto">
            <a:xfrm>
              <a:off x="-1506538" y="5984876"/>
              <a:ext cx="0" cy="307975"/>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29" name="Line 41"/>
            <p:cNvSpPr>
              <a:spLocks noChangeShapeType="1"/>
            </p:cNvSpPr>
            <p:nvPr/>
          </p:nvSpPr>
          <p:spPr bwMode="auto">
            <a:xfrm>
              <a:off x="-2054226" y="6523038"/>
              <a:ext cx="2508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0" name="Line 42"/>
            <p:cNvSpPr>
              <a:spLocks noChangeShapeType="1"/>
            </p:cNvSpPr>
            <p:nvPr/>
          </p:nvSpPr>
          <p:spPr bwMode="auto">
            <a:xfrm>
              <a:off x="-1201738" y="6523038"/>
              <a:ext cx="314325" cy="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1" name="Line 43"/>
            <p:cNvSpPr>
              <a:spLocks noChangeShapeType="1"/>
            </p:cNvSpPr>
            <p:nvPr/>
          </p:nvSpPr>
          <p:spPr bwMode="auto">
            <a:xfrm>
              <a:off x="-1506538" y="6831013"/>
              <a:ext cx="0" cy="311150"/>
            </a:xfrm>
            <a:prstGeom prst="line">
              <a:avLst/>
            </a:prstGeom>
            <a:noFill/>
            <a:ln w="165100" cap="rnd">
              <a:solidFill>
                <a:srgbClr val="27282D"/>
              </a:solidFill>
              <a:prstDash val="solid"/>
              <a:round/>
              <a:headEnd/>
              <a:tailEnd/>
            </a:ln>
            <a:extLst>
              <a:ext uri="{909E8E84-426E-40DD-AFC4-6F175D3DCCD1}">
                <a14:hiddenFill xmlns:a14="http://schemas.microsoft.com/office/drawing/2010/main">
                  <a:noFill/>
                </a14:hiddenFill>
              </a:ext>
            </a:extLst>
          </p:spPr>
          <p:txBody>
            <a:bodyPr vert="horz" wrap="square" lIns="91440" tIns="45720" rIns="91440" bIns="45720" numCol="1" anchor="t" anchorCtr="0" compatLnSpc="1">
              <a:prstTxWarp prst="textNoShape">
                <a:avLst/>
              </a:prstTxWarp>
            </a:bodyPr>
            <a:lstStyle/>
            <a:p>
              <a:endParaRPr lang="id-ID"/>
            </a:p>
          </p:txBody>
        </p:sp>
      </p:grpSp>
      <p:sp>
        <p:nvSpPr>
          <p:cNvPr id="32" name="Oval 44"/>
          <p:cNvSpPr>
            <a:spLocks noChangeArrowheads="1"/>
          </p:cNvSpPr>
          <p:nvPr/>
        </p:nvSpPr>
        <p:spPr bwMode="auto">
          <a:xfrm>
            <a:off x="2510166" y="3340717"/>
            <a:ext cx="645651" cy="647128"/>
          </a:xfrm>
          <a:prstGeom prst="ellipse">
            <a:avLst/>
          </a:prstGeom>
          <a:noFill/>
          <a:ln w="165100" cap="rnd">
            <a:solidFill>
              <a:srgbClr val="27282D"/>
            </a:solidFill>
            <a:prstDash val="solid"/>
            <a:round/>
            <a:headEnd/>
            <a:tailEnd/>
          </a:ln>
          <a:extLst>
            <a:ext uri="{909E8E84-426E-40DD-AFC4-6F175D3DCCD1}">
              <a14:hiddenFill xmlns:a14="http://schemas.microsoft.com/office/drawing/2010/main">
                <a:solidFill>
                  <a:srgbClr val="FFFFFF"/>
                </a:solidFill>
              </a14:hiddenFill>
            </a:ext>
          </a:extLst>
        </p:spPr>
        <p:txBody>
          <a:bodyPr vert="horz" wrap="square" lIns="91440" tIns="45720" rIns="91440" bIns="45720" numCol="1" anchor="t" anchorCtr="0" compatLnSpc="1">
            <a:prstTxWarp prst="textNoShape">
              <a:avLst/>
            </a:prstTxWarp>
          </a:bodyPr>
          <a:lstStyle/>
          <a:p>
            <a:endParaRPr lang="id-ID"/>
          </a:p>
        </p:txBody>
      </p:sp>
      <p:sp>
        <p:nvSpPr>
          <p:cNvPr id="3" name="Footer Placeholder 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7" name="Slide Number Placeholder 6"/>
          <p:cNvSpPr>
            <a:spLocks noGrp="1"/>
          </p:cNvSpPr>
          <p:nvPr>
            <p:ph type="sldNum" sz="quarter" idx="12"/>
          </p:nvPr>
        </p:nvSpPr>
        <p:spPr/>
        <p:txBody>
          <a:bodyPr/>
          <a:lstStyle/>
          <a:p>
            <a:fld id="{A0012661-A7C6-484E-80FE-CF2630C25222}" type="slidenum">
              <a:rPr lang="id-ID" smtClean="0"/>
              <a:pPr/>
              <a:t>61</a:t>
            </a:fld>
            <a:endParaRPr lang="id-ID"/>
          </a:p>
        </p:txBody>
      </p:sp>
    </p:spTree>
    <p:extLst>
      <p:ext uri="{BB962C8B-B14F-4D97-AF65-F5344CB8AC3E}">
        <p14:creationId xmlns:p14="http://schemas.microsoft.com/office/powerpoint/2010/main" val="270482483"/>
      </p:ext>
    </p:extLst>
  </p:cSld>
  <p:clrMapOvr>
    <a:masterClrMapping/>
  </p:clrMapOvr>
  <mc:AlternateContent xmlns:mc="http://schemas.openxmlformats.org/markup-compatibility/2006" xmlns:p14="http://schemas.microsoft.com/office/powerpoint/2010/main">
    <mc:Choice Requires="p14">
      <p:transition spd="slow" p14:dur="800">
        <p14:flythrough/>
      </p:transition>
    </mc:Choice>
    <mc:Fallback xmlns="">
      <p:transition spd="slow">
        <p:fade/>
      </p:transition>
    </mc:Fallback>
  </mc:AlternateContent>
</p:sld>
</file>

<file path=ppt/slides/slide6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Oval 6"/>
          <p:cNvSpPr>
            <a:spLocks noChangeArrowheads="1"/>
          </p:cNvSpPr>
          <p:nvPr/>
        </p:nvSpPr>
        <p:spPr bwMode="auto">
          <a:xfrm>
            <a:off x="12696056" y="5425074"/>
            <a:ext cx="8862349" cy="4431175"/>
          </a:xfrm>
          <a:prstGeom prst="ellipse">
            <a:avLst/>
          </a:prstGeom>
          <a:solidFill>
            <a:schemeClr val="bg1"/>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7" name="Freeform 9"/>
          <p:cNvSpPr>
            <a:spLocks/>
          </p:cNvSpPr>
          <p:nvPr/>
        </p:nvSpPr>
        <p:spPr bwMode="auto">
          <a:xfrm>
            <a:off x="12696056" y="7641828"/>
            <a:ext cx="8862349" cy="3472137"/>
          </a:xfrm>
          <a:custGeom>
            <a:avLst/>
            <a:gdLst/>
            <a:ahLst/>
            <a:cxnLst>
              <a:cxn ang="0">
                <a:pos x="1608" y="0"/>
              </a:cxn>
              <a:cxn ang="0">
                <a:pos x="1608" y="228"/>
              </a:cxn>
              <a:cxn ang="0">
                <a:pos x="804" y="630"/>
              </a:cxn>
              <a:cxn ang="0">
                <a:pos x="0" y="228"/>
              </a:cxn>
              <a:cxn ang="0">
                <a:pos x="0" y="0"/>
              </a:cxn>
              <a:cxn ang="0">
                <a:pos x="804" y="402"/>
              </a:cxn>
              <a:cxn ang="0">
                <a:pos x="1608" y="0"/>
              </a:cxn>
            </a:cxnLst>
            <a:rect l="0" t="0" r="r" b="b"/>
            <a:pathLst>
              <a:path w="1608" h="630">
                <a:moveTo>
                  <a:pt x="1608" y="0"/>
                </a:moveTo>
                <a:cubicBezTo>
                  <a:pt x="1608" y="228"/>
                  <a:pt x="1608" y="228"/>
                  <a:pt x="1608" y="228"/>
                </a:cubicBezTo>
                <a:cubicBezTo>
                  <a:pt x="1608" y="450"/>
                  <a:pt x="1248" y="630"/>
                  <a:pt x="804" y="630"/>
                </a:cubicBezTo>
                <a:cubicBezTo>
                  <a:pt x="360" y="630"/>
                  <a:pt x="0" y="450"/>
                  <a:pt x="0" y="228"/>
                </a:cubicBezTo>
                <a:cubicBezTo>
                  <a:pt x="0" y="0"/>
                  <a:pt x="0" y="0"/>
                  <a:pt x="0" y="0"/>
                </a:cubicBezTo>
                <a:cubicBezTo>
                  <a:pt x="0" y="222"/>
                  <a:pt x="360" y="402"/>
                  <a:pt x="804" y="402"/>
                </a:cubicBezTo>
                <a:cubicBezTo>
                  <a:pt x="1248" y="402"/>
                  <a:pt x="1608" y="222"/>
                  <a:pt x="1608" y="0"/>
                </a:cubicBezTo>
              </a:path>
            </a:pathLst>
          </a:custGeom>
          <a:solidFill>
            <a:schemeClr val="bg1"/>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9" name="Freeform 10"/>
          <p:cNvSpPr>
            <a:spLocks/>
          </p:cNvSpPr>
          <p:nvPr/>
        </p:nvSpPr>
        <p:spPr bwMode="auto">
          <a:xfrm>
            <a:off x="14308452" y="4456703"/>
            <a:ext cx="5644556" cy="1537728"/>
          </a:xfrm>
          <a:custGeom>
            <a:avLst/>
            <a:gdLst>
              <a:gd name="T0" fmla="*/ 512 w 1024"/>
              <a:gd name="T1" fmla="*/ 0 h 279"/>
              <a:gd name="T2" fmla="*/ 1024 w 1024"/>
              <a:gd name="T3" fmla="*/ 130 h 279"/>
              <a:gd name="T4" fmla="*/ 510 w 1024"/>
              <a:gd name="T5" fmla="*/ 279 h 279"/>
              <a:gd name="T6" fmla="*/ 0 w 1024"/>
              <a:gd name="T7" fmla="*/ 130 h 279"/>
              <a:gd name="T8" fmla="*/ 512 w 1024"/>
              <a:gd name="T9" fmla="*/ 0 h 279"/>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1024" h="279">
                <a:moveTo>
                  <a:pt x="512" y="0"/>
                </a:moveTo>
                <a:cubicBezTo>
                  <a:pt x="715" y="0"/>
                  <a:pt x="906" y="49"/>
                  <a:pt x="1024" y="130"/>
                </a:cubicBezTo>
                <a:cubicBezTo>
                  <a:pt x="510" y="279"/>
                  <a:pt x="510" y="279"/>
                  <a:pt x="510" y="279"/>
                </a:cubicBezTo>
                <a:cubicBezTo>
                  <a:pt x="0" y="130"/>
                  <a:pt x="0" y="130"/>
                  <a:pt x="0" y="130"/>
                </a:cubicBezTo>
                <a:cubicBezTo>
                  <a:pt x="118" y="49"/>
                  <a:pt x="309" y="0"/>
                  <a:pt x="512" y="0"/>
                </a:cubicBez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10" name="Freeform 11"/>
          <p:cNvSpPr>
            <a:spLocks/>
          </p:cNvSpPr>
          <p:nvPr/>
        </p:nvSpPr>
        <p:spPr bwMode="auto">
          <a:xfrm>
            <a:off x="17117896" y="5173064"/>
            <a:ext cx="2835112" cy="2079083"/>
          </a:xfrm>
          <a:custGeom>
            <a:avLst/>
            <a:gdLst/>
            <a:ahLst/>
            <a:cxnLst>
              <a:cxn ang="0">
                <a:pos x="1215" y="0"/>
              </a:cxn>
              <a:cxn ang="0">
                <a:pos x="1215" y="541"/>
              </a:cxn>
              <a:cxn ang="0">
                <a:pos x="0" y="891"/>
              </a:cxn>
              <a:cxn ang="0">
                <a:pos x="0" y="352"/>
              </a:cxn>
              <a:cxn ang="0">
                <a:pos x="1215" y="0"/>
              </a:cxn>
            </a:cxnLst>
            <a:rect l="0" t="0" r="r" b="b"/>
            <a:pathLst>
              <a:path w="1215" h="891">
                <a:moveTo>
                  <a:pt x="1215" y="0"/>
                </a:moveTo>
                <a:lnTo>
                  <a:pt x="1215" y="541"/>
                </a:lnTo>
                <a:lnTo>
                  <a:pt x="0" y="891"/>
                </a:lnTo>
                <a:lnTo>
                  <a:pt x="0" y="352"/>
                </a:lnTo>
                <a:lnTo>
                  <a:pt x="1215" y="0"/>
                </a:lnTo>
                <a:close/>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1" name="Freeform 12"/>
          <p:cNvSpPr>
            <a:spLocks/>
          </p:cNvSpPr>
          <p:nvPr/>
        </p:nvSpPr>
        <p:spPr bwMode="auto">
          <a:xfrm>
            <a:off x="14308452" y="5173064"/>
            <a:ext cx="2809444" cy="2079083"/>
          </a:xfrm>
          <a:custGeom>
            <a:avLst/>
            <a:gdLst/>
            <a:ahLst/>
            <a:cxnLst>
              <a:cxn ang="0">
                <a:pos x="1204" y="352"/>
              </a:cxn>
              <a:cxn ang="0">
                <a:pos x="1204" y="891"/>
              </a:cxn>
              <a:cxn ang="0">
                <a:pos x="0" y="541"/>
              </a:cxn>
              <a:cxn ang="0">
                <a:pos x="0" y="0"/>
              </a:cxn>
              <a:cxn ang="0">
                <a:pos x="1204" y="352"/>
              </a:cxn>
            </a:cxnLst>
            <a:rect l="0" t="0" r="r" b="b"/>
            <a:pathLst>
              <a:path w="1204" h="891">
                <a:moveTo>
                  <a:pt x="1204" y="352"/>
                </a:moveTo>
                <a:lnTo>
                  <a:pt x="1204" y="891"/>
                </a:lnTo>
                <a:lnTo>
                  <a:pt x="0" y="541"/>
                </a:lnTo>
                <a:lnTo>
                  <a:pt x="0" y="0"/>
                </a:lnTo>
                <a:lnTo>
                  <a:pt x="1204" y="352"/>
                </a:lnTo>
                <a:close/>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3" name="Freeform 13"/>
          <p:cNvSpPr>
            <a:spLocks/>
          </p:cNvSpPr>
          <p:nvPr/>
        </p:nvSpPr>
        <p:spPr bwMode="auto">
          <a:xfrm>
            <a:off x="17493578" y="5492744"/>
            <a:ext cx="3119789" cy="2436096"/>
          </a:xfrm>
          <a:custGeom>
            <a:avLst/>
            <a:gdLst>
              <a:gd name="T0" fmla="*/ 512 w 566"/>
              <a:gd name="T1" fmla="*/ 0 h 442"/>
              <a:gd name="T2" fmla="*/ 566 w 566"/>
              <a:gd name="T3" fmla="*/ 128 h 442"/>
              <a:gd name="T4" fmla="*/ 0 w 566"/>
              <a:gd name="T5" fmla="*/ 442 h 442"/>
              <a:gd name="T6" fmla="*/ 0 w 566"/>
              <a:gd name="T7" fmla="*/ 147 h 442"/>
              <a:gd name="T8" fmla="*/ 512 w 566"/>
              <a:gd name="T9" fmla="*/ 0 h 44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66" h="442">
                <a:moveTo>
                  <a:pt x="512" y="0"/>
                </a:moveTo>
                <a:cubicBezTo>
                  <a:pt x="547" y="40"/>
                  <a:pt x="566" y="84"/>
                  <a:pt x="566" y="128"/>
                </a:cubicBezTo>
                <a:cubicBezTo>
                  <a:pt x="566" y="291"/>
                  <a:pt x="318" y="426"/>
                  <a:pt x="0" y="442"/>
                </a:cubicBezTo>
                <a:cubicBezTo>
                  <a:pt x="0" y="147"/>
                  <a:pt x="0" y="147"/>
                  <a:pt x="0" y="147"/>
                </a:cubicBezTo>
                <a:lnTo>
                  <a:pt x="512" y="0"/>
                </a:ln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14" name="Freeform 19"/>
          <p:cNvSpPr>
            <a:spLocks/>
          </p:cNvSpPr>
          <p:nvPr/>
        </p:nvSpPr>
        <p:spPr bwMode="auto">
          <a:xfrm>
            <a:off x="17493578" y="6199771"/>
            <a:ext cx="3119789" cy="2991452"/>
          </a:xfrm>
          <a:custGeom>
            <a:avLst/>
            <a:gdLst/>
            <a:ahLst/>
            <a:cxnLst>
              <a:cxn ang="0">
                <a:pos x="566" y="0"/>
              </a:cxn>
              <a:cxn ang="0">
                <a:pos x="566" y="229"/>
              </a:cxn>
              <a:cxn ang="0">
                <a:pos x="0" y="543"/>
              </a:cxn>
              <a:cxn ang="0">
                <a:pos x="0" y="314"/>
              </a:cxn>
              <a:cxn ang="0">
                <a:pos x="566" y="0"/>
              </a:cxn>
            </a:cxnLst>
            <a:rect l="0" t="0" r="r" b="b"/>
            <a:pathLst>
              <a:path w="566" h="543">
                <a:moveTo>
                  <a:pt x="566" y="0"/>
                </a:moveTo>
                <a:cubicBezTo>
                  <a:pt x="566" y="229"/>
                  <a:pt x="566" y="229"/>
                  <a:pt x="566" y="229"/>
                </a:cubicBezTo>
                <a:cubicBezTo>
                  <a:pt x="566" y="392"/>
                  <a:pt x="318" y="527"/>
                  <a:pt x="0" y="543"/>
                </a:cubicBezTo>
                <a:cubicBezTo>
                  <a:pt x="0" y="314"/>
                  <a:pt x="0" y="314"/>
                  <a:pt x="0" y="314"/>
                </a:cubicBezTo>
                <a:cubicBezTo>
                  <a:pt x="318" y="298"/>
                  <a:pt x="566" y="163"/>
                  <a:pt x="566" y="0"/>
                </a:cubicBezTo>
              </a:path>
            </a:pathLst>
          </a:custGeom>
          <a:solidFill>
            <a:schemeClr val="bg2">
              <a:lumMod val="25000"/>
            </a:schemeClr>
          </a:solid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6" name="Freeform 16"/>
          <p:cNvSpPr>
            <a:spLocks/>
          </p:cNvSpPr>
          <p:nvPr/>
        </p:nvSpPr>
        <p:spPr bwMode="auto">
          <a:xfrm>
            <a:off x="13645759" y="6199771"/>
            <a:ext cx="3119790" cy="2991452"/>
          </a:xfrm>
          <a:custGeom>
            <a:avLst/>
            <a:gdLst/>
            <a:ahLst/>
            <a:cxnLst>
              <a:cxn ang="0">
                <a:pos x="566" y="314"/>
              </a:cxn>
              <a:cxn ang="0">
                <a:pos x="566" y="543"/>
              </a:cxn>
              <a:cxn ang="0">
                <a:pos x="0" y="229"/>
              </a:cxn>
              <a:cxn ang="0">
                <a:pos x="0" y="0"/>
              </a:cxn>
              <a:cxn ang="0">
                <a:pos x="566" y="314"/>
              </a:cxn>
            </a:cxnLst>
            <a:rect l="0" t="0" r="r" b="b"/>
            <a:pathLst>
              <a:path w="566" h="543">
                <a:moveTo>
                  <a:pt x="566" y="314"/>
                </a:moveTo>
                <a:cubicBezTo>
                  <a:pt x="566" y="543"/>
                  <a:pt x="566" y="543"/>
                  <a:pt x="566" y="543"/>
                </a:cubicBezTo>
                <a:cubicBezTo>
                  <a:pt x="248" y="527"/>
                  <a:pt x="0" y="392"/>
                  <a:pt x="0" y="229"/>
                </a:cubicBezTo>
                <a:cubicBezTo>
                  <a:pt x="0" y="0"/>
                  <a:pt x="0" y="0"/>
                  <a:pt x="0" y="0"/>
                </a:cubicBezTo>
                <a:cubicBezTo>
                  <a:pt x="0" y="163"/>
                  <a:pt x="248" y="298"/>
                  <a:pt x="566" y="314"/>
                </a:cubicBezTo>
              </a:path>
            </a:pathLst>
          </a:custGeom>
          <a:solidFill>
            <a:schemeClr val="bg2">
              <a:lumMod val="25000"/>
            </a:schemeClr>
          </a:solidFill>
          <a:ln w="76200">
            <a:solidFill>
              <a:schemeClr val="tx1"/>
            </a:solidFill>
          </a:ln>
          <a:effectLst/>
        </p:spPr>
        <p:txBody>
          <a:bodyPr/>
          <a:lstStyle/>
          <a:p>
            <a:pPr eaLnBrk="1" fontAlgn="auto" hangingPunct="1">
              <a:spcBef>
                <a:spcPts val="0"/>
              </a:spcBef>
              <a:spcAft>
                <a:spcPts val="0"/>
              </a:spcAft>
              <a:defRPr/>
            </a:pPr>
            <a:endParaRPr lang="en-US" dirty="0">
              <a:latin typeface="+mn-lt"/>
              <a:cs typeface="+mn-cs"/>
            </a:endParaRPr>
          </a:p>
        </p:txBody>
      </p:sp>
      <p:sp>
        <p:nvSpPr>
          <p:cNvPr id="17" name="Freeform 20"/>
          <p:cNvSpPr>
            <a:spLocks/>
          </p:cNvSpPr>
          <p:nvPr/>
        </p:nvSpPr>
        <p:spPr bwMode="auto">
          <a:xfrm>
            <a:off x="13645759" y="5492744"/>
            <a:ext cx="3119790" cy="2436096"/>
          </a:xfrm>
          <a:custGeom>
            <a:avLst/>
            <a:gdLst>
              <a:gd name="T0" fmla="*/ 54 w 566"/>
              <a:gd name="T1" fmla="*/ 0 h 442"/>
              <a:gd name="T2" fmla="*/ 566 w 566"/>
              <a:gd name="T3" fmla="*/ 148 h 442"/>
              <a:gd name="T4" fmla="*/ 566 w 566"/>
              <a:gd name="T5" fmla="*/ 185 h 442"/>
              <a:gd name="T6" fmla="*/ 566 w 566"/>
              <a:gd name="T7" fmla="*/ 442 h 442"/>
              <a:gd name="T8" fmla="*/ 0 w 566"/>
              <a:gd name="T9" fmla="*/ 128 h 442"/>
              <a:gd name="T10" fmla="*/ 54 w 566"/>
              <a:gd name="T11" fmla="*/ 0 h 442"/>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566" h="442">
                <a:moveTo>
                  <a:pt x="54" y="0"/>
                </a:moveTo>
                <a:cubicBezTo>
                  <a:pt x="566" y="148"/>
                  <a:pt x="566" y="148"/>
                  <a:pt x="566" y="148"/>
                </a:cubicBezTo>
                <a:cubicBezTo>
                  <a:pt x="566" y="185"/>
                  <a:pt x="566" y="185"/>
                  <a:pt x="566" y="185"/>
                </a:cubicBezTo>
                <a:cubicBezTo>
                  <a:pt x="566" y="442"/>
                  <a:pt x="566" y="442"/>
                  <a:pt x="566" y="442"/>
                </a:cubicBezTo>
                <a:cubicBezTo>
                  <a:pt x="248" y="426"/>
                  <a:pt x="0" y="291"/>
                  <a:pt x="0" y="128"/>
                </a:cubicBezTo>
                <a:cubicBezTo>
                  <a:pt x="0" y="84"/>
                  <a:pt x="18" y="40"/>
                  <a:pt x="54" y="0"/>
                </a:cubicBezTo>
                <a:close/>
              </a:path>
            </a:pathLst>
          </a:custGeom>
          <a:solidFill>
            <a:schemeClr val="accent4"/>
          </a:solidFill>
          <a:ln w="76200" cap="flat" cmpd="sng" algn="ctr">
            <a:solidFill>
              <a:schemeClr val="tx1"/>
            </a:solidFill>
            <a:prstDash val="solid"/>
            <a:round/>
            <a:headEnd type="none" w="med" len="med"/>
            <a:tailEnd type="none" w="med" len="med"/>
          </a:ln>
          <a:effectLst/>
        </p:spPr>
        <p:txBody>
          <a:bodyPr lIns="82124" tIns="41061" rIns="82124" bIns="41061" anchor="ctr"/>
          <a:lstStyle/>
          <a:p>
            <a:endParaRPr lang="id-ID"/>
          </a:p>
        </p:txBody>
      </p:sp>
      <p:sp>
        <p:nvSpPr>
          <p:cNvPr id="25" name="Rectangle 24"/>
          <p:cNvSpPr/>
          <p:nvPr/>
        </p:nvSpPr>
        <p:spPr>
          <a:xfrm>
            <a:off x="2734164" y="6787147"/>
            <a:ext cx="6921736" cy="4662815"/>
          </a:xfrm>
          <a:prstGeom prst="rect">
            <a:avLst/>
          </a:prstGeom>
        </p:spPr>
        <p:txBody>
          <a:bodyPr wrap="square">
            <a:spAutoFit/>
          </a:bodyPr>
          <a:lstStyle/>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26" name="Shape 954"/>
          <p:cNvSpPr/>
          <p:nvPr/>
        </p:nvSpPr>
        <p:spPr>
          <a:xfrm>
            <a:off x="2749344" y="4202818"/>
            <a:ext cx="6906556" cy="160043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27" name="Shape 956"/>
          <p:cNvSpPr/>
          <p:nvPr/>
        </p:nvSpPr>
        <p:spPr>
          <a:xfrm>
            <a:off x="2812378"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62</a:t>
            </a:fld>
            <a:endParaRPr lang="id-ID"/>
          </a:p>
        </p:txBody>
      </p:sp>
      <p:sp>
        <p:nvSpPr>
          <p:cNvPr id="28" name="TextBox 27"/>
          <p:cNvSpPr txBox="1"/>
          <p:nvPr/>
        </p:nvSpPr>
        <p:spPr>
          <a:xfrm>
            <a:off x="13881436" y="6546950"/>
            <a:ext cx="2884114"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Product</a:t>
            </a:r>
          </a:p>
        </p:txBody>
      </p:sp>
      <p:sp>
        <p:nvSpPr>
          <p:cNvPr id="29" name="TextBox 28"/>
          <p:cNvSpPr txBox="1"/>
          <p:nvPr/>
        </p:nvSpPr>
        <p:spPr>
          <a:xfrm>
            <a:off x="17493578" y="6546950"/>
            <a:ext cx="2825777"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Prototype</a:t>
            </a:r>
          </a:p>
        </p:txBody>
      </p:sp>
      <p:sp>
        <p:nvSpPr>
          <p:cNvPr id="30" name="TextBox 29"/>
          <p:cNvSpPr txBox="1"/>
          <p:nvPr/>
        </p:nvSpPr>
        <p:spPr>
          <a:xfrm>
            <a:off x="15311825" y="4866883"/>
            <a:ext cx="3593475"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t>Updates</a:t>
            </a:r>
          </a:p>
        </p:txBody>
      </p:sp>
    </p:spTree>
    <p:extLst>
      <p:ext uri="{BB962C8B-B14F-4D97-AF65-F5344CB8AC3E}">
        <p14:creationId xmlns:p14="http://schemas.microsoft.com/office/powerpoint/2010/main" val="1190164457"/>
      </p:ext>
    </p:extLst>
  </p:cSld>
  <p:clrMapOvr>
    <a:masterClrMapping/>
  </p:clrMapOvr>
  <mc:AlternateContent xmlns:mc="http://schemas.openxmlformats.org/markup-compatibility/2006" xmlns:p14="http://schemas.microsoft.com/office/powerpoint/2010/main">
    <mc:Choice Requires="p14">
      <p:transition spd="slow" p14:dur="1600">
        <p14:prism isContent="1" isInverted="1"/>
      </p:transition>
    </mc:Choice>
    <mc:Fallback xmlns="">
      <p:transition spd="slow">
        <p:fade/>
      </p:transition>
    </mc:Fallback>
  </mc:AlternateContent>
</p:sld>
</file>

<file path=ppt/slides/slide6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9"/>
          <p:cNvSpPr>
            <a:spLocks/>
          </p:cNvSpPr>
          <p:nvPr/>
        </p:nvSpPr>
        <p:spPr bwMode="auto">
          <a:xfrm>
            <a:off x="5639272" y="4049688"/>
            <a:ext cx="2029563" cy="4065215"/>
          </a:xfrm>
          <a:custGeom>
            <a:avLst/>
            <a:gdLst/>
            <a:ahLst/>
            <a:cxnLst>
              <a:cxn ang="0">
                <a:pos x="0" y="542"/>
              </a:cxn>
              <a:cxn ang="0">
                <a:pos x="1000" y="0"/>
              </a:cxn>
              <a:cxn ang="0">
                <a:pos x="1000" y="1461"/>
              </a:cxn>
              <a:cxn ang="0">
                <a:pos x="0" y="2003"/>
              </a:cxn>
              <a:cxn ang="0">
                <a:pos x="0" y="542"/>
              </a:cxn>
            </a:cxnLst>
            <a:rect l="0" t="0" r="r" b="b"/>
            <a:pathLst>
              <a:path w="1000" h="2003">
                <a:moveTo>
                  <a:pt x="0" y="542"/>
                </a:moveTo>
                <a:lnTo>
                  <a:pt x="1000" y="0"/>
                </a:lnTo>
                <a:lnTo>
                  <a:pt x="1000"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9" name="Freeform 10"/>
          <p:cNvSpPr>
            <a:spLocks/>
          </p:cNvSpPr>
          <p:nvPr/>
        </p:nvSpPr>
        <p:spPr bwMode="auto">
          <a:xfrm>
            <a:off x="7865704"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7"/>
          <p:cNvSpPr>
            <a:spLocks/>
          </p:cNvSpPr>
          <p:nvPr/>
        </p:nvSpPr>
        <p:spPr bwMode="auto">
          <a:xfrm>
            <a:off x="10090105" y="4049688"/>
            <a:ext cx="2027533" cy="4065215"/>
          </a:xfrm>
          <a:custGeom>
            <a:avLst/>
            <a:gdLst/>
            <a:ahLst/>
            <a:cxnLst>
              <a:cxn ang="0">
                <a:pos x="0" y="542"/>
              </a:cxn>
              <a:cxn ang="0">
                <a:pos x="999" y="0"/>
              </a:cxn>
              <a:cxn ang="0">
                <a:pos x="999" y="1461"/>
              </a:cxn>
              <a:cxn ang="0">
                <a:pos x="0" y="2003"/>
              </a:cxn>
              <a:cxn ang="0">
                <a:pos x="0" y="542"/>
              </a:cxn>
            </a:cxnLst>
            <a:rect l="0" t="0" r="r" b="b"/>
            <a:pathLst>
              <a:path w="999" h="2003">
                <a:moveTo>
                  <a:pt x="0" y="542"/>
                </a:moveTo>
                <a:lnTo>
                  <a:pt x="999" y="0"/>
                </a:lnTo>
                <a:lnTo>
                  <a:pt x="999"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5" name="Freeform 8"/>
          <p:cNvSpPr>
            <a:spLocks/>
          </p:cNvSpPr>
          <p:nvPr/>
        </p:nvSpPr>
        <p:spPr bwMode="auto">
          <a:xfrm>
            <a:off x="12316536"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8" name="Freeform 6"/>
          <p:cNvSpPr>
            <a:spLocks/>
          </p:cNvSpPr>
          <p:nvPr/>
        </p:nvSpPr>
        <p:spPr bwMode="auto">
          <a:xfrm>
            <a:off x="14542968" y="4049688"/>
            <a:ext cx="2025504" cy="4065215"/>
          </a:xfrm>
          <a:custGeom>
            <a:avLst/>
            <a:gdLst/>
            <a:ahLst/>
            <a:cxnLst>
              <a:cxn ang="0">
                <a:pos x="0" y="542"/>
              </a:cxn>
              <a:cxn ang="0">
                <a:pos x="998" y="0"/>
              </a:cxn>
              <a:cxn ang="0">
                <a:pos x="998" y="1461"/>
              </a:cxn>
              <a:cxn ang="0">
                <a:pos x="0" y="2003"/>
              </a:cxn>
              <a:cxn ang="0">
                <a:pos x="0" y="542"/>
              </a:cxn>
            </a:cxnLst>
            <a:rect l="0" t="0" r="r" b="b"/>
            <a:pathLst>
              <a:path w="998" h="2003">
                <a:moveTo>
                  <a:pt x="0" y="542"/>
                </a:moveTo>
                <a:lnTo>
                  <a:pt x="998" y="0"/>
                </a:lnTo>
                <a:lnTo>
                  <a:pt x="998" y="1461"/>
                </a:lnTo>
                <a:lnTo>
                  <a:pt x="0" y="2003"/>
                </a:lnTo>
                <a:lnTo>
                  <a:pt x="0" y="542"/>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0" name="TextBox 19"/>
          <p:cNvSpPr txBox="1"/>
          <p:nvPr/>
        </p:nvSpPr>
        <p:spPr>
          <a:xfrm>
            <a:off x="5671745" y="5638605"/>
            <a:ext cx="1997090" cy="695575"/>
          </a:xfrm>
          <a:prstGeom prst="rect">
            <a:avLst/>
          </a:prstGeom>
          <a:noFill/>
          <a:effectLst/>
        </p:spPr>
        <p:txBody>
          <a:bodyPr wrap="square" rtlCol="0">
            <a:spAutoFit/>
          </a:bodyPr>
          <a:lstStyle>
            <a:defPPr>
              <a:defRPr lang="en-US"/>
            </a:defPPr>
            <a:lvl1pPr>
              <a:lnSpc>
                <a:spcPct val="80000"/>
              </a:lnSpc>
              <a:defRPr sz="4900" spc="-150">
                <a:solidFill>
                  <a:schemeClr val="tx2"/>
                </a:solidFill>
                <a:latin typeface="Montserrat Hairline" panose="00000300000000000000" pitchFamily="50" charset="0"/>
              </a:defRPr>
            </a:lvl1pPr>
          </a:lstStyle>
          <a:p>
            <a:pPr algn="ctr"/>
            <a:r>
              <a:rPr lang="en-US" dirty="0">
                <a:solidFill>
                  <a:schemeClr val="bg1"/>
                </a:solidFill>
                <a:latin typeface="Montserrat Light" panose="00000400000000000000" pitchFamily="50" charset="0"/>
              </a:rPr>
              <a:t>01</a:t>
            </a:r>
          </a:p>
        </p:txBody>
      </p:sp>
      <p:sp>
        <p:nvSpPr>
          <p:cNvPr id="21" name="TextBox 20"/>
          <p:cNvSpPr txBox="1"/>
          <p:nvPr/>
        </p:nvSpPr>
        <p:spPr>
          <a:xfrm>
            <a:off x="7865704" y="5638605"/>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02</a:t>
            </a:r>
          </a:p>
        </p:txBody>
      </p:sp>
      <p:sp>
        <p:nvSpPr>
          <p:cNvPr id="22" name="TextBox 21"/>
          <p:cNvSpPr txBox="1"/>
          <p:nvPr/>
        </p:nvSpPr>
        <p:spPr>
          <a:xfrm>
            <a:off x="10090105" y="5631502"/>
            <a:ext cx="2027533"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03</a:t>
            </a:r>
          </a:p>
        </p:txBody>
      </p:sp>
      <p:sp>
        <p:nvSpPr>
          <p:cNvPr id="23" name="TextBox 22"/>
          <p:cNvSpPr txBox="1"/>
          <p:nvPr/>
        </p:nvSpPr>
        <p:spPr>
          <a:xfrm>
            <a:off x="12316536" y="5638605"/>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04</a:t>
            </a:r>
          </a:p>
        </p:txBody>
      </p:sp>
      <p:sp>
        <p:nvSpPr>
          <p:cNvPr id="24" name="TextBox 23"/>
          <p:cNvSpPr txBox="1"/>
          <p:nvPr/>
        </p:nvSpPr>
        <p:spPr>
          <a:xfrm>
            <a:off x="14542968" y="5631502"/>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05</a:t>
            </a:r>
          </a:p>
        </p:txBody>
      </p:sp>
      <p:sp>
        <p:nvSpPr>
          <p:cNvPr id="25" name="Freeform 8"/>
          <p:cNvSpPr>
            <a:spLocks/>
          </p:cNvSpPr>
          <p:nvPr/>
        </p:nvSpPr>
        <p:spPr bwMode="auto">
          <a:xfrm>
            <a:off x="16769400" y="4049688"/>
            <a:ext cx="2025504"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6" name="TextBox 25"/>
          <p:cNvSpPr txBox="1"/>
          <p:nvPr/>
        </p:nvSpPr>
        <p:spPr>
          <a:xfrm>
            <a:off x="16769400" y="5631502"/>
            <a:ext cx="2025504" cy="695575"/>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dirty="0">
                <a:latin typeface="Montserrat Light" panose="00000400000000000000" pitchFamily="50" charset="0"/>
              </a:rPr>
              <a:t>06</a:t>
            </a:r>
          </a:p>
        </p:txBody>
      </p:sp>
      <p:sp>
        <p:nvSpPr>
          <p:cNvPr id="16" name="TextBox 15"/>
          <p:cNvSpPr txBox="1"/>
          <p:nvPr/>
        </p:nvSpPr>
        <p:spPr>
          <a:xfrm>
            <a:off x="5671745" y="6334180"/>
            <a:ext cx="1997090" cy="363176"/>
          </a:xfrm>
          <a:prstGeom prst="rect">
            <a:avLst/>
          </a:prstGeom>
          <a:noFill/>
          <a:effectLst/>
        </p:spPr>
        <p:txBody>
          <a:bodyPr wrap="square" rtlCol="0">
            <a:spAutoFit/>
          </a:bodyPr>
          <a:lstStyle>
            <a:defPPr>
              <a:defRPr lang="en-US"/>
            </a:defPPr>
            <a:lvl1pPr>
              <a:lnSpc>
                <a:spcPct val="80000"/>
              </a:lnSpc>
              <a:defRPr sz="4900" spc="-150">
                <a:solidFill>
                  <a:schemeClr val="tx2"/>
                </a:solidFill>
                <a:latin typeface="Montserrat Hairline" panose="00000300000000000000" pitchFamily="50" charset="0"/>
              </a:defRPr>
            </a:lvl1pPr>
          </a:lstStyle>
          <a:p>
            <a:pPr algn="ctr"/>
            <a:r>
              <a:rPr lang="en-US" sz="2200" dirty="0">
                <a:solidFill>
                  <a:schemeClr val="bg1"/>
                </a:solidFill>
              </a:rPr>
              <a:t>Understand</a:t>
            </a:r>
          </a:p>
        </p:txBody>
      </p:sp>
      <p:sp>
        <p:nvSpPr>
          <p:cNvPr id="17" name="TextBox 16"/>
          <p:cNvSpPr txBox="1"/>
          <p:nvPr/>
        </p:nvSpPr>
        <p:spPr>
          <a:xfrm>
            <a:off x="7865704" y="6334180"/>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Observe</a:t>
            </a:r>
          </a:p>
        </p:txBody>
      </p:sp>
      <p:sp>
        <p:nvSpPr>
          <p:cNvPr id="19" name="TextBox 18"/>
          <p:cNvSpPr txBox="1"/>
          <p:nvPr/>
        </p:nvSpPr>
        <p:spPr>
          <a:xfrm>
            <a:off x="10090105" y="6327077"/>
            <a:ext cx="2027533"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Define</a:t>
            </a:r>
          </a:p>
        </p:txBody>
      </p:sp>
      <p:sp>
        <p:nvSpPr>
          <p:cNvPr id="27" name="TextBox 26"/>
          <p:cNvSpPr txBox="1"/>
          <p:nvPr/>
        </p:nvSpPr>
        <p:spPr>
          <a:xfrm>
            <a:off x="12316536" y="6334180"/>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Idea</a:t>
            </a:r>
          </a:p>
        </p:txBody>
      </p:sp>
      <p:sp>
        <p:nvSpPr>
          <p:cNvPr id="28" name="TextBox 27"/>
          <p:cNvSpPr txBox="1"/>
          <p:nvPr/>
        </p:nvSpPr>
        <p:spPr>
          <a:xfrm>
            <a:off x="14542968" y="6327077"/>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Prototype</a:t>
            </a:r>
          </a:p>
        </p:txBody>
      </p:sp>
      <p:sp>
        <p:nvSpPr>
          <p:cNvPr id="29" name="TextBox 28"/>
          <p:cNvSpPr txBox="1"/>
          <p:nvPr/>
        </p:nvSpPr>
        <p:spPr>
          <a:xfrm>
            <a:off x="16769400" y="6327077"/>
            <a:ext cx="2025504" cy="363176"/>
          </a:xfrm>
          <a:prstGeom prst="rect">
            <a:avLst/>
          </a:prstGeom>
          <a:noFill/>
          <a:effectLst/>
        </p:spPr>
        <p:txBody>
          <a:bodyPr wrap="square" rtlCol="0">
            <a:spAutoFit/>
          </a:bodyPr>
          <a:lstStyle>
            <a:defPPr>
              <a:defRPr lang="en-US"/>
            </a:defPPr>
            <a:lvl1pPr algn="ctr">
              <a:lnSpc>
                <a:spcPct val="80000"/>
              </a:lnSpc>
              <a:defRPr sz="4900" spc="-150">
                <a:solidFill>
                  <a:schemeClr val="bg1"/>
                </a:solidFill>
                <a:latin typeface="Montserrat Hairline" panose="00000300000000000000" pitchFamily="50" charset="0"/>
              </a:defRPr>
            </a:lvl1pPr>
          </a:lstStyle>
          <a:p>
            <a:r>
              <a:rPr lang="en-US" sz="2200" dirty="0"/>
              <a:t>Test</a:t>
            </a:r>
          </a:p>
        </p:txBody>
      </p:sp>
      <p:sp>
        <p:nvSpPr>
          <p:cNvPr id="30" name="Rectangle 29"/>
          <p:cNvSpPr/>
          <p:nvPr/>
        </p:nvSpPr>
        <p:spPr>
          <a:xfrm>
            <a:off x="5372414"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1" name="Rectangle 30"/>
          <p:cNvSpPr/>
          <p:nvPr/>
        </p:nvSpPr>
        <p:spPr>
          <a:xfrm>
            <a:off x="7678435"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2" name="Rectangle 31"/>
          <p:cNvSpPr/>
          <p:nvPr/>
        </p:nvSpPr>
        <p:spPr>
          <a:xfrm>
            <a:off x="10040780"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3" name="Rectangle 32"/>
          <p:cNvSpPr/>
          <p:nvPr/>
        </p:nvSpPr>
        <p:spPr>
          <a:xfrm>
            <a:off x="12236947"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4" name="Rectangle 33"/>
          <p:cNvSpPr/>
          <p:nvPr/>
        </p:nvSpPr>
        <p:spPr>
          <a:xfrm>
            <a:off x="14542968"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5" name="Rectangle 34"/>
          <p:cNvSpPr/>
          <p:nvPr/>
        </p:nvSpPr>
        <p:spPr>
          <a:xfrm>
            <a:off x="16905313" y="8531138"/>
            <a:ext cx="2139066" cy="300082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6" name="Freeform 10"/>
          <p:cNvSpPr>
            <a:spLocks/>
          </p:cNvSpPr>
          <p:nvPr/>
        </p:nvSpPr>
        <p:spPr bwMode="auto">
          <a:xfrm>
            <a:off x="0" y="4049688"/>
            <a:ext cx="5371345" cy="4065215"/>
          </a:xfrm>
          <a:custGeom>
            <a:avLst/>
            <a:gdLst/>
            <a:ahLst/>
            <a:cxnLst>
              <a:cxn ang="0">
                <a:pos x="998" y="542"/>
              </a:cxn>
              <a:cxn ang="0">
                <a:pos x="0" y="0"/>
              </a:cxn>
              <a:cxn ang="0">
                <a:pos x="0" y="1461"/>
              </a:cxn>
              <a:cxn ang="0">
                <a:pos x="998" y="2003"/>
              </a:cxn>
              <a:cxn ang="0">
                <a:pos x="998" y="542"/>
              </a:cxn>
            </a:cxnLst>
            <a:rect l="0" t="0" r="r" b="b"/>
            <a:pathLst>
              <a:path w="998" h="2003">
                <a:moveTo>
                  <a:pt x="998" y="542"/>
                </a:moveTo>
                <a:lnTo>
                  <a:pt x="0" y="0"/>
                </a:lnTo>
                <a:lnTo>
                  <a:pt x="0" y="1461"/>
                </a:lnTo>
                <a:lnTo>
                  <a:pt x="998" y="2003"/>
                </a:lnTo>
                <a:lnTo>
                  <a:pt x="998" y="542"/>
                </a:lnTo>
                <a:close/>
              </a:path>
            </a:pathLst>
          </a:custGeom>
          <a:noFill/>
          <a:ln w="76200" cap="flat" cmpd="sng" algn="ctr">
            <a:solidFill>
              <a:schemeClr val="tx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38" name="Freeform 6"/>
          <p:cNvSpPr>
            <a:spLocks/>
          </p:cNvSpPr>
          <p:nvPr/>
        </p:nvSpPr>
        <p:spPr bwMode="auto">
          <a:xfrm>
            <a:off x="19044378" y="4049688"/>
            <a:ext cx="5339621" cy="4065215"/>
          </a:xfrm>
          <a:custGeom>
            <a:avLst/>
            <a:gdLst/>
            <a:ahLst/>
            <a:cxnLst>
              <a:cxn ang="0">
                <a:pos x="0" y="542"/>
              </a:cxn>
              <a:cxn ang="0">
                <a:pos x="998" y="0"/>
              </a:cxn>
              <a:cxn ang="0">
                <a:pos x="998" y="1461"/>
              </a:cxn>
              <a:cxn ang="0">
                <a:pos x="0" y="2003"/>
              </a:cxn>
              <a:cxn ang="0">
                <a:pos x="0" y="542"/>
              </a:cxn>
            </a:cxnLst>
            <a:rect l="0" t="0" r="r" b="b"/>
            <a:pathLst>
              <a:path w="998" h="2003">
                <a:moveTo>
                  <a:pt x="0" y="542"/>
                </a:moveTo>
                <a:lnTo>
                  <a:pt x="998" y="0"/>
                </a:lnTo>
                <a:lnTo>
                  <a:pt x="998" y="1461"/>
                </a:lnTo>
                <a:lnTo>
                  <a:pt x="0" y="2003"/>
                </a:lnTo>
                <a:lnTo>
                  <a:pt x="0" y="542"/>
                </a:lnTo>
                <a:close/>
              </a:path>
            </a:pathLst>
          </a:custGeom>
          <a:noFill/>
          <a:ln w="76200" cap="flat" cmpd="sng" algn="ctr">
            <a:solidFill>
              <a:schemeClr val="accent4"/>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63</a:t>
            </a:fld>
            <a:endParaRPr lang="id-ID"/>
          </a:p>
        </p:txBody>
      </p:sp>
    </p:spTree>
    <p:extLst>
      <p:ext uri="{BB962C8B-B14F-4D97-AF65-F5344CB8AC3E}">
        <p14:creationId xmlns:p14="http://schemas.microsoft.com/office/powerpoint/2010/main" val="987008923"/>
      </p:ext>
    </p:extLst>
  </p:cSld>
  <p:clrMapOvr>
    <a:masterClrMapping/>
  </p:clrMapOvr>
  <mc:AlternateContent xmlns:mc="http://schemas.openxmlformats.org/markup-compatibility/2006" xmlns:p14="http://schemas.microsoft.com/office/powerpoint/2010/main">
    <mc:Choice Requires="p14">
      <p:transition spd="slow" p14:dur="1600">
        <p14:prism isContent="1" isInverted="1"/>
      </p:transition>
    </mc:Choice>
    <mc:Fallback xmlns="">
      <p:transition spd="slow">
        <p:fade/>
      </p:transition>
    </mc:Fallback>
  </mc:AlternateContent>
</p:sld>
</file>

<file path=ppt/slides/slide6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grpSp>
        <p:nvGrpSpPr>
          <p:cNvPr id="5" name="Group 102"/>
          <p:cNvGrpSpPr>
            <a:grpSpLocks/>
          </p:cNvGrpSpPr>
          <p:nvPr/>
        </p:nvGrpSpPr>
        <p:grpSpPr bwMode="auto">
          <a:xfrm flipH="1">
            <a:off x="3611842" y="3971406"/>
            <a:ext cx="4081840" cy="8158453"/>
            <a:chOff x="4498976" y="1241425"/>
            <a:chExt cx="2479675" cy="4956176"/>
          </a:xfrm>
          <a:solidFill>
            <a:schemeClr val="bg2">
              <a:lumMod val="10000"/>
            </a:schemeClr>
          </a:solidFill>
          <a:effectLst/>
        </p:grpSpPr>
        <p:sp>
          <p:nvSpPr>
            <p:cNvPr id="6" name="Freeform 38"/>
            <p:cNvSpPr>
              <a:spLocks/>
            </p:cNvSpPr>
            <p:nvPr/>
          </p:nvSpPr>
          <p:spPr bwMode="auto">
            <a:xfrm>
              <a:off x="4498976" y="1241425"/>
              <a:ext cx="2479675" cy="4956176"/>
            </a:xfrm>
            <a:custGeom>
              <a:avLst/>
              <a:gdLst/>
              <a:ahLst/>
              <a:cxnLst>
                <a:cxn ang="0">
                  <a:pos x="1" y="1329"/>
                </a:cxn>
                <a:cxn ang="0">
                  <a:pos x="665" y="664"/>
                </a:cxn>
                <a:cxn ang="0">
                  <a:pos x="1" y="0"/>
                </a:cxn>
                <a:cxn ang="0">
                  <a:pos x="0" y="0"/>
                </a:cxn>
                <a:cxn ang="0">
                  <a:pos x="0" y="1329"/>
                </a:cxn>
                <a:cxn ang="0">
                  <a:pos x="1" y="1329"/>
                </a:cxn>
              </a:cxnLst>
              <a:rect l="0" t="0" r="r" b="b"/>
              <a:pathLst>
                <a:path w="665" h="1329">
                  <a:moveTo>
                    <a:pt x="1" y="1329"/>
                  </a:moveTo>
                  <a:cubicBezTo>
                    <a:pt x="368" y="1329"/>
                    <a:pt x="665" y="1032"/>
                    <a:pt x="665" y="664"/>
                  </a:cubicBezTo>
                  <a:cubicBezTo>
                    <a:pt x="665" y="297"/>
                    <a:pt x="368" y="0"/>
                    <a:pt x="1" y="0"/>
                  </a:cubicBezTo>
                  <a:cubicBezTo>
                    <a:pt x="0" y="0"/>
                    <a:pt x="0" y="0"/>
                    <a:pt x="0" y="0"/>
                  </a:cubicBezTo>
                  <a:cubicBezTo>
                    <a:pt x="0" y="1329"/>
                    <a:pt x="0" y="1329"/>
                    <a:pt x="0" y="1329"/>
                  </a:cubicBezTo>
                  <a:cubicBezTo>
                    <a:pt x="0" y="1329"/>
                    <a:pt x="0" y="1329"/>
                    <a:pt x="1" y="1329"/>
                  </a:cubicBezTo>
                  <a:close/>
                </a:path>
              </a:pathLst>
            </a:custGeom>
            <a:grpFill/>
            <a:ln w="76200" cap="flat" cmpd="sng" algn="ctr">
              <a:solidFill>
                <a:schemeClr val="bg2">
                  <a:lumMod val="10000"/>
                </a:schemeClr>
              </a:solidFill>
              <a:prstDash val="solid"/>
              <a:round/>
              <a:headEnd type="none" w="med" len="med"/>
              <a:tailEnd type="none" w="med" len="med"/>
            </a:ln>
            <a:effectLst>
              <a:outerShdw blurRad="38100" dist="25400" dir="5400000" algn="t" rotWithShape="0">
                <a:srgbClr val="000000">
                  <a:alpha val="26667"/>
                </a:srgbClr>
              </a:outerShdw>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7" name="Freeform 49"/>
            <p:cNvSpPr>
              <a:spLocks/>
            </p:cNvSpPr>
            <p:nvPr/>
          </p:nvSpPr>
          <p:spPr bwMode="auto">
            <a:xfrm>
              <a:off x="4498976" y="1995488"/>
              <a:ext cx="2479675" cy="4202113"/>
            </a:xfrm>
            <a:custGeom>
              <a:avLst/>
              <a:gdLst>
                <a:gd name="T0" fmla="*/ 478 w 665"/>
                <a:gd name="T1" fmla="*/ 0 h 1127"/>
                <a:gd name="T2" fmla="*/ 0 w 665"/>
                <a:gd name="T3" fmla="*/ 478 h 1127"/>
                <a:gd name="T4" fmla="*/ 0 w 665"/>
                <a:gd name="T5" fmla="*/ 1127 h 1127"/>
                <a:gd name="T6" fmla="*/ 1 w 665"/>
                <a:gd name="T7" fmla="*/ 1127 h 1127"/>
                <a:gd name="T8" fmla="*/ 665 w 665"/>
                <a:gd name="T9" fmla="*/ 462 h 1127"/>
                <a:gd name="T10" fmla="*/ 478 w 665"/>
                <a:gd name="T11" fmla="*/ 0 h 1127"/>
                <a:gd name="T12" fmla="*/ 0 60000 65536"/>
                <a:gd name="T13" fmla="*/ 0 60000 65536"/>
                <a:gd name="T14" fmla="*/ 0 60000 65536"/>
                <a:gd name="T15" fmla="*/ 0 60000 65536"/>
                <a:gd name="T16" fmla="*/ 0 60000 65536"/>
                <a:gd name="T17" fmla="*/ 0 60000 65536"/>
              </a:gdLst>
              <a:ahLst/>
              <a:cxnLst>
                <a:cxn ang="T12">
                  <a:pos x="T0" y="T1"/>
                </a:cxn>
                <a:cxn ang="T13">
                  <a:pos x="T2" y="T3"/>
                </a:cxn>
                <a:cxn ang="T14">
                  <a:pos x="T4" y="T5"/>
                </a:cxn>
                <a:cxn ang="T15">
                  <a:pos x="T6" y="T7"/>
                </a:cxn>
                <a:cxn ang="T16">
                  <a:pos x="T8" y="T9"/>
                </a:cxn>
                <a:cxn ang="T17">
                  <a:pos x="T10" y="T11"/>
                </a:cxn>
              </a:cxnLst>
              <a:rect l="0" t="0" r="r" b="b"/>
              <a:pathLst>
                <a:path w="665" h="1127">
                  <a:moveTo>
                    <a:pt x="478" y="0"/>
                  </a:moveTo>
                  <a:cubicBezTo>
                    <a:pt x="0" y="478"/>
                    <a:pt x="0" y="478"/>
                    <a:pt x="0" y="478"/>
                  </a:cubicBezTo>
                  <a:cubicBezTo>
                    <a:pt x="0" y="1127"/>
                    <a:pt x="0" y="1127"/>
                    <a:pt x="0" y="1127"/>
                  </a:cubicBezTo>
                  <a:cubicBezTo>
                    <a:pt x="0" y="1127"/>
                    <a:pt x="0" y="1127"/>
                    <a:pt x="1" y="1127"/>
                  </a:cubicBezTo>
                  <a:cubicBezTo>
                    <a:pt x="368" y="1127"/>
                    <a:pt x="665" y="830"/>
                    <a:pt x="665" y="462"/>
                  </a:cubicBezTo>
                  <a:cubicBezTo>
                    <a:pt x="665" y="283"/>
                    <a:pt x="594" y="120"/>
                    <a:pt x="478" y="0"/>
                  </a:cubicBezTo>
                  <a:close/>
                </a:path>
              </a:pathLst>
            </a:custGeom>
            <a:grpFill/>
            <a:ln w="76200">
              <a:solidFill>
                <a:schemeClr val="bg2">
                  <a:lumMod val="10000"/>
                </a:schemeClr>
              </a:solidFill>
              <a:round/>
              <a:headEnd/>
              <a:tailEnd/>
            </a:ln>
          </p:spPr>
          <p:txBody>
            <a:bodyPr/>
            <a:lstStyle/>
            <a:p>
              <a:endParaRPr lang="id-ID"/>
            </a:p>
          </p:txBody>
        </p:sp>
      </p:grpSp>
      <p:sp>
        <p:nvSpPr>
          <p:cNvPr id="9" name="Freeform 39"/>
          <p:cNvSpPr>
            <a:spLocks/>
          </p:cNvSpPr>
          <p:nvPr/>
        </p:nvSpPr>
        <p:spPr bwMode="auto">
          <a:xfrm flipH="1">
            <a:off x="3967239" y="4339870"/>
            <a:ext cx="6138438" cy="6138438"/>
          </a:xfrm>
          <a:custGeom>
            <a:avLst/>
            <a:gdLst/>
            <a:ahLst/>
            <a:cxnLst>
              <a:cxn ang="0">
                <a:pos x="783" y="1000"/>
              </a:cxn>
              <a:cxn ang="0">
                <a:pos x="783" y="217"/>
              </a:cxn>
              <a:cxn ang="0">
                <a:pos x="0" y="217"/>
              </a:cxn>
              <a:cxn ang="0">
                <a:pos x="0" y="217"/>
              </a:cxn>
              <a:cxn ang="0">
                <a:pos x="783" y="1000"/>
              </a:cxn>
              <a:cxn ang="0">
                <a:pos x="783" y="1000"/>
              </a:cxn>
            </a:cxnLst>
            <a:rect l="0" t="0" r="r" b="b"/>
            <a:pathLst>
              <a:path w="1000" h="1000">
                <a:moveTo>
                  <a:pt x="783" y="1000"/>
                </a:moveTo>
                <a:cubicBezTo>
                  <a:pt x="1000" y="783"/>
                  <a:pt x="1000" y="433"/>
                  <a:pt x="783" y="217"/>
                </a:cubicBezTo>
                <a:cubicBezTo>
                  <a:pt x="567" y="0"/>
                  <a:pt x="217" y="0"/>
                  <a:pt x="0" y="217"/>
                </a:cubicBezTo>
                <a:cubicBezTo>
                  <a:pt x="0" y="217"/>
                  <a:pt x="0" y="217"/>
                  <a:pt x="0" y="217"/>
                </a:cubicBezTo>
                <a:cubicBezTo>
                  <a:pt x="783" y="1000"/>
                  <a:pt x="783" y="1000"/>
                  <a:pt x="783" y="1000"/>
                </a:cubicBezTo>
                <a:cubicBezTo>
                  <a:pt x="783" y="1000"/>
                  <a:pt x="783" y="1000"/>
                  <a:pt x="783" y="1000"/>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40"/>
          <p:cNvSpPr>
            <a:spLocks/>
          </p:cNvSpPr>
          <p:nvPr/>
        </p:nvSpPr>
        <p:spPr bwMode="auto">
          <a:xfrm flipH="1">
            <a:off x="4973326" y="5317212"/>
            <a:ext cx="5438098" cy="2736034"/>
          </a:xfrm>
          <a:custGeom>
            <a:avLst/>
            <a:gdLst/>
            <a:ahLst/>
            <a:cxnLst>
              <a:cxn ang="0">
                <a:pos x="886" y="445"/>
              </a:cxn>
              <a:cxn ang="0">
                <a:pos x="444" y="1"/>
              </a:cxn>
              <a:cxn ang="0">
                <a:pos x="0" y="443"/>
              </a:cxn>
              <a:cxn ang="0">
                <a:pos x="0" y="444"/>
              </a:cxn>
              <a:cxn ang="0">
                <a:pos x="886" y="446"/>
              </a:cxn>
              <a:cxn ang="0">
                <a:pos x="886" y="445"/>
              </a:cxn>
            </a:cxnLst>
            <a:rect l="0" t="0" r="r" b="b"/>
            <a:pathLst>
              <a:path w="886" h="446">
                <a:moveTo>
                  <a:pt x="886" y="445"/>
                </a:moveTo>
                <a:cubicBezTo>
                  <a:pt x="886" y="201"/>
                  <a:pt x="689" y="2"/>
                  <a:pt x="444" y="1"/>
                </a:cubicBezTo>
                <a:cubicBezTo>
                  <a:pt x="199" y="0"/>
                  <a:pt x="0" y="198"/>
                  <a:pt x="0" y="443"/>
                </a:cubicBezTo>
                <a:cubicBezTo>
                  <a:pt x="0" y="443"/>
                  <a:pt x="0" y="443"/>
                  <a:pt x="0" y="444"/>
                </a:cubicBezTo>
                <a:cubicBezTo>
                  <a:pt x="886" y="446"/>
                  <a:pt x="886" y="446"/>
                  <a:pt x="886" y="446"/>
                </a:cubicBezTo>
                <a:cubicBezTo>
                  <a:pt x="886" y="446"/>
                  <a:pt x="886" y="446"/>
                  <a:pt x="886" y="445"/>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4" name="Freeform 46"/>
          <p:cNvSpPr>
            <a:spLocks/>
          </p:cNvSpPr>
          <p:nvPr/>
        </p:nvSpPr>
        <p:spPr bwMode="auto">
          <a:xfrm flipH="1">
            <a:off x="6232894" y="5886892"/>
            <a:ext cx="3682019" cy="3684631"/>
          </a:xfrm>
          <a:custGeom>
            <a:avLst/>
            <a:gdLst/>
            <a:ahLst/>
            <a:cxnLst>
              <a:cxn ang="0">
                <a:pos x="600" y="130"/>
              </a:cxn>
              <a:cxn ang="0">
                <a:pos x="130" y="130"/>
              </a:cxn>
              <a:cxn ang="0">
                <a:pos x="130" y="600"/>
              </a:cxn>
              <a:cxn ang="0">
                <a:pos x="130" y="600"/>
              </a:cxn>
              <a:cxn ang="0">
                <a:pos x="600" y="130"/>
              </a:cxn>
              <a:cxn ang="0">
                <a:pos x="600" y="130"/>
              </a:cxn>
            </a:cxnLst>
            <a:rect l="0" t="0" r="r" b="b"/>
            <a:pathLst>
              <a:path w="600" h="600">
                <a:moveTo>
                  <a:pt x="600" y="130"/>
                </a:moveTo>
                <a:cubicBezTo>
                  <a:pt x="470" y="0"/>
                  <a:pt x="260" y="0"/>
                  <a:pt x="130" y="130"/>
                </a:cubicBezTo>
                <a:cubicBezTo>
                  <a:pt x="0" y="259"/>
                  <a:pt x="0" y="470"/>
                  <a:pt x="130" y="600"/>
                </a:cubicBezTo>
                <a:cubicBezTo>
                  <a:pt x="130" y="600"/>
                  <a:pt x="130" y="600"/>
                  <a:pt x="130" y="600"/>
                </a:cubicBezTo>
                <a:cubicBezTo>
                  <a:pt x="600" y="130"/>
                  <a:pt x="600" y="130"/>
                  <a:pt x="600" y="130"/>
                </a:cubicBezTo>
                <a:cubicBezTo>
                  <a:pt x="600" y="130"/>
                  <a:pt x="600" y="130"/>
                  <a:pt x="600" y="130"/>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6" name="Freeform 42"/>
          <p:cNvSpPr>
            <a:spLocks/>
          </p:cNvSpPr>
          <p:nvPr/>
        </p:nvSpPr>
        <p:spPr bwMode="auto">
          <a:xfrm flipH="1">
            <a:off x="7644030" y="6733574"/>
            <a:ext cx="1356259" cy="2720355"/>
          </a:xfrm>
          <a:custGeom>
            <a:avLst/>
            <a:gdLst/>
            <a:ahLst/>
            <a:cxnLst>
              <a:cxn ang="0">
                <a:pos x="221" y="0"/>
              </a:cxn>
              <a:cxn ang="0">
                <a:pos x="0" y="222"/>
              </a:cxn>
              <a:cxn ang="0">
                <a:pos x="221" y="443"/>
              </a:cxn>
              <a:cxn ang="0">
                <a:pos x="221" y="443"/>
              </a:cxn>
              <a:cxn ang="0">
                <a:pos x="221" y="0"/>
              </a:cxn>
              <a:cxn ang="0">
                <a:pos x="221" y="0"/>
              </a:cxn>
            </a:cxnLst>
            <a:rect l="0" t="0" r="r" b="b"/>
            <a:pathLst>
              <a:path w="221" h="443">
                <a:moveTo>
                  <a:pt x="221" y="0"/>
                </a:moveTo>
                <a:cubicBezTo>
                  <a:pt x="99" y="0"/>
                  <a:pt x="0" y="99"/>
                  <a:pt x="0" y="222"/>
                </a:cubicBezTo>
                <a:cubicBezTo>
                  <a:pt x="0" y="344"/>
                  <a:pt x="99" y="443"/>
                  <a:pt x="221" y="443"/>
                </a:cubicBezTo>
                <a:cubicBezTo>
                  <a:pt x="221" y="443"/>
                  <a:pt x="221" y="443"/>
                  <a:pt x="221" y="443"/>
                </a:cubicBezTo>
                <a:cubicBezTo>
                  <a:pt x="221" y="0"/>
                  <a:pt x="221" y="0"/>
                  <a:pt x="221" y="0"/>
                </a:cubicBezTo>
                <a:cubicBezTo>
                  <a:pt x="221" y="0"/>
                  <a:pt x="221" y="0"/>
                  <a:pt x="221" y="0"/>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9" name="Oval 43"/>
          <p:cNvSpPr>
            <a:spLocks noChangeArrowheads="1"/>
          </p:cNvSpPr>
          <p:nvPr/>
        </p:nvSpPr>
        <p:spPr bwMode="auto">
          <a:xfrm flipH="1">
            <a:off x="6961981" y="7415622"/>
            <a:ext cx="1364098" cy="1364098"/>
          </a:xfrm>
          <a:prstGeom prst="ellipse">
            <a:avLst/>
          </a:prstGeom>
          <a:solidFill>
            <a:schemeClr val="bg2">
              <a:lumMod val="9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cxnSp>
        <p:nvCxnSpPr>
          <p:cNvPr id="18" name="Straight Connector 17"/>
          <p:cNvCxnSpPr/>
          <p:nvPr/>
        </p:nvCxnSpPr>
        <p:spPr>
          <a:xfrm>
            <a:off x="7643364" y="4339870"/>
            <a:ext cx="4286250"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9845971" y="5863870"/>
            <a:ext cx="2083643"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1" name="Straight Connector 20"/>
          <p:cNvCxnSpPr/>
          <p:nvPr/>
        </p:nvCxnSpPr>
        <p:spPr>
          <a:xfrm>
            <a:off x="10131721" y="8035570"/>
            <a:ext cx="1797892"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cxnSp>
        <p:nvCxnSpPr>
          <p:cNvPr id="23" name="Straight Connector 22"/>
          <p:cNvCxnSpPr/>
          <p:nvPr/>
        </p:nvCxnSpPr>
        <p:spPr>
          <a:xfrm>
            <a:off x="8893471" y="9311920"/>
            <a:ext cx="3036142" cy="0"/>
          </a:xfrm>
          <a:prstGeom prst="line">
            <a:avLst/>
          </a:prstGeom>
          <a:ln>
            <a:solidFill>
              <a:schemeClr val="tx2"/>
            </a:solidFill>
            <a:headEnd type="oval" w="lg" len="lg"/>
          </a:ln>
        </p:spPr>
        <p:style>
          <a:lnRef idx="1">
            <a:schemeClr val="accent1"/>
          </a:lnRef>
          <a:fillRef idx="0">
            <a:schemeClr val="accent1"/>
          </a:fillRef>
          <a:effectRef idx="0">
            <a:schemeClr val="accent1"/>
          </a:effectRef>
          <a:fontRef idx="minor">
            <a:schemeClr val="tx1"/>
          </a:fontRef>
        </p:style>
      </p:cxnSp>
      <p:sp>
        <p:nvSpPr>
          <p:cNvPr id="26" name="Rectangle 25"/>
          <p:cNvSpPr/>
          <p:nvPr/>
        </p:nvSpPr>
        <p:spPr>
          <a:xfrm>
            <a:off x="12298828" y="461512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27" name="Rectangle 26"/>
          <p:cNvSpPr/>
          <p:nvPr/>
        </p:nvSpPr>
        <p:spPr>
          <a:xfrm>
            <a:off x="12298828" y="4062871"/>
            <a:ext cx="2491003"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Big Layer 01</a:t>
            </a:r>
            <a:endParaRPr lang="en-US" sz="3000" b="1" dirty="0">
              <a:solidFill>
                <a:schemeClr val="tx2"/>
              </a:solidFill>
              <a:latin typeface="Montserrat" panose="00000500000000000000" pitchFamily="50" charset="0"/>
            </a:endParaRPr>
          </a:p>
        </p:txBody>
      </p:sp>
      <p:sp>
        <p:nvSpPr>
          <p:cNvPr id="28" name="Rectangle 27"/>
          <p:cNvSpPr/>
          <p:nvPr/>
        </p:nvSpPr>
        <p:spPr>
          <a:xfrm>
            <a:off x="12298828" y="6162150"/>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29" name="Rectangle 28"/>
          <p:cNvSpPr/>
          <p:nvPr/>
        </p:nvSpPr>
        <p:spPr>
          <a:xfrm>
            <a:off x="12298828" y="5609893"/>
            <a:ext cx="256313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Big Layer 02</a:t>
            </a:r>
            <a:endParaRPr lang="en-US" sz="3000" b="1" dirty="0">
              <a:solidFill>
                <a:schemeClr val="tx2"/>
              </a:solidFill>
              <a:latin typeface="Montserrat" panose="00000500000000000000" pitchFamily="50" charset="0"/>
            </a:endParaRPr>
          </a:p>
        </p:txBody>
      </p:sp>
      <p:sp>
        <p:nvSpPr>
          <p:cNvPr id="30" name="Rectangle 29"/>
          <p:cNvSpPr/>
          <p:nvPr/>
        </p:nvSpPr>
        <p:spPr>
          <a:xfrm>
            <a:off x="12298828" y="8328504"/>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31" name="Rectangle 30"/>
          <p:cNvSpPr/>
          <p:nvPr/>
        </p:nvSpPr>
        <p:spPr>
          <a:xfrm>
            <a:off x="12298828" y="7776247"/>
            <a:ext cx="2971904"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Small Layer 01</a:t>
            </a:r>
            <a:endParaRPr lang="en-US" sz="3000" b="1" dirty="0">
              <a:solidFill>
                <a:schemeClr val="tx2"/>
              </a:solidFill>
              <a:latin typeface="Montserrat" panose="00000500000000000000" pitchFamily="50" charset="0"/>
            </a:endParaRPr>
          </a:p>
        </p:txBody>
      </p:sp>
      <p:sp>
        <p:nvSpPr>
          <p:cNvPr id="32" name="Rectangle 31"/>
          <p:cNvSpPr/>
          <p:nvPr/>
        </p:nvSpPr>
        <p:spPr>
          <a:xfrm>
            <a:off x="12298828" y="9594304"/>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33" name="Rectangle 32"/>
          <p:cNvSpPr/>
          <p:nvPr/>
        </p:nvSpPr>
        <p:spPr>
          <a:xfrm>
            <a:off x="12298828" y="9042047"/>
            <a:ext cx="304403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Small Layer 02</a:t>
            </a:r>
            <a:endParaRPr lang="en-US" sz="3000" b="1" dirty="0">
              <a:solidFill>
                <a:schemeClr val="tx2"/>
              </a:solidFill>
              <a:latin typeface="Montserrat" panose="00000500000000000000" pitchFamily="50"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64</a:t>
            </a:fld>
            <a:endParaRPr lang="id-ID"/>
          </a:p>
        </p:txBody>
      </p:sp>
    </p:spTree>
    <p:extLst>
      <p:ext uri="{BB962C8B-B14F-4D97-AF65-F5344CB8AC3E}">
        <p14:creationId xmlns:p14="http://schemas.microsoft.com/office/powerpoint/2010/main" val="2763401038"/>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14"/>
          <p:cNvSpPr>
            <a:spLocks/>
          </p:cNvSpPr>
          <p:nvPr/>
        </p:nvSpPr>
        <p:spPr bwMode="auto">
          <a:xfrm>
            <a:off x="3191000" y="5397697"/>
            <a:ext cx="4159887" cy="1236997"/>
          </a:xfrm>
          <a:custGeom>
            <a:avLst/>
            <a:gdLst/>
            <a:ahLst/>
            <a:cxnLst>
              <a:cxn ang="0">
                <a:pos x="767" y="0"/>
              </a:cxn>
              <a:cxn ang="0">
                <a:pos x="183" y="228"/>
              </a:cxn>
              <a:cxn ang="0">
                <a:pos x="0" y="0"/>
              </a:cxn>
              <a:cxn ang="0">
                <a:pos x="767" y="0"/>
              </a:cxn>
            </a:cxnLst>
            <a:rect l="0" t="0" r="r" b="b"/>
            <a:pathLst>
              <a:path w="767" h="228">
                <a:moveTo>
                  <a:pt x="767" y="0"/>
                </a:moveTo>
                <a:cubicBezTo>
                  <a:pt x="183" y="228"/>
                  <a:pt x="183" y="228"/>
                  <a:pt x="183" y="228"/>
                </a:cubicBezTo>
                <a:cubicBezTo>
                  <a:pt x="69" y="166"/>
                  <a:pt x="0" y="87"/>
                  <a:pt x="0" y="0"/>
                </a:cubicBezTo>
                <a:lnTo>
                  <a:pt x="767" y="0"/>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7" name="Freeform 10"/>
          <p:cNvSpPr>
            <a:spLocks/>
          </p:cNvSpPr>
          <p:nvPr/>
        </p:nvSpPr>
        <p:spPr bwMode="auto">
          <a:xfrm>
            <a:off x="3191000" y="5397697"/>
            <a:ext cx="994057" cy="5973299"/>
          </a:xfrm>
          <a:custGeom>
            <a:avLst/>
            <a:gdLst>
              <a:gd name="T0" fmla="*/ 183 w 183"/>
              <a:gd name="T1" fmla="*/ 228 h 1102"/>
              <a:gd name="T2" fmla="*/ 183 w 183"/>
              <a:gd name="T3" fmla="*/ 1102 h 1102"/>
              <a:gd name="T4" fmla="*/ 0 w 183"/>
              <a:gd name="T5" fmla="*/ 874 h 1102"/>
              <a:gd name="T6" fmla="*/ 0 w 183"/>
              <a:gd name="T7" fmla="*/ 0 h 1102"/>
              <a:gd name="T8" fmla="*/ 183 w 183"/>
              <a:gd name="T9" fmla="*/ 228 h 110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183" h="1102">
                <a:moveTo>
                  <a:pt x="183" y="228"/>
                </a:moveTo>
                <a:cubicBezTo>
                  <a:pt x="183" y="1102"/>
                  <a:pt x="183" y="1102"/>
                  <a:pt x="183" y="1102"/>
                </a:cubicBezTo>
                <a:cubicBezTo>
                  <a:pt x="69" y="1041"/>
                  <a:pt x="0" y="961"/>
                  <a:pt x="0" y="874"/>
                </a:cubicBezTo>
                <a:cubicBezTo>
                  <a:pt x="0" y="0"/>
                  <a:pt x="0" y="0"/>
                  <a:pt x="0" y="0"/>
                </a:cubicBezTo>
                <a:cubicBezTo>
                  <a:pt x="0" y="87"/>
                  <a:pt x="69" y="166"/>
                  <a:pt x="183" y="228"/>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9" name="Freeform 11"/>
          <p:cNvSpPr>
            <a:spLocks/>
          </p:cNvSpPr>
          <p:nvPr/>
        </p:nvSpPr>
        <p:spPr bwMode="auto">
          <a:xfrm>
            <a:off x="7350887" y="5397697"/>
            <a:ext cx="4193041" cy="1241632"/>
          </a:xfrm>
          <a:custGeom>
            <a:avLst/>
            <a:gdLst>
              <a:gd name="T0" fmla="*/ 773 w 773"/>
              <a:gd name="T1" fmla="*/ 0 h 229"/>
              <a:gd name="T2" fmla="*/ 587 w 773"/>
              <a:gd name="T3" fmla="*/ 229 h 229"/>
              <a:gd name="T4" fmla="*/ 0 w 773"/>
              <a:gd name="T5" fmla="*/ 0 h 229"/>
              <a:gd name="T6" fmla="*/ 773 w 773"/>
              <a:gd name="T7" fmla="*/ 0 h 22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773" h="229">
                <a:moveTo>
                  <a:pt x="773" y="0"/>
                </a:moveTo>
                <a:cubicBezTo>
                  <a:pt x="773" y="88"/>
                  <a:pt x="703" y="168"/>
                  <a:pt x="587" y="229"/>
                </a:cubicBezTo>
                <a:cubicBezTo>
                  <a:pt x="0" y="0"/>
                  <a:pt x="0" y="0"/>
                  <a:pt x="0" y="0"/>
                </a:cubicBezTo>
                <a:lnTo>
                  <a:pt x="773" y="0"/>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0" name="Freeform 6"/>
          <p:cNvSpPr>
            <a:spLocks/>
          </p:cNvSpPr>
          <p:nvPr/>
        </p:nvSpPr>
        <p:spPr bwMode="auto">
          <a:xfrm>
            <a:off x="10533925" y="5397697"/>
            <a:ext cx="1010003" cy="5980949"/>
          </a:xfrm>
          <a:custGeom>
            <a:avLst/>
            <a:gdLst/>
            <a:ahLst/>
            <a:cxnLst>
              <a:cxn ang="0">
                <a:pos x="186" y="0"/>
              </a:cxn>
              <a:cxn ang="0">
                <a:pos x="186" y="874"/>
              </a:cxn>
              <a:cxn ang="0">
                <a:pos x="0" y="1103"/>
              </a:cxn>
              <a:cxn ang="0">
                <a:pos x="0" y="229"/>
              </a:cxn>
              <a:cxn ang="0">
                <a:pos x="186" y="0"/>
              </a:cxn>
            </a:cxnLst>
            <a:rect l="0" t="0" r="r" b="b"/>
            <a:pathLst>
              <a:path w="186" h="1103">
                <a:moveTo>
                  <a:pt x="186" y="0"/>
                </a:moveTo>
                <a:cubicBezTo>
                  <a:pt x="186" y="874"/>
                  <a:pt x="186" y="874"/>
                  <a:pt x="186" y="874"/>
                </a:cubicBezTo>
                <a:cubicBezTo>
                  <a:pt x="186" y="962"/>
                  <a:pt x="116" y="1042"/>
                  <a:pt x="0" y="1103"/>
                </a:cubicBezTo>
                <a:cubicBezTo>
                  <a:pt x="0" y="229"/>
                  <a:pt x="0" y="229"/>
                  <a:pt x="0" y="229"/>
                </a:cubicBezTo>
                <a:cubicBezTo>
                  <a:pt x="116" y="168"/>
                  <a:pt x="186" y="88"/>
                  <a:pt x="186" y="0"/>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2" name="Freeform 12"/>
          <p:cNvSpPr>
            <a:spLocks/>
          </p:cNvSpPr>
          <p:nvPr/>
        </p:nvSpPr>
        <p:spPr bwMode="auto">
          <a:xfrm>
            <a:off x="7350887" y="5397697"/>
            <a:ext cx="3183040" cy="1838520"/>
          </a:xfrm>
          <a:custGeom>
            <a:avLst/>
            <a:gdLst>
              <a:gd name="T0" fmla="*/ 587 w 587"/>
              <a:gd name="T1" fmla="*/ 229 h 339"/>
              <a:gd name="T2" fmla="*/ 206 w 587"/>
              <a:gd name="T3" fmla="*/ 339 h 339"/>
              <a:gd name="T4" fmla="*/ 205 w 587"/>
              <a:gd name="T5" fmla="*/ 339 h 339"/>
              <a:gd name="T6" fmla="*/ 0 w 587"/>
              <a:gd name="T7" fmla="*/ 0 h 339"/>
              <a:gd name="T8" fmla="*/ 587 w 587"/>
              <a:gd name="T9" fmla="*/ 229 h 339"/>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587" h="339">
                <a:moveTo>
                  <a:pt x="587" y="229"/>
                </a:moveTo>
                <a:cubicBezTo>
                  <a:pt x="489" y="282"/>
                  <a:pt x="356" y="321"/>
                  <a:pt x="206" y="339"/>
                </a:cubicBezTo>
                <a:cubicBezTo>
                  <a:pt x="205" y="339"/>
                  <a:pt x="205" y="339"/>
                  <a:pt x="205" y="339"/>
                </a:cubicBezTo>
                <a:cubicBezTo>
                  <a:pt x="0" y="0"/>
                  <a:pt x="0" y="0"/>
                  <a:pt x="0" y="0"/>
                </a:cubicBezTo>
                <a:lnTo>
                  <a:pt x="587" y="229"/>
                </a:ln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3" name="Freeform 7"/>
          <p:cNvSpPr>
            <a:spLocks/>
          </p:cNvSpPr>
          <p:nvPr/>
        </p:nvSpPr>
        <p:spPr bwMode="auto">
          <a:xfrm>
            <a:off x="8462911" y="6639795"/>
            <a:ext cx="2071016" cy="5340773"/>
          </a:xfrm>
          <a:custGeom>
            <a:avLst/>
            <a:gdLst/>
            <a:ahLst/>
            <a:cxnLst>
              <a:cxn ang="0">
                <a:pos x="382" y="0"/>
              </a:cxn>
              <a:cxn ang="0">
                <a:pos x="382" y="874"/>
              </a:cxn>
              <a:cxn ang="0">
                <a:pos x="0" y="985"/>
              </a:cxn>
              <a:cxn ang="0">
                <a:pos x="0" y="110"/>
              </a:cxn>
              <a:cxn ang="0">
                <a:pos x="382" y="0"/>
              </a:cxn>
            </a:cxnLst>
            <a:rect l="0" t="0" r="r" b="b"/>
            <a:pathLst>
              <a:path w="382" h="985">
                <a:moveTo>
                  <a:pt x="382" y="0"/>
                </a:moveTo>
                <a:cubicBezTo>
                  <a:pt x="382" y="874"/>
                  <a:pt x="382" y="874"/>
                  <a:pt x="382" y="874"/>
                </a:cubicBezTo>
                <a:cubicBezTo>
                  <a:pt x="284" y="927"/>
                  <a:pt x="151" y="966"/>
                  <a:pt x="0" y="985"/>
                </a:cubicBezTo>
                <a:cubicBezTo>
                  <a:pt x="0" y="110"/>
                  <a:pt x="0" y="110"/>
                  <a:pt x="0" y="110"/>
                </a:cubicBezTo>
                <a:cubicBezTo>
                  <a:pt x="151" y="92"/>
                  <a:pt x="284" y="53"/>
                  <a:pt x="382" y="0"/>
                </a:cubicBez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5" name="Freeform 13"/>
          <p:cNvSpPr>
            <a:spLocks/>
          </p:cNvSpPr>
          <p:nvPr/>
        </p:nvSpPr>
        <p:spPr bwMode="auto">
          <a:xfrm>
            <a:off x="4183150" y="5397697"/>
            <a:ext cx="3167736" cy="1838378"/>
          </a:xfrm>
          <a:custGeom>
            <a:avLst/>
            <a:gdLst>
              <a:gd name="T0" fmla="*/ 584 w 584"/>
              <a:gd name="T1" fmla="*/ 0 h 339"/>
              <a:gd name="T2" fmla="*/ 379 w 584"/>
              <a:gd name="T3" fmla="*/ 339 h 339"/>
              <a:gd name="T4" fmla="*/ 0 w 584"/>
              <a:gd name="T5" fmla="*/ 228 h 339"/>
              <a:gd name="T6" fmla="*/ 584 w 584"/>
              <a:gd name="T7" fmla="*/ 0 h 339"/>
              <a:gd name="T8" fmla="*/ 0 60000 65536"/>
              <a:gd name="T9" fmla="*/ 0 60000 65536"/>
              <a:gd name="T10" fmla="*/ 0 60000 65536"/>
              <a:gd name="T11" fmla="*/ 0 60000 65536"/>
            </a:gdLst>
            <a:ahLst/>
            <a:cxnLst>
              <a:cxn ang="T8">
                <a:pos x="T0" y="T1"/>
              </a:cxn>
              <a:cxn ang="T9">
                <a:pos x="T2" y="T3"/>
              </a:cxn>
              <a:cxn ang="T10">
                <a:pos x="T4" y="T5"/>
              </a:cxn>
              <a:cxn ang="T11">
                <a:pos x="T6" y="T7"/>
              </a:cxn>
            </a:cxnLst>
            <a:rect l="0" t="0" r="r" b="b"/>
            <a:pathLst>
              <a:path w="584" h="339">
                <a:moveTo>
                  <a:pt x="584" y="0"/>
                </a:moveTo>
                <a:cubicBezTo>
                  <a:pt x="379" y="339"/>
                  <a:pt x="379" y="339"/>
                  <a:pt x="379" y="339"/>
                </a:cubicBezTo>
                <a:cubicBezTo>
                  <a:pt x="229" y="320"/>
                  <a:pt x="98" y="280"/>
                  <a:pt x="0" y="228"/>
                </a:cubicBezTo>
                <a:lnTo>
                  <a:pt x="584" y="0"/>
                </a:ln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6" name="Freeform 9"/>
          <p:cNvSpPr>
            <a:spLocks/>
          </p:cNvSpPr>
          <p:nvPr/>
        </p:nvSpPr>
        <p:spPr bwMode="auto">
          <a:xfrm>
            <a:off x="4183150" y="6634694"/>
            <a:ext cx="2055712" cy="5340773"/>
          </a:xfrm>
          <a:custGeom>
            <a:avLst/>
            <a:gdLst/>
            <a:ahLst/>
            <a:cxnLst>
              <a:cxn ang="0">
                <a:pos x="379" y="111"/>
              </a:cxn>
              <a:cxn ang="0">
                <a:pos x="379" y="985"/>
              </a:cxn>
              <a:cxn ang="0">
                <a:pos x="0" y="874"/>
              </a:cxn>
              <a:cxn ang="0">
                <a:pos x="0" y="0"/>
              </a:cxn>
              <a:cxn ang="0">
                <a:pos x="379" y="111"/>
              </a:cxn>
            </a:cxnLst>
            <a:rect l="0" t="0" r="r" b="b"/>
            <a:pathLst>
              <a:path w="379" h="985">
                <a:moveTo>
                  <a:pt x="379" y="111"/>
                </a:moveTo>
                <a:cubicBezTo>
                  <a:pt x="379" y="985"/>
                  <a:pt x="379" y="985"/>
                  <a:pt x="379" y="985"/>
                </a:cubicBezTo>
                <a:cubicBezTo>
                  <a:pt x="229" y="966"/>
                  <a:pt x="98" y="927"/>
                  <a:pt x="0" y="874"/>
                </a:cubicBezTo>
                <a:cubicBezTo>
                  <a:pt x="0" y="0"/>
                  <a:pt x="0" y="0"/>
                  <a:pt x="0" y="0"/>
                </a:cubicBezTo>
                <a:cubicBezTo>
                  <a:pt x="98" y="52"/>
                  <a:pt x="229" y="92"/>
                  <a:pt x="379" y="111"/>
                </a:cubicBezTo>
                <a:close/>
              </a:path>
            </a:pathLst>
          </a:custGeom>
          <a:solidFill>
            <a:schemeClr val="bg2">
              <a:lumMod val="10000"/>
            </a:schemeClr>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18" name="Freeform 15"/>
          <p:cNvSpPr>
            <a:spLocks/>
          </p:cNvSpPr>
          <p:nvPr/>
        </p:nvSpPr>
        <p:spPr bwMode="auto">
          <a:xfrm>
            <a:off x="6238864" y="5397697"/>
            <a:ext cx="2224045" cy="1909530"/>
          </a:xfrm>
          <a:custGeom>
            <a:avLst/>
            <a:gdLst>
              <a:gd name="T0" fmla="*/ 410 w 410"/>
              <a:gd name="T1" fmla="*/ 339 h 352"/>
              <a:gd name="T2" fmla="*/ 208 w 410"/>
              <a:gd name="T3" fmla="*/ 352 h 352"/>
              <a:gd name="T4" fmla="*/ 0 w 410"/>
              <a:gd name="T5" fmla="*/ 339 h 352"/>
              <a:gd name="T6" fmla="*/ 205 w 410"/>
              <a:gd name="T7" fmla="*/ 0 h 352"/>
              <a:gd name="T8" fmla="*/ 410 w 410"/>
              <a:gd name="T9" fmla="*/ 339 h 352"/>
              <a:gd name="T10" fmla="*/ 0 60000 65536"/>
              <a:gd name="T11" fmla="*/ 0 60000 65536"/>
              <a:gd name="T12" fmla="*/ 0 60000 65536"/>
              <a:gd name="T13" fmla="*/ 0 60000 65536"/>
              <a:gd name="T14" fmla="*/ 0 60000 65536"/>
            </a:gdLst>
            <a:ahLst/>
            <a:cxnLst>
              <a:cxn ang="T10">
                <a:pos x="T0" y="T1"/>
              </a:cxn>
              <a:cxn ang="T11">
                <a:pos x="T2" y="T3"/>
              </a:cxn>
              <a:cxn ang="T12">
                <a:pos x="T4" y="T5"/>
              </a:cxn>
              <a:cxn ang="T13">
                <a:pos x="T6" y="T7"/>
              </a:cxn>
              <a:cxn ang="T14">
                <a:pos x="T8" y="T9"/>
              </a:cxn>
            </a:cxnLst>
            <a:rect l="0" t="0" r="r" b="b"/>
            <a:pathLst>
              <a:path w="410" h="352">
                <a:moveTo>
                  <a:pt x="410" y="339"/>
                </a:moveTo>
                <a:cubicBezTo>
                  <a:pt x="346" y="347"/>
                  <a:pt x="278" y="352"/>
                  <a:pt x="208" y="352"/>
                </a:cubicBezTo>
                <a:cubicBezTo>
                  <a:pt x="136" y="352"/>
                  <a:pt x="66" y="347"/>
                  <a:pt x="0" y="339"/>
                </a:cubicBezTo>
                <a:cubicBezTo>
                  <a:pt x="205" y="0"/>
                  <a:pt x="205" y="0"/>
                  <a:pt x="205" y="0"/>
                </a:cubicBezTo>
                <a:lnTo>
                  <a:pt x="410" y="339"/>
                </a:ln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endParaRPr lang="id-ID"/>
          </a:p>
        </p:txBody>
      </p:sp>
      <p:sp>
        <p:nvSpPr>
          <p:cNvPr id="19" name="Freeform 8"/>
          <p:cNvSpPr>
            <a:spLocks/>
          </p:cNvSpPr>
          <p:nvPr/>
        </p:nvSpPr>
        <p:spPr bwMode="auto">
          <a:xfrm>
            <a:off x="6238863" y="7236616"/>
            <a:ext cx="2224046" cy="4807716"/>
          </a:xfrm>
          <a:custGeom>
            <a:avLst/>
            <a:gdLst/>
            <a:ahLst/>
            <a:cxnLst>
              <a:cxn ang="0">
                <a:pos x="410" y="0"/>
              </a:cxn>
              <a:cxn ang="0">
                <a:pos x="410" y="875"/>
              </a:cxn>
              <a:cxn ang="0">
                <a:pos x="208" y="887"/>
              </a:cxn>
              <a:cxn ang="0">
                <a:pos x="0" y="874"/>
              </a:cxn>
              <a:cxn ang="0">
                <a:pos x="0" y="0"/>
              </a:cxn>
              <a:cxn ang="0">
                <a:pos x="208" y="13"/>
              </a:cxn>
              <a:cxn ang="0">
                <a:pos x="410" y="0"/>
              </a:cxn>
            </a:cxnLst>
            <a:rect l="0" t="0" r="r" b="b"/>
            <a:pathLst>
              <a:path w="410" h="887">
                <a:moveTo>
                  <a:pt x="410" y="0"/>
                </a:moveTo>
                <a:cubicBezTo>
                  <a:pt x="410" y="875"/>
                  <a:pt x="410" y="875"/>
                  <a:pt x="410" y="875"/>
                </a:cubicBezTo>
                <a:cubicBezTo>
                  <a:pt x="346" y="883"/>
                  <a:pt x="278" y="887"/>
                  <a:pt x="208" y="887"/>
                </a:cubicBezTo>
                <a:cubicBezTo>
                  <a:pt x="136" y="887"/>
                  <a:pt x="66" y="882"/>
                  <a:pt x="0" y="874"/>
                </a:cubicBezTo>
                <a:cubicBezTo>
                  <a:pt x="0" y="0"/>
                  <a:pt x="0" y="0"/>
                  <a:pt x="0" y="0"/>
                </a:cubicBezTo>
                <a:cubicBezTo>
                  <a:pt x="66" y="8"/>
                  <a:pt x="136" y="13"/>
                  <a:pt x="208" y="13"/>
                </a:cubicBezTo>
                <a:cubicBezTo>
                  <a:pt x="278" y="13"/>
                  <a:pt x="346" y="8"/>
                  <a:pt x="410" y="0"/>
                </a:cubicBezTo>
                <a:close/>
              </a:path>
            </a:pathLst>
          </a:custGeom>
          <a:solidFill>
            <a:schemeClr val="accent4"/>
          </a:solidFill>
          <a:ln w="76200" cap="flat" cmpd="sng" algn="ctr">
            <a:solidFill>
              <a:schemeClr val="bg1"/>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20" name="Freeform 12"/>
          <p:cNvSpPr>
            <a:spLocks/>
          </p:cNvSpPr>
          <p:nvPr/>
        </p:nvSpPr>
        <p:spPr bwMode="auto">
          <a:xfrm>
            <a:off x="5517448" y="3824232"/>
            <a:ext cx="3746192" cy="2694872"/>
          </a:xfrm>
          <a:custGeom>
            <a:avLst/>
            <a:gdLst/>
            <a:ahLst/>
            <a:cxnLst>
              <a:cxn ang="0">
                <a:pos x="691" y="322"/>
              </a:cxn>
              <a:cxn ang="0">
                <a:pos x="662" y="392"/>
              </a:cxn>
              <a:cxn ang="0">
                <a:pos x="541" y="466"/>
              </a:cxn>
              <a:cxn ang="0">
                <a:pos x="346" y="497"/>
              </a:cxn>
              <a:cxn ang="0">
                <a:pos x="170" y="472"/>
              </a:cxn>
              <a:cxn ang="0">
                <a:pos x="29" y="392"/>
              </a:cxn>
              <a:cxn ang="0">
                <a:pos x="0" y="322"/>
              </a:cxn>
              <a:cxn ang="0">
                <a:pos x="25" y="202"/>
              </a:cxn>
              <a:cxn ang="0">
                <a:pos x="32" y="186"/>
              </a:cxn>
              <a:cxn ang="0">
                <a:pos x="346" y="0"/>
              </a:cxn>
              <a:cxn ang="0">
                <a:pos x="659" y="186"/>
              </a:cxn>
              <a:cxn ang="0">
                <a:pos x="667" y="202"/>
              </a:cxn>
              <a:cxn ang="0">
                <a:pos x="691" y="322"/>
              </a:cxn>
            </a:cxnLst>
            <a:rect l="0" t="0" r="r" b="b"/>
            <a:pathLst>
              <a:path w="691" h="497">
                <a:moveTo>
                  <a:pt x="691" y="322"/>
                </a:moveTo>
                <a:cubicBezTo>
                  <a:pt x="691" y="347"/>
                  <a:pt x="681" y="371"/>
                  <a:pt x="662" y="392"/>
                </a:cubicBezTo>
                <a:cubicBezTo>
                  <a:pt x="636" y="422"/>
                  <a:pt x="594" y="448"/>
                  <a:pt x="541" y="466"/>
                </a:cubicBezTo>
                <a:cubicBezTo>
                  <a:pt x="486" y="485"/>
                  <a:pt x="418" y="497"/>
                  <a:pt x="346" y="497"/>
                </a:cubicBezTo>
                <a:cubicBezTo>
                  <a:pt x="281" y="497"/>
                  <a:pt x="221" y="488"/>
                  <a:pt x="170" y="472"/>
                </a:cubicBezTo>
                <a:cubicBezTo>
                  <a:pt x="108" y="454"/>
                  <a:pt x="58" y="426"/>
                  <a:pt x="29" y="392"/>
                </a:cubicBezTo>
                <a:cubicBezTo>
                  <a:pt x="10" y="371"/>
                  <a:pt x="0" y="347"/>
                  <a:pt x="0" y="322"/>
                </a:cubicBezTo>
                <a:cubicBezTo>
                  <a:pt x="0" y="280"/>
                  <a:pt x="9" y="239"/>
                  <a:pt x="25" y="202"/>
                </a:cubicBezTo>
                <a:cubicBezTo>
                  <a:pt x="27" y="197"/>
                  <a:pt x="29" y="191"/>
                  <a:pt x="32" y="186"/>
                </a:cubicBezTo>
                <a:cubicBezTo>
                  <a:pt x="87" y="76"/>
                  <a:pt x="207" y="0"/>
                  <a:pt x="346" y="0"/>
                </a:cubicBezTo>
                <a:cubicBezTo>
                  <a:pt x="484" y="0"/>
                  <a:pt x="604" y="76"/>
                  <a:pt x="659" y="186"/>
                </a:cubicBezTo>
                <a:cubicBezTo>
                  <a:pt x="662" y="191"/>
                  <a:pt x="664" y="197"/>
                  <a:pt x="667" y="202"/>
                </a:cubicBezTo>
                <a:cubicBezTo>
                  <a:pt x="683" y="239"/>
                  <a:pt x="691" y="280"/>
                  <a:pt x="691" y="322"/>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latin typeface="+mn-lt"/>
              <a:cs typeface="+mn-cs"/>
            </a:endParaRPr>
          </a:p>
        </p:txBody>
      </p:sp>
      <p:sp>
        <p:nvSpPr>
          <p:cNvPr id="21" name="TextBox 40"/>
          <p:cNvSpPr txBox="1">
            <a:spLocks noChangeArrowheads="1"/>
          </p:cNvSpPr>
          <p:nvPr/>
        </p:nvSpPr>
        <p:spPr bwMode="auto">
          <a:xfrm>
            <a:off x="5843532" y="4952503"/>
            <a:ext cx="3014706" cy="567996"/>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altLang="id-ID" sz="3000" dirty="0">
                <a:solidFill>
                  <a:schemeClr val="tx2"/>
                </a:solidFill>
              </a:rPr>
              <a:t>SYSTEM</a:t>
            </a:r>
          </a:p>
        </p:txBody>
      </p:sp>
      <p:sp>
        <p:nvSpPr>
          <p:cNvPr id="24" name="Freeform 23"/>
          <p:cNvSpPr>
            <a:spLocks noEditPoints="1"/>
          </p:cNvSpPr>
          <p:nvPr/>
        </p:nvSpPr>
        <p:spPr bwMode="auto">
          <a:xfrm>
            <a:off x="9196972" y="8965364"/>
            <a:ext cx="471192" cy="684135"/>
          </a:xfrm>
          <a:custGeom>
            <a:avLst/>
            <a:gdLst>
              <a:gd name="T0" fmla="*/ 76 w 88"/>
              <a:gd name="T1" fmla="*/ 128 h 128"/>
              <a:gd name="T2" fmla="*/ 12 w 88"/>
              <a:gd name="T3" fmla="*/ 128 h 128"/>
              <a:gd name="T4" fmla="*/ 0 w 88"/>
              <a:gd name="T5" fmla="*/ 116 h 128"/>
              <a:gd name="T6" fmla="*/ 0 w 88"/>
              <a:gd name="T7" fmla="*/ 12 h 128"/>
              <a:gd name="T8" fmla="*/ 12 w 88"/>
              <a:gd name="T9" fmla="*/ 0 h 128"/>
              <a:gd name="T10" fmla="*/ 76 w 88"/>
              <a:gd name="T11" fmla="*/ 0 h 128"/>
              <a:gd name="T12" fmla="*/ 88 w 88"/>
              <a:gd name="T13" fmla="*/ 12 h 128"/>
              <a:gd name="T14" fmla="*/ 88 w 88"/>
              <a:gd name="T15" fmla="*/ 116 h 128"/>
              <a:gd name="T16" fmla="*/ 76 w 88"/>
              <a:gd name="T17" fmla="*/ 128 h 128"/>
              <a:gd name="T18" fmla="*/ 80 w 88"/>
              <a:gd name="T19" fmla="*/ 16 h 128"/>
              <a:gd name="T20" fmla="*/ 72 w 88"/>
              <a:gd name="T21" fmla="*/ 8 h 128"/>
              <a:gd name="T22" fmla="*/ 16 w 88"/>
              <a:gd name="T23" fmla="*/ 8 h 128"/>
              <a:gd name="T24" fmla="*/ 8 w 88"/>
              <a:gd name="T25" fmla="*/ 16 h 128"/>
              <a:gd name="T26" fmla="*/ 8 w 88"/>
              <a:gd name="T27" fmla="*/ 112 h 128"/>
              <a:gd name="T28" fmla="*/ 16 w 88"/>
              <a:gd name="T29" fmla="*/ 120 h 128"/>
              <a:gd name="T30" fmla="*/ 72 w 88"/>
              <a:gd name="T31" fmla="*/ 120 h 128"/>
              <a:gd name="T32" fmla="*/ 80 w 88"/>
              <a:gd name="T33" fmla="*/ 112 h 128"/>
              <a:gd name="T34" fmla="*/ 80 w 88"/>
              <a:gd name="T35" fmla="*/ 16 h 128"/>
              <a:gd name="T36" fmla="*/ 52 w 88"/>
              <a:gd name="T37" fmla="*/ 24 h 128"/>
              <a:gd name="T38" fmla="*/ 36 w 88"/>
              <a:gd name="T39" fmla="*/ 24 h 128"/>
              <a:gd name="T40" fmla="*/ 32 w 88"/>
              <a:gd name="T41" fmla="*/ 20 h 128"/>
              <a:gd name="T42" fmla="*/ 36 w 88"/>
              <a:gd name="T43" fmla="*/ 16 h 128"/>
              <a:gd name="T44" fmla="*/ 52 w 88"/>
              <a:gd name="T45" fmla="*/ 16 h 128"/>
              <a:gd name="T46" fmla="*/ 56 w 88"/>
              <a:gd name="T47" fmla="*/ 20 h 128"/>
              <a:gd name="T48" fmla="*/ 52 w 88"/>
              <a:gd name="T49" fmla="*/ 24 h 128"/>
              <a:gd name="T50" fmla="*/ 44 w 88"/>
              <a:gd name="T51" fmla="*/ 96 h 128"/>
              <a:gd name="T52" fmla="*/ 52 w 88"/>
              <a:gd name="T53" fmla="*/ 104 h 128"/>
              <a:gd name="T54" fmla="*/ 44 w 88"/>
              <a:gd name="T55" fmla="*/ 112 h 128"/>
              <a:gd name="T56" fmla="*/ 36 w 88"/>
              <a:gd name="T57" fmla="*/ 104 h 128"/>
              <a:gd name="T58" fmla="*/ 44 w 88"/>
              <a:gd name="T59" fmla="*/ 9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8" h="128">
                <a:moveTo>
                  <a:pt x="76" y="128"/>
                </a:moveTo>
                <a:cubicBezTo>
                  <a:pt x="12" y="128"/>
                  <a:pt x="12" y="128"/>
                  <a:pt x="12" y="128"/>
                </a:cubicBezTo>
                <a:cubicBezTo>
                  <a:pt x="5" y="128"/>
                  <a:pt x="0" y="123"/>
                  <a:pt x="0" y="116"/>
                </a:cubicBezTo>
                <a:cubicBezTo>
                  <a:pt x="0" y="12"/>
                  <a:pt x="0" y="12"/>
                  <a:pt x="0" y="12"/>
                </a:cubicBezTo>
                <a:cubicBezTo>
                  <a:pt x="0" y="5"/>
                  <a:pt x="5" y="0"/>
                  <a:pt x="12" y="0"/>
                </a:cubicBezTo>
                <a:cubicBezTo>
                  <a:pt x="76" y="0"/>
                  <a:pt x="76" y="0"/>
                  <a:pt x="76" y="0"/>
                </a:cubicBezTo>
                <a:cubicBezTo>
                  <a:pt x="83" y="0"/>
                  <a:pt x="88" y="5"/>
                  <a:pt x="88" y="12"/>
                </a:cubicBezTo>
                <a:cubicBezTo>
                  <a:pt x="88" y="116"/>
                  <a:pt x="88" y="116"/>
                  <a:pt x="88" y="116"/>
                </a:cubicBezTo>
                <a:cubicBezTo>
                  <a:pt x="88" y="123"/>
                  <a:pt x="83" y="128"/>
                  <a:pt x="76" y="128"/>
                </a:cubicBezTo>
                <a:close/>
                <a:moveTo>
                  <a:pt x="80" y="16"/>
                </a:moveTo>
                <a:cubicBezTo>
                  <a:pt x="80" y="12"/>
                  <a:pt x="76" y="8"/>
                  <a:pt x="72" y="8"/>
                </a:cubicBezTo>
                <a:cubicBezTo>
                  <a:pt x="16" y="8"/>
                  <a:pt x="16" y="8"/>
                  <a:pt x="16" y="8"/>
                </a:cubicBezTo>
                <a:cubicBezTo>
                  <a:pt x="12" y="8"/>
                  <a:pt x="8" y="12"/>
                  <a:pt x="8" y="16"/>
                </a:cubicBezTo>
                <a:cubicBezTo>
                  <a:pt x="8" y="112"/>
                  <a:pt x="8" y="112"/>
                  <a:pt x="8" y="112"/>
                </a:cubicBezTo>
                <a:cubicBezTo>
                  <a:pt x="8" y="117"/>
                  <a:pt x="12" y="120"/>
                  <a:pt x="16" y="120"/>
                </a:cubicBezTo>
                <a:cubicBezTo>
                  <a:pt x="72" y="120"/>
                  <a:pt x="72" y="120"/>
                  <a:pt x="72" y="120"/>
                </a:cubicBezTo>
                <a:cubicBezTo>
                  <a:pt x="76" y="120"/>
                  <a:pt x="80" y="117"/>
                  <a:pt x="80" y="112"/>
                </a:cubicBezTo>
                <a:cubicBezTo>
                  <a:pt x="80" y="16"/>
                  <a:pt x="80" y="16"/>
                  <a:pt x="80" y="16"/>
                </a:cubicBezTo>
                <a:close/>
                <a:moveTo>
                  <a:pt x="52" y="24"/>
                </a:moveTo>
                <a:cubicBezTo>
                  <a:pt x="36" y="24"/>
                  <a:pt x="36" y="24"/>
                  <a:pt x="36" y="24"/>
                </a:cubicBezTo>
                <a:cubicBezTo>
                  <a:pt x="34" y="24"/>
                  <a:pt x="32" y="22"/>
                  <a:pt x="32" y="20"/>
                </a:cubicBezTo>
                <a:cubicBezTo>
                  <a:pt x="32" y="18"/>
                  <a:pt x="34" y="16"/>
                  <a:pt x="36" y="16"/>
                </a:cubicBezTo>
                <a:cubicBezTo>
                  <a:pt x="52" y="16"/>
                  <a:pt x="52" y="16"/>
                  <a:pt x="52" y="16"/>
                </a:cubicBezTo>
                <a:cubicBezTo>
                  <a:pt x="54" y="16"/>
                  <a:pt x="56" y="18"/>
                  <a:pt x="56" y="20"/>
                </a:cubicBezTo>
                <a:cubicBezTo>
                  <a:pt x="56" y="22"/>
                  <a:pt x="54" y="24"/>
                  <a:pt x="52" y="24"/>
                </a:cubicBezTo>
                <a:close/>
                <a:moveTo>
                  <a:pt x="44" y="96"/>
                </a:moveTo>
                <a:cubicBezTo>
                  <a:pt x="48" y="96"/>
                  <a:pt x="52" y="100"/>
                  <a:pt x="52" y="104"/>
                </a:cubicBezTo>
                <a:cubicBezTo>
                  <a:pt x="52" y="109"/>
                  <a:pt x="48" y="112"/>
                  <a:pt x="44" y="112"/>
                </a:cubicBezTo>
                <a:cubicBezTo>
                  <a:pt x="40" y="112"/>
                  <a:pt x="36" y="109"/>
                  <a:pt x="36" y="104"/>
                </a:cubicBezTo>
                <a:cubicBezTo>
                  <a:pt x="36" y="100"/>
                  <a:pt x="40" y="96"/>
                  <a:pt x="44" y="96"/>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5" name="Freeform 24"/>
          <p:cNvSpPr>
            <a:spLocks noEditPoints="1"/>
          </p:cNvSpPr>
          <p:nvPr/>
        </p:nvSpPr>
        <p:spPr bwMode="auto">
          <a:xfrm>
            <a:off x="4834006" y="8921636"/>
            <a:ext cx="686401" cy="684135"/>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6" name="Freeform 25"/>
          <p:cNvSpPr>
            <a:spLocks noEditPoints="1"/>
          </p:cNvSpPr>
          <p:nvPr/>
        </p:nvSpPr>
        <p:spPr bwMode="auto">
          <a:xfrm>
            <a:off x="10720175" y="8237501"/>
            <a:ext cx="686401" cy="684135"/>
          </a:xfrm>
          <a:custGeom>
            <a:avLst/>
            <a:gdLst>
              <a:gd name="T0" fmla="*/ 128 w 128"/>
              <a:gd name="T1" fmla="*/ 88 h 128"/>
              <a:gd name="T2" fmla="*/ 112 w 128"/>
              <a:gd name="T3" fmla="*/ 108 h 128"/>
              <a:gd name="T4" fmla="*/ 112 w 128"/>
              <a:gd name="T5" fmla="*/ 128 h 128"/>
              <a:gd name="T6" fmla="*/ 104 w 128"/>
              <a:gd name="T7" fmla="*/ 128 h 128"/>
              <a:gd name="T8" fmla="*/ 104 w 128"/>
              <a:gd name="T9" fmla="*/ 108 h 128"/>
              <a:gd name="T10" fmla="*/ 88 w 128"/>
              <a:gd name="T11" fmla="*/ 88 h 128"/>
              <a:gd name="T12" fmla="*/ 108 w 128"/>
              <a:gd name="T13" fmla="*/ 68 h 128"/>
              <a:gd name="T14" fmla="*/ 128 w 128"/>
              <a:gd name="T15" fmla="*/ 88 h 128"/>
              <a:gd name="T16" fmla="*/ 108 w 128"/>
              <a:gd name="T17" fmla="*/ 76 h 128"/>
              <a:gd name="T18" fmla="*/ 96 w 128"/>
              <a:gd name="T19" fmla="*/ 88 h 128"/>
              <a:gd name="T20" fmla="*/ 108 w 128"/>
              <a:gd name="T21" fmla="*/ 100 h 128"/>
              <a:gd name="T22" fmla="*/ 120 w 128"/>
              <a:gd name="T23" fmla="*/ 88 h 128"/>
              <a:gd name="T24" fmla="*/ 108 w 128"/>
              <a:gd name="T25" fmla="*/ 76 h 128"/>
              <a:gd name="T26" fmla="*/ 104 w 128"/>
              <a:gd name="T27" fmla="*/ 0 h 128"/>
              <a:gd name="T28" fmla="*/ 112 w 128"/>
              <a:gd name="T29" fmla="*/ 0 h 128"/>
              <a:gd name="T30" fmla="*/ 112 w 128"/>
              <a:gd name="T31" fmla="*/ 68 h 128"/>
              <a:gd name="T32" fmla="*/ 108 w 128"/>
              <a:gd name="T33" fmla="*/ 68 h 128"/>
              <a:gd name="T34" fmla="*/ 104 w 128"/>
              <a:gd name="T35" fmla="*/ 68 h 128"/>
              <a:gd name="T36" fmla="*/ 104 w 128"/>
              <a:gd name="T37" fmla="*/ 0 h 128"/>
              <a:gd name="T38" fmla="*/ 68 w 128"/>
              <a:gd name="T39" fmla="*/ 60 h 128"/>
              <a:gd name="T40" fmla="*/ 68 w 128"/>
              <a:gd name="T41" fmla="*/ 128 h 128"/>
              <a:gd name="T42" fmla="*/ 60 w 128"/>
              <a:gd name="T43" fmla="*/ 128 h 128"/>
              <a:gd name="T44" fmla="*/ 60 w 128"/>
              <a:gd name="T45" fmla="*/ 60 h 128"/>
              <a:gd name="T46" fmla="*/ 44 w 128"/>
              <a:gd name="T47" fmla="*/ 40 h 128"/>
              <a:gd name="T48" fmla="*/ 60 w 128"/>
              <a:gd name="T49" fmla="*/ 21 h 128"/>
              <a:gd name="T50" fmla="*/ 60 w 128"/>
              <a:gd name="T51" fmla="*/ 0 h 128"/>
              <a:gd name="T52" fmla="*/ 68 w 128"/>
              <a:gd name="T53" fmla="*/ 0 h 128"/>
              <a:gd name="T54" fmla="*/ 68 w 128"/>
              <a:gd name="T55" fmla="*/ 21 h 128"/>
              <a:gd name="T56" fmla="*/ 84 w 128"/>
              <a:gd name="T57" fmla="*/ 40 h 128"/>
              <a:gd name="T58" fmla="*/ 68 w 128"/>
              <a:gd name="T59" fmla="*/ 60 h 128"/>
              <a:gd name="T60" fmla="*/ 64 w 128"/>
              <a:gd name="T61" fmla="*/ 28 h 128"/>
              <a:gd name="T62" fmla="*/ 52 w 128"/>
              <a:gd name="T63" fmla="*/ 40 h 128"/>
              <a:gd name="T64" fmla="*/ 64 w 128"/>
              <a:gd name="T65" fmla="*/ 52 h 128"/>
              <a:gd name="T66" fmla="*/ 76 w 128"/>
              <a:gd name="T67" fmla="*/ 40 h 128"/>
              <a:gd name="T68" fmla="*/ 64 w 128"/>
              <a:gd name="T69" fmla="*/ 28 h 128"/>
              <a:gd name="T70" fmla="*/ 24 w 128"/>
              <a:gd name="T71" fmla="*/ 108 h 128"/>
              <a:gd name="T72" fmla="*/ 24 w 128"/>
              <a:gd name="T73" fmla="*/ 128 h 128"/>
              <a:gd name="T74" fmla="*/ 16 w 128"/>
              <a:gd name="T75" fmla="*/ 128 h 128"/>
              <a:gd name="T76" fmla="*/ 16 w 128"/>
              <a:gd name="T77" fmla="*/ 108 h 128"/>
              <a:gd name="T78" fmla="*/ 0 w 128"/>
              <a:gd name="T79" fmla="*/ 88 h 128"/>
              <a:gd name="T80" fmla="*/ 20 w 128"/>
              <a:gd name="T81" fmla="*/ 68 h 128"/>
              <a:gd name="T82" fmla="*/ 40 w 128"/>
              <a:gd name="T83" fmla="*/ 88 h 128"/>
              <a:gd name="T84" fmla="*/ 24 w 128"/>
              <a:gd name="T85" fmla="*/ 108 h 128"/>
              <a:gd name="T86" fmla="*/ 20 w 128"/>
              <a:gd name="T87" fmla="*/ 76 h 128"/>
              <a:gd name="T88" fmla="*/ 8 w 128"/>
              <a:gd name="T89" fmla="*/ 88 h 128"/>
              <a:gd name="T90" fmla="*/ 20 w 128"/>
              <a:gd name="T91" fmla="*/ 100 h 128"/>
              <a:gd name="T92" fmla="*/ 32 w 128"/>
              <a:gd name="T93" fmla="*/ 88 h 128"/>
              <a:gd name="T94" fmla="*/ 20 w 128"/>
              <a:gd name="T95" fmla="*/ 76 h 128"/>
              <a:gd name="T96" fmla="*/ 16 w 128"/>
              <a:gd name="T97" fmla="*/ 0 h 128"/>
              <a:gd name="T98" fmla="*/ 24 w 128"/>
              <a:gd name="T99" fmla="*/ 0 h 128"/>
              <a:gd name="T100" fmla="*/ 24 w 128"/>
              <a:gd name="T101" fmla="*/ 68 h 128"/>
              <a:gd name="T102" fmla="*/ 20 w 128"/>
              <a:gd name="T103" fmla="*/ 68 h 128"/>
              <a:gd name="T104" fmla="*/ 16 w 128"/>
              <a:gd name="T105" fmla="*/ 68 h 128"/>
              <a:gd name="T106" fmla="*/ 16 w 128"/>
              <a:gd name="T107" fmla="*/ 0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28" h="128">
                <a:moveTo>
                  <a:pt x="128" y="88"/>
                </a:moveTo>
                <a:cubicBezTo>
                  <a:pt x="128" y="98"/>
                  <a:pt x="121" y="106"/>
                  <a:pt x="112" y="108"/>
                </a:cubicBezTo>
                <a:cubicBezTo>
                  <a:pt x="112" y="128"/>
                  <a:pt x="112" y="128"/>
                  <a:pt x="112" y="128"/>
                </a:cubicBezTo>
                <a:cubicBezTo>
                  <a:pt x="104" y="128"/>
                  <a:pt x="104" y="128"/>
                  <a:pt x="104" y="128"/>
                </a:cubicBezTo>
                <a:cubicBezTo>
                  <a:pt x="104" y="108"/>
                  <a:pt x="104" y="108"/>
                  <a:pt x="104" y="108"/>
                </a:cubicBezTo>
                <a:cubicBezTo>
                  <a:pt x="95" y="106"/>
                  <a:pt x="88" y="98"/>
                  <a:pt x="88" y="88"/>
                </a:cubicBezTo>
                <a:cubicBezTo>
                  <a:pt x="88" y="77"/>
                  <a:pt x="97" y="68"/>
                  <a:pt x="108" y="68"/>
                </a:cubicBezTo>
                <a:cubicBezTo>
                  <a:pt x="119" y="68"/>
                  <a:pt x="128" y="77"/>
                  <a:pt x="128" y="88"/>
                </a:cubicBezTo>
                <a:close/>
                <a:moveTo>
                  <a:pt x="108" y="76"/>
                </a:moveTo>
                <a:cubicBezTo>
                  <a:pt x="101" y="76"/>
                  <a:pt x="96" y="82"/>
                  <a:pt x="96" y="88"/>
                </a:cubicBezTo>
                <a:cubicBezTo>
                  <a:pt x="96" y="95"/>
                  <a:pt x="101" y="100"/>
                  <a:pt x="108" y="100"/>
                </a:cubicBezTo>
                <a:cubicBezTo>
                  <a:pt x="115" y="100"/>
                  <a:pt x="120" y="95"/>
                  <a:pt x="120" y="88"/>
                </a:cubicBezTo>
                <a:cubicBezTo>
                  <a:pt x="120" y="82"/>
                  <a:pt x="115" y="76"/>
                  <a:pt x="108" y="76"/>
                </a:cubicBezTo>
                <a:close/>
                <a:moveTo>
                  <a:pt x="104" y="0"/>
                </a:moveTo>
                <a:cubicBezTo>
                  <a:pt x="112" y="0"/>
                  <a:pt x="112" y="0"/>
                  <a:pt x="112" y="0"/>
                </a:cubicBezTo>
                <a:cubicBezTo>
                  <a:pt x="112" y="68"/>
                  <a:pt x="112" y="68"/>
                  <a:pt x="112" y="68"/>
                </a:cubicBezTo>
                <a:cubicBezTo>
                  <a:pt x="108" y="68"/>
                  <a:pt x="108" y="68"/>
                  <a:pt x="108" y="68"/>
                </a:cubicBezTo>
                <a:cubicBezTo>
                  <a:pt x="104" y="68"/>
                  <a:pt x="104" y="68"/>
                  <a:pt x="104" y="68"/>
                </a:cubicBezTo>
                <a:cubicBezTo>
                  <a:pt x="104" y="0"/>
                  <a:pt x="104" y="0"/>
                  <a:pt x="104" y="0"/>
                </a:cubicBezTo>
                <a:close/>
                <a:moveTo>
                  <a:pt x="68" y="60"/>
                </a:moveTo>
                <a:cubicBezTo>
                  <a:pt x="68" y="128"/>
                  <a:pt x="68" y="128"/>
                  <a:pt x="68" y="128"/>
                </a:cubicBezTo>
                <a:cubicBezTo>
                  <a:pt x="60" y="128"/>
                  <a:pt x="60" y="128"/>
                  <a:pt x="60" y="128"/>
                </a:cubicBezTo>
                <a:cubicBezTo>
                  <a:pt x="60" y="60"/>
                  <a:pt x="60" y="60"/>
                  <a:pt x="60" y="60"/>
                </a:cubicBezTo>
                <a:cubicBezTo>
                  <a:pt x="51" y="58"/>
                  <a:pt x="44" y="50"/>
                  <a:pt x="44" y="40"/>
                </a:cubicBezTo>
                <a:cubicBezTo>
                  <a:pt x="44" y="30"/>
                  <a:pt x="51" y="22"/>
                  <a:pt x="60" y="21"/>
                </a:cubicBezTo>
                <a:cubicBezTo>
                  <a:pt x="60" y="0"/>
                  <a:pt x="60" y="0"/>
                  <a:pt x="60" y="0"/>
                </a:cubicBezTo>
                <a:cubicBezTo>
                  <a:pt x="68" y="0"/>
                  <a:pt x="68" y="0"/>
                  <a:pt x="68" y="0"/>
                </a:cubicBezTo>
                <a:cubicBezTo>
                  <a:pt x="68" y="21"/>
                  <a:pt x="68" y="21"/>
                  <a:pt x="68" y="21"/>
                </a:cubicBezTo>
                <a:cubicBezTo>
                  <a:pt x="77" y="22"/>
                  <a:pt x="84" y="30"/>
                  <a:pt x="84" y="40"/>
                </a:cubicBezTo>
                <a:cubicBezTo>
                  <a:pt x="84" y="50"/>
                  <a:pt x="77" y="58"/>
                  <a:pt x="68" y="60"/>
                </a:cubicBezTo>
                <a:close/>
                <a:moveTo>
                  <a:pt x="64" y="28"/>
                </a:moveTo>
                <a:cubicBezTo>
                  <a:pt x="57" y="28"/>
                  <a:pt x="52" y="34"/>
                  <a:pt x="52" y="40"/>
                </a:cubicBezTo>
                <a:cubicBezTo>
                  <a:pt x="52" y="47"/>
                  <a:pt x="57" y="52"/>
                  <a:pt x="64" y="52"/>
                </a:cubicBezTo>
                <a:cubicBezTo>
                  <a:pt x="71" y="52"/>
                  <a:pt x="76" y="47"/>
                  <a:pt x="76" y="40"/>
                </a:cubicBezTo>
                <a:cubicBezTo>
                  <a:pt x="76" y="34"/>
                  <a:pt x="71" y="28"/>
                  <a:pt x="64" y="28"/>
                </a:cubicBezTo>
                <a:close/>
                <a:moveTo>
                  <a:pt x="24" y="108"/>
                </a:moveTo>
                <a:cubicBezTo>
                  <a:pt x="24" y="128"/>
                  <a:pt x="24" y="128"/>
                  <a:pt x="24" y="128"/>
                </a:cubicBezTo>
                <a:cubicBezTo>
                  <a:pt x="16" y="128"/>
                  <a:pt x="16" y="128"/>
                  <a:pt x="16" y="128"/>
                </a:cubicBezTo>
                <a:cubicBezTo>
                  <a:pt x="16" y="108"/>
                  <a:pt x="16" y="108"/>
                  <a:pt x="16" y="108"/>
                </a:cubicBezTo>
                <a:cubicBezTo>
                  <a:pt x="7" y="106"/>
                  <a:pt x="0" y="98"/>
                  <a:pt x="0" y="88"/>
                </a:cubicBezTo>
                <a:cubicBezTo>
                  <a:pt x="0" y="77"/>
                  <a:pt x="9" y="68"/>
                  <a:pt x="20" y="68"/>
                </a:cubicBezTo>
                <a:cubicBezTo>
                  <a:pt x="31" y="68"/>
                  <a:pt x="40" y="77"/>
                  <a:pt x="40" y="88"/>
                </a:cubicBezTo>
                <a:cubicBezTo>
                  <a:pt x="40" y="98"/>
                  <a:pt x="33" y="106"/>
                  <a:pt x="24" y="108"/>
                </a:cubicBezTo>
                <a:close/>
                <a:moveTo>
                  <a:pt x="20" y="76"/>
                </a:moveTo>
                <a:cubicBezTo>
                  <a:pt x="13" y="76"/>
                  <a:pt x="8" y="82"/>
                  <a:pt x="8" y="88"/>
                </a:cubicBezTo>
                <a:cubicBezTo>
                  <a:pt x="8" y="95"/>
                  <a:pt x="13" y="100"/>
                  <a:pt x="20" y="100"/>
                </a:cubicBezTo>
                <a:cubicBezTo>
                  <a:pt x="27" y="100"/>
                  <a:pt x="32" y="95"/>
                  <a:pt x="32" y="88"/>
                </a:cubicBezTo>
                <a:cubicBezTo>
                  <a:pt x="32" y="82"/>
                  <a:pt x="27" y="76"/>
                  <a:pt x="20" y="76"/>
                </a:cubicBezTo>
                <a:close/>
                <a:moveTo>
                  <a:pt x="16" y="0"/>
                </a:moveTo>
                <a:cubicBezTo>
                  <a:pt x="24" y="0"/>
                  <a:pt x="24" y="0"/>
                  <a:pt x="24" y="0"/>
                </a:cubicBezTo>
                <a:cubicBezTo>
                  <a:pt x="24" y="68"/>
                  <a:pt x="24" y="68"/>
                  <a:pt x="24" y="68"/>
                </a:cubicBezTo>
                <a:cubicBezTo>
                  <a:pt x="20" y="68"/>
                  <a:pt x="20" y="68"/>
                  <a:pt x="20" y="68"/>
                </a:cubicBezTo>
                <a:cubicBezTo>
                  <a:pt x="16" y="68"/>
                  <a:pt x="16" y="68"/>
                  <a:pt x="16" y="68"/>
                </a:cubicBezTo>
                <a:cubicBezTo>
                  <a:pt x="16" y="0"/>
                  <a:pt x="16" y="0"/>
                  <a:pt x="16" y="0"/>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7" name="Freeform 26"/>
          <p:cNvSpPr>
            <a:spLocks noEditPoints="1"/>
          </p:cNvSpPr>
          <p:nvPr/>
        </p:nvSpPr>
        <p:spPr bwMode="auto">
          <a:xfrm>
            <a:off x="3455882" y="8280199"/>
            <a:ext cx="525560" cy="722647"/>
          </a:xfrm>
          <a:custGeom>
            <a:avLst/>
            <a:gdLst>
              <a:gd name="T0" fmla="*/ 95 w 98"/>
              <a:gd name="T1" fmla="*/ 50 h 135"/>
              <a:gd name="T2" fmla="*/ 35 w 98"/>
              <a:gd name="T3" fmla="*/ 124 h 135"/>
              <a:gd name="T4" fmla="*/ 25 w 98"/>
              <a:gd name="T5" fmla="*/ 121 h 135"/>
              <a:gd name="T6" fmla="*/ 37 w 98"/>
              <a:gd name="T7" fmla="*/ 82 h 135"/>
              <a:gd name="T8" fmla="*/ 33 w 98"/>
              <a:gd name="T9" fmla="*/ 76 h 135"/>
              <a:gd name="T10" fmla="*/ 6 w 98"/>
              <a:gd name="T11" fmla="*/ 76 h 135"/>
              <a:gd name="T12" fmla="*/ 2 w 98"/>
              <a:gd name="T13" fmla="*/ 69 h 135"/>
              <a:gd name="T14" fmla="*/ 25 w 98"/>
              <a:gd name="T15" fmla="*/ 7 h 135"/>
              <a:gd name="T16" fmla="*/ 33 w 98"/>
              <a:gd name="T17" fmla="*/ 0 h 135"/>
              <a:gd name="T18" fmla="*/ 82 w 98"/>
              <a:gd name="T19" fmla="*/ 0 h 135"/>
              <a:gd name="T20" fmla="*/ 83 w 98"/>
              <a:gd name="T21" fmla="*/ 7 h 135"/>
              <a:gd name="T22" fmla="*/ 66 w 98"/>
              <a:gd name="T23" fmla="*/ 40 h 135"/>
              <a:gd name="T24" fmla="*/ 69 w 98"/>
              <a:gd name="T25" fmla="*/ 44 h 135"/>
              <a:gd name="T26" fmla="*/ 94 w 98"/>
              <a:gd name="T27" fmla="*/ 44 h 135"/>
              <a:gd name="T28" fmla="*/ 95 w 98"/>
              <a:gd name="T29" fmla="*/ 50 h 135"/>
              <a:gd name="T30" fmla="*/ 69 w 98"/>
              <a:gd name="T31" fmla="*/ 52 h 135"/>
              <a:gd name="T32" fmla="*/ 58 w 98"/>
              <a:gd name="T33" fmla="*/ 47 h 135"/>
              <a:gd name="T34" fmla="*/ 59 w 98"/>
              <a:gd name="T35" fmla="*/ 36 h 135"/>
              <a:gd name="T36" fmla="*/ 73 w 98"/>
              <a:gd name="T37" fmla="*/ 8 h 135"/>
              <a:gd name="T38" fmla="*/ 33 w 98"/>
              <a:gd name="T39" fmla="*/ 8 h 135"/>
              <a:gd name="T40" fmla="*/ 33 w 98"/>
              <a:gd name="T41" fmla="*/ 8 h 135"/>
              <a:gd name="T42" fmla="*/ 33 w 98"/>
              <a:gd name="T43" fmla="*/ 10 h 135"/>
              <a:gd name="T44" fmla="*/ 31 w 98"/>
              <a:gd name="T45" fmla="*/ 13 h 135"/>
              <a:gd name="T46" fmla="*/ 10 w 98"/>
              <a:gd name="T47" fmla="*/ 68 h 135"/>
              <a:gd name="T48" fmla="*/ 33 w 98"/>
              <a:gd name="T49" fmla="*/ 68 h 135"/>
              <a:gd name="T50" fmla="*/ 43 w 98"/>
              <a:gd name="T51" fmla="*/ 72 h 135"/>
              <a:gd name="T52" fmla="*/ 44 w 98"/>
              <a:gd name="T53" fmla="*/ 84 h 135"/>
              <a:gd name="T54" fmla="*/ 44 w 98"/>
              <a:gd name="T55" fmla="*/ 84 h 135"/>
              <a:gd name="T56" fmla="*/ 44 w 98"/>
              <a:gd name="T57" fmla="*/ 84 h 135"/>
              <a:gd name="T58" fmla="*/ 38 w 98"/>
              <a:gd name="T59" fmla="*/ 107 h 135"/>
              <a:gd name="T60" fmla="*/ 37 w 98"/>
              <a:gd name="T61" fmla="*/ 110 h 135"/>
              <a:gd name="T62" fmla="*/ 62 w 98"/>
              <a:gd name="T63" fmla="*/ 78 h 135"/>
              <a:gd name="T64" fmla="*/ 83 w 98"/>
              <a:gd name="T65" fmla="*/ 52 h 135"/>
              <a:gd name="T66" fmla="*/ 69 w 98"/>
              <a:gd name="T67" fmla="*/ 52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135">
                <a:moveTo>
                  <a:pt x="95" y="50"/>
                </a:moveTo>
                <a:cubicBezTo>
                  <a:pt x="81" y="65"/>
                  <a:pt x="51" y="107"/>
                  <a:pt x="35" y="124"/>
                </a:cubicBezTo>
                <a:cubicBezTo>
                  <a:pt x="22" y="135"/>
                  <a:pt x="25" y="120"/>
                  <a:pt x="25" y="121"/>
                </a:cubicBezTo>
                <a:cubicBezTo>
                  <a:pt x="29" y="109"/>
                  <a:pt x="33" y="91"/>
                  <a:pt x="37" y="82"/>
                </a:cubicBezTo>
                <a:cubicBezTo>
                  <a:pt x="38" y="77"/>
                  <a:pt x="36" y="76"/>
                  <a:pt x="33" y="76"/>
                </a:cubicBezTo>
                <a:cubicBezTo>
                  <a:pt x="26" y="76"/>
                  <a:pt x="14" y="76"/>
                  <a:pt x="6" y="76"/>
                </a:cubicBezTo>
                <a:cubicBezTo>
                  <a:pt x="3" y="76"/>
                  <a:pt x="0" y="74"/>
                  <a:pt x="2" y="69"/>
                </a:cubicBezTo>
                <a:cubicBezTo>
                  <a:pt x="6" y="55"/>
                  <a:pt x="20" y="21"/>
                  <a:pt x="25" y="7"/>
                </a:cubicBezTo>
                <a:cubicBezTo>
                  <a:pt x="27" y="2"/>
                  <a:pt x="29" y="0"/>
                  <a:pt x="33" y="0"/>
                </a:cubicBezTo>
                <a:cubicBezTo>
                  <a:pt x="45" y="0"/>
                  <a:pt x="71" y="0"/>
                  <a:pt x="82" y="0"/>
                </a:cubicBezTo>
                <a:cubicBezTo>
                  <a:pt x="86" y="0"/>
                  <a:pt x="86" y="3"/>
                  <a:pt x="83" y="7"/>
                </a:cubicBezTo>
                <a:cubicBezTo>
                  <a:pt x="78" y="16"/>
                  <a:pt x="70" y="32"/>
                  <a:pt x="66" y="40"/>
                </a:cubicBezTo>
                <a:cubicBezTo>
                  <a:pt x="63" y="44"/>
                  <a:pt x="67" y="44"/>
                  <a:pt x="69" y="44"/>
                </a:cubicBezTo>
                <a:cubicBezTo>
                  <a:pt x="76" y="44"/>
                  <a:pt x="87" y="44"/>
                  <a:pt x="94" y="44"/>
                </a:cubicBezTo>
                <a:cubicBezTo>
                  <a:pt x="98" y="44"/>
                  <a:pt x="98" y="48"/>
                  <a:pt x="95" y="50"/>
                </a:cubicBezTo>
                <a:close/>
                <a:moveTo>
                  <a:pt x="69" y="52"/>
                </a:moveTo>
                <a:cubicBezTo>
                  <a:pt x="67" y="52"/>
                  <a:pt x="61" y="52"/>
                  <a:pt x="58" y="47"/>
                </a:cubicBezTo>
                <a:cubicBezTo>
                  <a:pt x="57" y="45"/>
                  <a:pt x="56" y="41"/>
                  <a:pt x="59" y="36"/>
                </a:cubicBezTo>
                <a:cubicBezTo>
                  <a:pt x="62" y="29"/>
                  <a:pt x="69" y="17"/>
                  <a:pt x="73" y="8"/>
                </a:cubicBezTo>
                <a:cubicBezTo>
                  <a:pt x="33" y="8"/>
                  <a:pt x="33" y="8"/>
                  <a:pt x="33" y="8"/>
                </a:cubicBezTo>
                <a:cubicBezTo>
                  <a:pt x="33" y="8"/>
                  <a:pt x="33" y="8"/>
                  <a:pt x="33" y="8"/>
                </a:cubicBezTo>
                <a:cubicBezTo>
                  <a:pt x="33" y="8"/>
                  <a:pt x="33" y="9"/>
                  <a:pt x="33" y="10"/>
                </a:cubicBezTo>
                <a:cubicBezTo>
                  <a:pt x="31" y="13"/>
                  <a:pt x="31" y="13"/>
                  <a:pt x="31" y="13"/>
                </a:cubicBezTo>
                <a:cubicBezTo>
                  <a:pt x="26" y="26"/>
                  <a:pt x="16" y="53"/>
                  <a:pt x="10" y="68"/>
                </a:cubicBezTo>
                <a:cubicBezTo>
                  <a:pt x="33" y="68"/>
                  <a:pt x="33" y="68"/>
                  <a:pt x="33" y="68"/>
                </a:cubicBezTo>
                <a:cubicBezTo>
                  <a:pt x="37" y="68"/>
                  <a:pt x="41" y="70"/>
                  <a:pt x="43" y="72"/>
                </a:cubicBezTo>
                <a:cubicBezTo>
                  <a:pt x="45" y="75"/>
                  <a:pt x="46" y="79"/>
                  <a:pt x="44" y="84"/>
                </a:cubicBezTo>
                <a:cubicBezTo>
                  <a:pt x="44" y="84"/>
                  <a:pt x="44" y="84"/>
                  <a:pt x="44" y="84"/>
                </a:cubicBezTo>
                <a:cubicBezTo>
                  <a:pt x="44" y="84"/>
                  <a:pt x="44" y="84"/>
                  <a:pt x="44" y="84"/>
                </a:cubicBezTo>
                <a:cubicBezTo>
                  <a:pt x="42" y="90"/>
                  <a:pt x="40" y="98"/>
                  <a:pt x="38" y="107"/>
                </a:cubicBezTo>
                <a:cubicBezTo>
                  <a:pt x="37" y="108"/>
                  <a:pt x="37" y="109"/>
                  <a:pt x="37" y="110"/>
                </a:cubicBezTo>
                <a:cubicBezTo>
                  <a:pt x="44" y="101"/>
                  <a:pt x="53" y="90"/>
                  <a:pt x="62" y="78"/>
                </a:cubicBezTo>
                <a:cubicBezTo>
                  <a:pt x="69" y="69"/>
                  <a:pt x="77" y="59"/>
                  <a:pt x="83" y="52"/>
                </a:cubicBezTo>
                <a:cubicBezTo>
                  <a:pt x="69" y="52"/>
                  <a:pt x="69" y="52"/>
                  <a:pt x="69" y="52"/>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28" name="Freeform 27"/>
          <p:cNvSpPr>
            <a:spLocks noEditPoints="1"/>
          </p:cNvSpPr>
          <p:nvPr/>
        </p:nvSpPr>
        <p:spPr bwMode="auto">
          <a:xfrm>
            <a:off x="6995225" y="9233193"/>
            <a:ext cx="711319" cy="711319"/>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1"/>
          </a:solidFill>
          <a:ln>
            <a:noFill/>
          </a:ln>
          <a:effectLst/>
          <a:extLst/>
        </p:spPr>
        <p:txBody>
          <a:bodyPr vert="horz" wrap="square" lIns="91440" tIns="45720" rIns="91440" bIns="45720" numCol="1" anchor="t" anchorCtr="0" compatLnSpc="1">
            <a:prstTxWarp prst="textNoShape">
              <a:avLst/>
            </a:prstTxWarp>
          </a:bodyPr>
          <a:lstStyle/>
          <a:p>
            <a:endParaRPr lang="en-US"/>
          </a:p>
        </p:txBody>
      </p:sp>
      <p:sp>
        <p:nvSpPr>
          <p:cNvPr id="34" name="Rectangle 33"/>
          <p:cNvSpPr/>
          <p:nvPr/>
        </p:nvSpPr>
        <p:spPr>
          <a:xfrm>
            <a:off x="14784288" y="6787147"/>
            <a:ext cx="6921736" cy="4662815"/>
          </a:xfrm>
          <a:prstGeom prst="rect">
            <a:avLst/>
          </a:prstGeom>
        </p:spPr>
        <p:txBody>
          <a:bodyPr wrap="square">
            <a:spAutoFit/>
          </a:bodyPr>
          <a:lstStyle/>
          <a:p>
            <a:pPr algn="just">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gn="just">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gn="just">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5" name="Shape 954"/>
          <p:cNvSpPr/>
          <p:nvPr/>
        </p:nvSpPr>
        <p:spPr>
          <a:xfrm>
            <a:off x="14799468" y="4202818"/>
            <a:ext cx="6906556" cy="160043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36" name="Shape 956"/>
          <p:cNvSpPr/>
          <p:nvPr/>
        </p:nvSpPr>
        <p:spPr>
          <a:xfrm>
            <a:off x="14862502"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8" name="Slide Number Placeholder 7"/>
          <p:cNvSpPr>
            <a:spLocks noGrp="1"/>
          </p:cNvSpPr>
          <p:nvPr>
            <p:ph type="sldNum" sz="quarter" idx="12"/>
          </p:nvPr>
        </p:nvSpPr>
        <p:spPr/>
        <p:txBody>
          <a:bodyPr/>
          <a:lstStyle/>
          <a:p>
            <a:fld id="{A0012661-A7C6-484E-80FE-CF2630C25222}" type="slidenum">
              <a:rPr lang="id-ID" smtClean="0"/>
              <a:pPr/>
              <a:t>65</a:t>
            </a:fld>
            <a:endParaRPr lang="id-ID"/>
          </a:p>
        </p:txBody>
      </p:sp>
    </p:spTree>
    <p:extLst>
      <p:ext uri="{BB962C8B-B14F-4D97-AF65-F5344CB8AC3E}">
        <p14:creationId xmlns:p14="http://schemas.microsoft.com/office/powerpoint/2010/main" val="135762294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8"/>
          <p:cNvSpPr>
            <a:spLocks/>
          </p:cNvSpPr>
          <p:nvPr/>
        </p:nvSpPr>
        <p:spPr bwMode="auto">
          <a:xfrm>
            <a:off x="17349789" y="4121810"/>
            <a:ext cx="2960409" cy="7439770"/>
          </a:xfrm>
          <a:custGeom>
            <a:avLst/>
            <a:gdLst/>
            <a:ahLst/>
            <a:cxnLst>
              <a:cxn ang="0">
                <a:pos x="489" y="1228"/>
              </a:cxn>
              <a:cxn ang="0">
                <a:pos x="189" y="1228"/>
              </a:cxn>
              <a:cxn ang="0">
                <a:pos x="0" y="614"/>
              </a:cxn>
              <a:cxn ang="0">
                <a:pos x="189" y="0"/>
              </a:cxn>
              <a:cxn ang="0">
                <a:pos x="489" y="0"/>
              </a:cxn>
              <a:cxn ang="0">
                <a:pos x="403" y="67"/>
              </a:cxn>
              <a:cxn ang="0">
                <a:pos x="300" y="614"/>
              </a:cxn>
              <a:cxn ang="0">
                <a:pos x="403" y="1160"/>
              </a:cxn>
              <a:cxn ang="0">
                <a:pos x="489" y="1228"/>
              </a:cxn>
            </a:cxnLst>
            <a:rect l="0" t="0" r="r" b="b"/>
            <a:pathLst>
              <a:path w="489" h="1228">
                <a:moveTo>
                  <a:pt x="489" y="1228"/>
                </a:moveTo>
                <a:cubicBezTo>
                  <a:pt x="189" y="1228"/>
                  <a:pt x="189" y="1228"/>
                  <a:pt x="189" y="1228"/>
                </a:cubicBezTo>
                <a:cubicBezTo>
                  <a:pt x="85" y="1228"/>
                  <a:pt x="0" y="953"/>
                  <a:pt x="0" y="614"/>
                </a:cubicBezTo>
                <a:cubicBezTo>
                  <a:pt x="0" y="275"/>
                  <a:pt x="85" y="0"/>
                  <a:pt x="189" y="0"/>
                </a:cubicBezTo>
                <a:cubicBezTo>
                  <a:pt x="489" y="0"/>
                  <a:pt x="489" y="0"/>
                  <a:pt x="489" y="0"/>
                </a:cubicBezTo>
                <a:cubicBezTo>
                  <a:pt x="458" y="0"/>
                  <a:pt x="429" y="24"/>
                  <a:pt x="403" y="67"/>
                </a:cubicBezTo>
                <a:cubicBezTo>
                  <a:pt x="342" y="168"/>
                  <a:pt x="300" y="375"/>
                  <a:pt x="300" y="614"/>
                </a:cubicBezTo>
                <a:cubicBezTo>
                  <a:pt x="300" y="852"/>
                  <a:pt x="341" y="1059"/>
                  <a:pt x="403" y="1160"/>
                </a:cubicBezTo>
                <a:cubicBezTo>
                  <a:pt x="428" y="1204"/>
                  <a:pt x="458" y="1228"/>
                  <a:pt x="489" y="1228"/>
                </a:cubicBezTo>
                <a:close/>
              </a:path>
            </a:pathLst>
          </a:custGeom>
          <a:solidFill>
            <a:schemeClr val="bg1"/>
          </a:solidFill>
          <a:ln w="76200">
            <a:solidFill>
              <a:schemeClr val="bg2">
                <a:lumMod val="10000"/>
              </a:schemeClr>
            </a:solidFill>
          </a:ln>
          <a:effectLst/>
        </p:spPr>
        <p:txBody>
          <a:bodyPr/>
          <a:lstStyle/>
          <a:p>
            <a:pPr eaLnBrk="1" fontAlgn="auto" hangingPunct="1">
              <a:spcBef>
                <a:spcPts val="0"/>
              </a:spcBef>
              <a:spcAft>
                <a:spcPts val="0"/>
              </a:spcAft>
              <a:defRPr/>
            </a:pPr>
            <a:endParaRPr lang="en-US" dirty="0">
              <a:latin typeface="+mn-lt"/>
            </a:endParaRPr>
          </a:p>
        </p:txBody>
      </p:sp>
      <p:sp>
        <p:nvSpPr>
          <p:cNvPr id="8" name="Freeform 14"/>
          <p:cNvSpPr>
            <a:spLocks/>
          </p:cNvSpPr>
          <p:nvPr/>
        </p:nvSpPr>
        <p:spPr bwMode="auto">
          <a:xfrm>
            <a:off x="18543252" y="9691304"/>
            <a:ext cx="2807998" cy="1870276"/>
          </a:xfrm>
          <a:custGeom>
            <a:avLst/>
            <a:gdLst/>
            <a:ahLst/>
            <a:cxnLst>
              <a:cxn ang="0">
                <a:pos x="464" y="0"/>
              </a:cxn>
              <a:cxn ang="0">
                <a:pos x="299" y="309"/>
              </a:cxn>
              <a:cxn ang="0">
                <a:pos x="0" y="309"/>
              </a:cxn>
              <a:cxn ang="0">
                <a:pos x="86" y="242"/>
              </a:cxn>
              <a:cxn ang="0">
                <a:pos x="164" y="3"/>
              </a:cxn>
              <a:cxn ang="0">
                <a:pos x="288" y="142"/>
              </a:cxn>
              <a:cxn ang="0">
                <a:pos x="464" y="0"/>
              </a:cxn>
            </a:cxnLst>
            <a:rect l="0" t="0" r="r" b="b"/>
            <a:pathLst>
              <a:path w="464" h="309">
                <a:moveTo>
                  <a:pt x="464" y="0"/>
                </a:moveTo>
                <a:cubicBezTo>
                  <a:pt x="431" y="185"/>
                  <a:pt x="370" y="309"/>
                  <a:pt x="299" y="309"/>
                </a:cubicBezTo>
                <a:cubicBezTo>
                  <a:pt x="0" y="309"/>
                  <a:pt x="0" y="309"/>
                  <a:pt x="0" y="309"/>
                </a:cubicBezTo>
                <a:cubicBezTo>
                  <a:pt x="31" y="309"/>
                  <a:pt x="60" y="285"/>
                  <a:pt x="86" y="242"/>
                </a:cubicBezTo>
                <a:cubicBezTo>
                  <a:pt x="118" y="189"/>
                  <a:pt x="145" y="105"/>
                  <a:pt x="164" y="3"/>
                </a:cubicBezTo>
                <a:cubicBezTo>
                  <a:pt x="288" y="142"/>
                  <a:pt x="288" y="142"/>
                  <a:pt x="288" y="142"/>
                </a:cubicBezTo>
                <a:lnTo>
                  <a:pt x="464" y="0"/>
                </a:lnTo>
                <a:close/>
              </a:path>
            </a:pathLst>
          </a:custGeom>
          <a:solidFill>
            <a:schemeClr val="bg2">
              <a:lumMod val="10000"/>
            </a:schemeClr>
          </a:solidFill>
          <a:ln>
            <a:noFill/>
          </a:ln>
          <a:effectLst/>
        </p:spPr>
        <p:txBody>
          <a:bodyPr/>
          <a:lstStyle/>
          <a:p>
            <a:pPr eaLnBrk="1" fontAlgn="auto" hangingPunct="1">
              <a:spcBef>
                <a:spcPts val="0"/>
              </a:spcBef>
              <a:spcAft>
                <a:spcPts val="0"/>
              </a:spcAft>
              <a:defRPr/>
            </a:pPr>
            <a:endParaRPr lang="en-US" dirty="0">
              <a:latin typeface="+mn-lt"/>
            </a:endParaRPr>
          </a:p>
        </p:txBody>
      </p:sp>
      <p:sp>
        <p:nvSpPr>
          <p:cNvPr id="10" name="Freeform 7"/>
          <p:cNvSpPr>
            <a:spLocks/>
          </p:cNvSpPr>
          <p:nvPr/>
        </p:nvSpPr>
        <p:spPr bwMode="auto">
          <a:xfrm>
            <a:off x="14823366" y="4120430"/>
            <a:ext cx="2962993" cy="7432021"/>
          </a:xfrm>
          <a:custGeom>
            <a:avLst/>
            <a:gdLst/>
            <a:ahLst/>
            <a:cxnLst>
              <a:cxn ang="0">
                <a:pos x="489" y="1227"/>
              </a:cxn>
              <a:cxn ang="0">
                <a:pos x="189" y="1227"/>
              </a:cxn>
              <a:cxn ang="0">
                <a:pos x="0" y="614"/>
              </a:cxn>
              <a:cxn ang="0">
                <a:pos x="189" y="0"/>
              </a:cxn>
              <a:cxn ang="0">
                <a:pos x="489" y="0"/>
              </a:cxn>
              <a:cxn ang="0">
                <a:pos x="403" y="66"/>
              </a:cxn>
              <a:cxn ang="0">
                <a:pos x="300" y="614"/>
              </a:cxn>
              <a:cxn ang="0">
                <a:pos x="403" y="1160"/>
              </a:cxn>
              <a:cxn ang="0">
                <a:pos x="489" y="1227"/>
              </a:cxn>
            </a:cxnLst>
            <a:rect l="0" t="0" r="r" b="b"/>
            <a:pathLst>
              <a:path w="489" h="1227">
                <a:moveTo>
                  <a:pt x="489" y="1227"/>
                </a:moveTo>
                <a:cubicBezTo>
                  <a:pt x="189" y="1227"/>
                  <a:pt x="189" y="1227"/>
                  <a:pt x="189" y="1227"/>
                </a:cubicBezTo>
                <a:cubicBezTo>
                  <a:pt x="85" y="1227"/>
                  <a:pt x="0" y="953"/>
                  <a:pt x="0" y="614"/>
                </a:cubicBezTo>
                <a:cubicBezTo>
                  <a:pt x="0" y="275"/>
                  <a:pt x="85" y="0"/>
                  <a:pt x="189" y="0"/>
                </a:cubicBezTo>
                <a:cubicBezTo>
                  <a:pt x="489" y="0"/>
                  <a:pt x="489" y="0"/>
                  <a:pt x="489" y="0"/>
                </a:cubicBezTo>
                <a:cubicBezTo>
                  <a:pt x="458" y="0"/>
                  <a:pt x="429" y="24"/>
                  <a:pt x="403" y="66"/>
                </a:cubicBezTo>
                <a:cubicBezTo>
                  <a:pt x="342" y="168"/>
                  <a:pt x="300" y="375"/>
                  <a:pt x="300" y="614"/>
                </a:cubicBezTo>
                <a:cubicBezTo>
                  <a:pt x="300" y="852"/>
                  <a:pt x="341" y="1058"/>
                  <a:pt x="403" y="1160"/>
                </a:cubicBezTo>
                <a:cubicBezTo>
                  <a:pt x="428" y="1203"/>
                  <a:pt x="458" y="1227"/>
                  <a:pt x="489" y="122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2" name="Freeform 12"/>
          <p:cNvSpPr>
            <a:spLocks/>
          </p:cNvSpPr>
          <p:nvPr/>
        </p:nvSpPr>
        <p:spPr bwMode="auto">
          <a:xfrm>
            <a:off x="16016829" y="9691304"/>
            <a:ext cx="2810580" cy="1870276"/>
          </a:xfrm>
          <a:custGeom>
            <a:avLst/>
            <a:gdLst/>
            <a:ahLst/>
            <a:cxnLst>
              <a:cxn ang="0">
                <a:pos x="464" y="0"/>
              </a:cxn>
              <a:cxn ang="0">
                <a:pos x="300" y="309"/>
              </a:cxn>
              <a:cxn ang="0">
                <a:pos x="0" y="309"/>
              </a:cxn>
              <a:cxn ang="0">
                <a:pos x="86" y="242"/>
              </a:cxn>
              <a:cxn ang="0">
                <a:pos x="164" y="3"/>
              </a:cxn>
              <a:cxn ang="0">
                <a:pos x="288" y="142"/>
              </a:cxn>
              <a:cxn ang="0">
                <a:pos x="464" y="0"/>
              </a:cxn>
            </a:cxnLst>
            <a:rect l="0" t="0" r="r" b="b"/>
            <a:pathLst>
              <a:path w="464" h="309">
                <a:moveTo>
                  <a:pt x="464" y="0"/>
                </a:moveTo>
                <a:cubicBezTo>
                  <a:pt x="431" y="185"/>
                  <a:pt x="370" y="309"/>
                  <a:pt x="300" y="309"/>
                </a:cubicBezTo>
                <a:cubicBezTo>
                  <a:pt x="0" y="309"/>
                  <a:pt x="0" y="309"/>
                  <a:pt x="0" y="309"/>
                </a:cubicBezTo>
                <a:cubicBezTo>
                  <a:pt x="31" y="309"/>
                  <a:pt x="60" y="285"/>
                  <a:pt x="86" y="242"/>
                </a:cubicBezTo>
                <a:cubicBezTo>
                  <a:pt x="119" y="189"/>
                  <a:pt x="146" y="105"/>
                  <a:pt x="164" y="3"/>
                </a:cubicBezTo>
                <a:cubicBezTo>
                  <a:pt x="288" y="142"/>
                  <a:pt x="288" y="142"/>
                  <a:pt x="288" y="142"/>
                </a:cubicBezTo>
                <a:lnTo>
                  <a:pt x="464" y="0"/>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4" name="Freeform 6"/>
          <p:cNvSpPr>
            <a:spLocks/>
          </p:cNvSpPr>
          <p:nvPr/>
        </p:nvSpPr>
        <p:spPr bwMode="auto">
          <a:xfrm>
            <a:off x="12408024" y="4120430"/>
            <a:ext cx="2960409" cy="7432022"/>
          </a:xfrm>
          <a:custGeom>
            <a:avLst/>
            <a:gdLst/>
            <a:ahLst/>
            <a:cxnLst>
              <a:cxn ang="0">
                <a:pos x="489" y="1227"/>
              </a:cxn>
              <a:cxn ang="0">
                <a:pos x="189" y="1227"/>
              </a:cxn>
              <a:cxn ang="0">
                <a:pos x="0" y="614"/>
              </a:cxn>
              <a:cxn ang="0">
                <a:pos x="189" y="0"/>
              </a:cxn>
              <a:cxn ang="0">
                <a:pos x="489" y="0"/>
              </a:cxn>
              <a:cxn ang="0">
                <a:pos x="403" y="66"/>
              </a:cxn>
              <a:cxn ang="0">
                <a:pos x="300" y="614"/>
              </a:cxn>
              <a:cxn ang="0">
                <a:pos x="402" y="1160"/>
              </a:cxn>
              <a:cxn ang="0">
                <a:pos x="489" y="1227"/>
              </a:cxn>
            </a:cxnLst>
            <a:rect l="0" t="0" r="r" b="b"/>
            <a:pathLst>
              <a:path w="489" h="1227">
                <a:moveTo>
                  <a:pt x="489" y="1227"/>
                </a:moveTo>
                <a:cubicBezTo>
                  <a:pt x="189" y="1227"/>
                  <a:pt x="189" y="1227"/>
                  <a:pt x="189" y="1227"/>
                </a:cubicBezTo>
                <a:cubicBezTo>
                  <a:pt x="85" y="1227"/>
                  <a:pt x="0" y="953"/>
                  <a:pt x="0" y="614"/>
                </a:cubicBezTo>
                <a:cubicBezTo>
                  <a:pt x="0" y="275"/>
                  <a:pt x="85" y="0"/>
                  <a:pt x="189" y="0"/>
                </a:cubicBezTo>
                <a:cubicBezTo>
                  <a:pt x="489" y="0"/>
                  <a:pt x="489" y="0"/>
                  <a:pt x="489" y="0"/>
                </a:cubicBezTo>
                <a:cubicBezTo>
                  <a:pt x="458" y="0"/>
                  <a:pt x="429" y="24"/>
                  <a:pt x="403" y="66"/>
                </a:cubicBezTo>
                <a:cubicBezTo>
                  <a:pt x="342" y="168"/>
                  <a:pt x="300" y="375"/>
                  <a:pt x="300" y="614"/>
                </a:cubicBezTo>
                <a:cubicBezTo>
                  <a:pt x="300" y="852"/>
                  <a:pt x="341" y="1058"/>
                  <a:pt x="402" y="1160"/>
                </a:cubicBezTo>
                <a:cubicBezTo>
                  <a:pt x="428" y="1203"/>
                  <a:pt x="458" y="1227"/>
                  <a:pt x="489" y="122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16" name="Freeform 10"/>
          <p:cNvSpPr>
            <a:spLocks/>
          </p:cNvSpPr>
          <p:nvPr/>
        </p:nvSpPr>
        <p:spPr bwMode="auto">
          <a:xfrm>
            <a:off x="13498157" y="9691305"/>
            <a:ext cx="2810580" cy="1870275"/>
          </a:xfrm>
          <a:custGeom>
            <a:avLst/>
            <a:gdLst/>
            <a:ahLst/>
            <a:cxnLst>
              <a:cxn ang="0">
                <a:pos x="464" y="0"/>
              </a:cxn>
              <a:cxn ang="0">
                <a:pos x="299" y="309"/>
              </a:cxn>
              <a:cxn ang="0">
                <a:pos x="0" y="309"/>
              </a:cxn>
              <a:cxn ang="0">
                <a:pos x="86" y="242"/>
              </a:cxn>
              <a:cxn ang="0">
                <a:pos x="164" y="3"/>
              </a:cxn>
              <a:cxn ang="0">
                <a:pos x="288" y="142"/>
              </a:cxn>
              <a:cxn ang="0">
                <a:pos x="464" y="0"/>
              </a:cxn>
            </a:cxnLst>
            <a:rect l="0" t="0" r="r" b="b"/>
            <a:pathLst>
              <a:path w="464" h="309">
                <a:moveTo>
                  <a:pt x="464" y="0"/>
                </a:moveTo>
                <a:cubicBezTo>
                  <a:pt x="431" y="185"/>
                  <a:pt x="370" y="309"/>
                  <a:pt x="299" y="309"/>
                </a:cubicBezTo>
                <a:cubicBezTo>
                  <a:pt x="0" y="309"/>
                  <a:pt x="0" y="309"/>
                  <a:pt x="0" y="309"/>
                </a:cubicBezTo>
                <a:cubicBezTo>
                  <a:pt x="31" y="309"/>
                  <a:pt x="60" y="285"/>
                  <a:pt x="86" y="242"/>
                </a:cubicBezTo>
                <a:cubicBezTo>
                  <a:pt x="118" y="189"/>
                  <a:pt x="145" y="105"/>
                  <a:pt x="164" y="3"/>
                </a:cubicBezTo>
                <a:cubicBezTo>
                  <a:pt x="288" y="142"/>
                  <a:pt x="288" y="142"/>
                  <a:pt x="288" y="142"/>
                </a:cubicBezTo>
                <a:lnTo>
                  <a:pt x="464" y="0"/>
                </a:lnTo>
                <a:close/>
              </a:path>
            </a:pathLst>
          </a:custGeom>
          <a:solidFill>
            <a:schemeClr val="bg2">
              <a:lumMod val="10000"/>
            </a:schemeClr>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31" name="Rectangle 30"/>
          <p:cNvSpPr/>
          <p:nvPr/>
        </p:nvSpPr>
        <p:spPr>
          <a:xfrm>
            <a:off x="2734164" y="6787147"/>
            <a:ext cx="6921736" cy="4662815"/>
          </a:xfrm>
          <a:prstGeom prst="rect">
            <a:avLst/>
          </a:prstGeom>
        </p:spPr>
        <p:txBody>
          <a:bodyPr wrap="square">
            <a:spAutoFit/>
          </a:bodyPr>
          <a:lstStyle/>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a:p>
            <a:pPr>
              <a:lnSpc>
                <a:spcPct val="150000"/>
              </a:lnSpc>
            </a:pPr>
            <a:endPar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endParaRPr>
          </a:p>
          <a:p>
            <a:pPr>
              <a:lnSpc>
                <a:spcPct val="150000"/>
              </a:lnSpc>
            </a:pP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 ipsum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a:t>
            </a: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p:txBody>
      </p:sp>
      <p:sp>
        <p:nvSpPr>
          <p:cNvPr id="32" name="Shape 954"/>
          <p:cNvSpPr/>
          <p:nvPr/>
        </p:nvSpPr>
        <p:spPr>
          <a:xfrm>
            <a:off x="2749344" y="4202818"/>
            <a:ext cx="6906556" cy="1600438"/>
          </a:xfrm>
          <a:prstGeom prst="rect">
            <a:avLst/>
          </a:prstGeom>
          <a:ln w="12700">
            <a:miter lim="400000"/>
          </a:ln>
          <a:extLst>
            <a:ext uri="{C572A759-6A51-4108-AA02-DFA0A04FC94B}">
              <ma14:wrappingTextBoxFlag xmlns="" xmlns:ma14="http://schemas.microsoft.com/office/mac/drawingml/2011/main" val="1"/>
            </a:ext>
          </a:extLst>
        </p:spPr>
        <p:txBody>
          <a:bodyPr lIns="45719" rIns="45719">
            <a:spAutoFit/>
          </a:bodyPr>
          <a:lstStyle/>
          <a:p>
            <a:pPr>
              <a:defRPr sz="4900" spc="0">
                <a:solidFill>
                  <a:schemeClr val="accent3">
                    <a:lumOff val="-5137"/>
                  </a:schemeClr>
                </a:solidFill>
                <a:latin typeface="Montserrat Semi Bold"/>
                <a:ea typeface="Montserrat Semi Bold"/>
                <a:cs typeface="Montserrat Semi Bold"/>
                <a:sym typeface="Montserrat Semi Bold"/>
              </a:defRPr>
            </a:pPr>
            <a:r>
              <a:rPr lang="en-US" dirty="0">
                <a:solidFill>
                  <a:schemeClr val="tx2"/>
                </a:solidFill>
              </a:rPr>
              <a:t>LAYER HEADLIGHT FOR PROCESS</a:t>
            </a:r>
            <a:endParaRPr dirty="0">
              <a:solidFill>
                <a:schemeClr val="tx2"/>
              </a:solidFill>
            </a:endParaRPr>
          </a:p>
        </p:txBody>
      </p:sp>
      <p:sp>
        <p:nvSpPr>
          <p:cNvPr id="33" name="Shape 956"/>
          <p:cNvSpPr/>
          <p:nvPr/>
        </p:nvSpPr>
        <p:spPr>
          <a:xfrm>
            <a:off x="2812378" y="6115128"/>
            <a:ext cx="1524001" cy="215901"/>
          </a:xfrm>
          <a:prstGeom prst="rect">
            <a:avLst/>
          </a:prstGeom>
          <a:solidFill>
            <a:schemeClr val="accent4"/>
          </a:solidFill>
          <a:ln w="12700">
            <a:miter lim="400000"/>
          </a:ln>
        </p:spPr>
        <p:txBody>
          <a:bodyPr lIns="45719" rIns="45719"/>
          <a:lstStyle/>
          <a:p>
            <a:pPr>
              <a:defRPr>
                <a:solidFill>
                  <a:srgbClr val="FFFFFF"/>
                </a:solidFill>
              </a:defRPr>
            </a:pPr>
            <a:endParaRPr/>
          </a:p>
        </p:txBody>
      </p:sp>
      <p:sp>
        <p:nvSpPr>
          <p:cNvPr id="13" name="Footer Placeholder 12"/>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0" name="Slide Number Placeholder 19"/>
          <p:cNvSpPr>
            <a:spLocks noGrp="1"/>
          </p:cNvSpPr>
          <p:nvPr>
            <p:ph type="sldNum" sz="quarter" idx="12"/>
          </p:nvPr>
        </p:nvSpPr>
        <p:spPr/>
        <p:txBody>
          <a:bodyPr/>
          <a:lstStyle/>
          <a:p>
            <a:fld id="{A0012661-A7C6-484E-80FE-CF2630C25222}" type="slidenum">
              <a:rPr lang="id-ID" smtClean="0"/>
              <a:pPr/>
              <a:t>66</a:t>
            </a:fld>
            <a:endParaRPr lang="id-ID"/>
          </a:p>
        </p:txBody>
      </p:sp>
      <p:sp>
        <p:nvSpPr>
          <p:cNvPr id="24" name="Freeform 13"/>
          <p:cNvSpPr>
            <a:spLocks/>
          </p:cNvSpPr>
          <p:nvPr/>
        </p:nvSpPr>
        <p:spPr bwMode="auto">
          <a:xfrm>
            <a:off x="18543252" y="4121810"/>
            <a:ext cx="3092156" cy="6429719"/>
          </a:xfrm>
          <a:custGeom>
            <a:avLst/>
            <a:gdLst/>
            <a:ahLst/>
            <a:cxnLst>
              <a:cxn ang="0">
                <a:pos x="511" y="882"/>
              </a:cxn>
              <a:cxn ang="0">
                <a:pos x="464" y="919"/>
              </a:cxn>
              <a:cxn ang="0">
                <a:pos x="288" y="1061"/>
              </a:cxn>
              <a:cxn ang="0">
                <a:pos x="164" y="922"/>
              </a:cxn>
              <a:cxn ang="0">
                <a:pos x="128" y="882"/>
              </a:cxn>
              <a:cxn ang="0">
                <a:pos x="170" y="882"/>
              </a:cxn>
              <a:cxn ang="0">
                <a:pos x="189" y="614"/>
              </a:cxn>
              <a:cxn ang="0">
                <a:pos x="86" y="68"/>
              </a:cxn>
              <a:cxn ang="0">
                <a:pos x="0" y="0"/>
              </a:cxn>
              <a:cxn ang="0">
                <a:pos x="299" y="0"/>
              </a:cxn>
              <a:cxn ang="0">
                <a:pos x="489" y="614"/>
              </a:cxn>
              <a:cxn ang="0">
                <a:pos x="470" y="882"/>
              </a:cxn>
              <a:cxn ang="0">
                <a:pos x="511" y="882"/>
              </a:cxn>
            </a:cxnLst>
            <a:rect l="0" t="0" r="r" b="b"/>
            <a:pathLst>
              <a:path w="511" h="1061">
                <a:moveTo>
                  <a:pt x="511"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0" y="882"/>
                  <a:pt x="170" y="882"/>
                  <a:pt x="170" y="882"/>
                </a:cubicBezTo>
                <a:cubicBezTo>
                  <a:pt x="182" y="801"/>
                  <a:pt x="189" y="710"/>
                  <a:pt x="189" y="614"/>
                </a:cubicBezTo>
                <a:cubicBezTo>
                  <a:pt x="189" y="376"/>
                  <a:pt x="147" y="170"/>
                  <a:pt x="86" y="68"/>
                </a:cubicBezTo>
                <a:cubicBezTo>
                  <a:pt x="60" y="25"/>
                  <a:pt x="31" y="0"/>
                  <a:pt x="0" y="0"/>
                </a:cubicBezTo>
                <a:cubicBezTo>
                  <a:pt x="299" y="0"/>
                  <a:pt x="299" y="0"/>
                  <a:pt x="299" y="0"/>
                </a:cubicBezTo>
                <a:cubicBezTo>
                  <a:pt x="404" y="0"/>
                  <a:pt x="489" y="275"/>
                  <a:pt x="489" y="614"/>
                </a:cubicBezTo>
                <a:cubicBezTo>
                  <a:pt x="489" y="710"/>
                  <a:pt x="482" y="801"/>
                  <a:pt x="470" y="882"/>
                </a:cubicBezTo>
                <a:lnTo>
                  <a:pt x="511"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5" name="Freeform 11"/>
          <p:cNvSpPr>
            <a:spLocks/>
          </p:cNvSpPr>
          <p:nvPr/>
        </p:nvSpPr>
        <p:spPr bwMode="auto">
          <a:xfrm>
            <a:off x="16016829" y="4121810"/>
            <a:ext cx="3094738" cy="6429719"/>
          </a:xfrm>
          <a:custGeom>
            <a:avLst/>
            <a:gdLst/>
            <a:ahLst/>
            <a:cxnLst>
              <a:cxn ang="0">
                <a:pos x="511" y="882"/>
              </a:cxn>
              <a:cxn ang="0">
                <a:pos x="464" y="919"/>
              </a:cxn>
              <a:cxn ang="0">
                <a:pos x="288" y="1061"/>
              </a:cxn>
              <a:cxn ang="0">
                <a:pos x="164" y="922"/>
              </a:cxn>
              <a:cxn ang="0">
                <a:pos x="128" y="882"/>
              </a:cxn>
              <a:cxn ang="0">
                <a:pos x="171" y="882"/>
              </a:cxn>
              <a:cxn ang="0">
                <a:pos x="190" y="614"/>
              </a:cxn>
              <a:cxn ang="0">
                <a:pos x="87" y="68"/>
              </a:cxn>
              <a:cxn ang="0">
                <a:pos x="0" y="0"/>
              </a:cxn>
              <a:cxn ang="0">
                <a:pos x="300" y="0"/>
              </a:cxn>
              <a:cxn ang="0">
                <a:pos x="489" y="614"/>
              </a:cxn>
              <a:cxn ang="0">
                <a:pos x="470" y="882"/>
              </a:cxn>
              <a:cxn ang="0">
                <a:pos x="511" y="882"/>
              </a:cxn>
            </a:cxnLst>
            <a:rect l="0" t="0" r="r" b="b"/>
            <a:pathLst>
              <a:path w="511" h="1061">
                <a:moveTo>
                  <a:pt x="511"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1" y="882"/>
                  <a:pt x="171" y="882"/>
                  <a:pt x="171" y="882"/>
                </a:cubicBezTo>
                <a:cubicBezTo>
                  <a:pt x="183" y="801"/>
                  <a:pt x="190" y="710"/>
                  <a:pt x="190" y="614"/>
                </a:cubicBezTo>
                <a:cubicBezTo>
                  <a:pt x="190" y="376"/>
                  <a:pt x="148" y="170"/>
                  <a:pt x="87" y="68"/>
                </a:cubicBezTo>
                <a:cubicBezTo>
                  <a:pt x="61" y="25"/>
                  <a:pt x="31" y="0"/>
                  <a:pt x="0" y="0"/>
                </a:cubicBezTo>
                <a:cubicBezTo>
                  <a:pt x="300" y="0"/>
                  <a:pt x="300" y="0"/>
                  <a:pt x="300" y="0"/>
                </a:cubicBezTo>
                <a:cubicBezTo>
                  <a:pt x="404" y="0"/>
                  <a:pt x="489" y="275"/>
                  <a:pt x="489" y="614"/>
                </a:cubicBezTo>
                <a:cubicBezTo>
                  <a:pt x="489" y="710"/>
                  <a:pt x="482" y="801"/>
                  <a:pt x="470" y="882"/>
                </a:cubicBezTo>
                <a:lnTo>
                  <a:pt x="511"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6" name="Freeform 9"/>
          <p:cNvSpPr>
            <a:spLocks/>
          </p:cNvSpPr>
          <p:nvPr/>
        </p:nvSpPr>
        <p:spPr bwMode="auto">
          <a:xfrm>
            <a:off x="13498157" y="4121810"/>
            <a:ext cx="3089572" cy="6429719"/>
          </a:xfrm>
          <a:custGeom>
            <a:avLst/>
            <a:gdLst/>
            <a:ahLst/>
            <a:cxnLst>
              <a:cxn ang="0">
                <a:pos x="510" y="882"/>
              </a:cxn>
              <a:cxn ang="0">
                <a:pos x="464" y="919"/>
              </a:cxn>
              <a:cxn ang="0">
                <a:pos x="288" y="1061"/>
              </a:cxn>
              <a:cxn ang="0">
                <a:pos x="164" y="922"/>
              </a:cxn>
              <a:cxn ang="0">
                <a:pos x="128" y="882"/>
              </a:cxn>
              <a:cxn ang="0">
                <a:pos x="170" y="882"/>
              </a:cxn>
              <a:cxn ang="0">
                <a:pos x="189" y="614"/>
              </a:cxn>
              <a:cxn ang="0">
                <a:pos x="86" y="68"/>
              </a:cxn>
              <a:cxn ang="0">
                <a:pos x="0" y="0"/>
              </a:cxn>
              <a:cxn ang="0">
                <a:pos x="299" y="0"/>
              </a:cxn>
              <a:cxn ang="0">
                <a:pos x="489" y="614"/>
              </a:cxn>
              <a:cxn ang="0">
                <a:pos x="470" y="882"/>
              </a:cxn>
              <a:cxn ang="0">
                <a:pos x="510" y="882"/>
              </a:cxn>
            </a:cxnLst>
            <a:rect l="0" t="0" r="r" b="b"/>
            <a:pathLst>
              <a:path w="510" h="1061">
                <a:moveTo>
                  <a:pt x="510" y="882"/>
                </a:moveTo>
                <a:cubicBezTo>
                  <a:pt x="464" y="919"/>
                  <a:pt x="464" y="919"/>
                  <a:pt x="464" y="919"/>
                </a:cubicBezTo>
                <a:cubicBezTo>
                  <a:pt x="288" y="1061"/>
                  <a:pt x="288" y="1061"/>
                  <a:pt x="288" y="1061"/>
                </a:cubicBezTo>
                <a:cubicBezTo>
                  <a:pt x="164" y="922"/>
                  <a:pt x="164" y="922"/>
                  <a:pt x="164" y="922"/>
                </a:cubicBezTo>
                <a:cubicBezTo>
                  <a:pt x="128" y="882"/>
                  <a:pt x="128" y="882"/>
                  <a:pt x="128" y="882"/>
                </a:cubicBezTo>
                <a:cubicBezTo>
                  <a:pt x="170" y="882"/>
                  <a:pt x="170" y="882"/>
                  <a:pt x="170" y="882"/>
                </a:cubicBezTo>
                <a:cubicBezTo>
                  <a:pt x="182" y="801"/>
                  <a:pt x="189" y="710"/>
                  <a:pt x="189" y="614"/>
                </a:cubicBezTo>
                <a:cubicBezTo>
                  <a:pt x="189" y="376"/>
                  <a:pt x="147" y="170"/>
                  <a:pt x="86" y="68"/>
                </a:cubicBezTo>
                <a:cubicBezTo>
                  <a:pt x="60" y="25"/>
                  <a:pt x="31" y="0"/>
                  <a:pt x="0" y="0"/>
                </a:cubicBezTo>
                <a:cubicBezTo>
                  <a:pt x="299" y="0"/>
                  <a:pt x="299" y="0"/>
                  <a:pt x="299" y="0"/>
                </a:cubicBezTo>
                <a:cubicBezTo>
                  <a:pt x="404" y="0"/>
                  <a:pt x="489" y="275"/>
                  <a:pt x="489" y="614"/>
                </a:cubicBezTo>
                <a:cubicBezTo>
                  <a:pt x="489" y="710"/>
                  <a:pt x="482" y="801"/>
                  <a:pt x="470" y="882"/>
                </a:cubicBezTo>
                <a:lnTo>
                  <a:pt x="510" y="882"/>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endParaRPr>
          </a:p>
        </p:txBody>
      </p:sp>
      <p:sp>
        <p:nvSpPr>
          <p:cNvPr id="27" name="Freeform 13"/>
          <p:cNvSpPr>
            <a:spLocks/>
          </p:cNvSpPr>
          <p:nvPr/>
        </p:nvSpPr>
        <p:spPr bwMode="auto">
          <a:xfrm>
            <a:off x="14283466" y="7304303"/>
            <a:ext cx="2562588"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1</a:t>
            </a:r>
          </a:p>
        </p:txBody>
      </p:sp>
      <p:sp>
        <p:nvSpPr>
          <p:cNvPr id="28" name="Freeform 13"/>
          <p:cNvSpPr>
            <a:spLocks/>
          </p:cNvSpPr>
          <p:nvPr/>
        </p:nvSpPr>
        <p:spPr bwMode="auto">
          <a:xfrm>
            <a:off x="16737557" y="7304303"/>
            <a:ext cx="2722749"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2</a:t>
            </a:r>
          </a:p>
        </p:txBody>
      </p:sp>
      <p:sp>
        <p:nvSpPr>
          <p:cNvPr id="29" name="Freeform 13"/>
          <p:cNvSpPr>
            <a:spLocks/>
          </p:cNvSpPr>
          <p:nvPr/>
        </p:nvSpPr>
        <p:spPr bwMode="auto">
          <a:xfrm>
            <a:off x="19325977" y="7304303"/>
            <a:ext cx="2722749"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Role 3</a:t>
            </a:r>
          </a:p>
        </p:txBody>
      </p:sp>
    </p:spTree>
    <p:extLst>
      <p:ext uri="{BB962C8B-B14F-4D97-AF65-F5344CB8AC3E}">
        <p14:creationId xmlns:p14="http://schemas.microsoft.com/office/powerpoint/2010/main" val="2943412276"/>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6" name="Freeform 8"/>
          <p:cNvSpPr>
            <a:spLocks/>
          </p:cNvSpPr>
          <p:nvPr/>
        </p:nvSpPr>
        <p:spPr bwMode="auto">
          <a:xfrm>
            <a:off x="3137519" y="6964144"/>
            <a:ext cx="6589586" cy="3466744"/>
          </a:xfrm>
          <a:custGeom>
            <a:avLst/>
            <a:gdLst>
              <a:gd name="T0" fmla="*/ 1195 w 2376"/>
              <a:gd name="T1" fmla="*/ 0 h 1250"/>
              <a:gd name="T2" fmla="*/ 0 w 2376"/>
              <a:gd name="T3" fmla="*/ 622 h 1250"/>
              <a:gd name="T4" fmla="*/ 1181 w 2376"/>
              <a:gd name="T5" fmla="*/ 1250 h 1250"/>
              <a:gd name="T6" fmla="*/ 2376 w 2376"/>
              <a:gd name="T7" fmla="*/ 629 h 1250"/>
              <a:gd name="T8" fmla="*/ 1195 w 2376"/>
              <a:gd name="T9" fmla="*/ 0 h 1250"/>
            </a:gdLst>
            <a:ahLst/>
            <a:cxnLst>
              <a:cxn ang="0">
                <a:pos x="T0" y="T1"/>
              </a:cxn>
              <a:cxn ang="0">
                <a:pos x="T2" y="T3"/>
              </a:cxn>
              <a:cxn ang="0">
                <a:pos x="T4" y="T5"/>
              </a:cxn>
              <a:cxn ang="0">
                <a:pos x="T6" y="T7"/>
              </a:cxn>
              <a:cxn ang="0">
                <a:pos x="T8" y="T9"/>
              </a:cxn>
            </a:cxnLst>
            <a:rect l="0" t="0" r="r" b="b"/>
            <a:pathLst>
              <a:path w="2376" h="1250">
                <a:moveTo>
                  <a:pt x="1195" y="0"/>
                </a:moveTo>
                <a:lnTo>
                  <a:pt x="0" y="622"/>
                </a:lnTo>
                <a:lnTo>
                  <a:pt x="1181" y="1250"/>
                </a:lnTo>
                <a:lnTo>
                  <a:pt x="2376" y="629"/>
                </a:lnTo>
                <a:lnTo>
                  <a:pt x="119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7" name="Freeform 9"/>
          <p:cNvSpPr>
            <a:spLocks/>
          </p:cNvSpPr>
          <p:nvPr/>
        </p:nvSpPr>
        <p:spPr bwMode="auto">
          <a:xfrm>
            <a:off x="2593934" y="8693366"/>
            <a:ext cx="3838378" cy="2986968"/>
          </a:xfrm>
          <a:custGeom>
            <a:avLst/>
            <a:gdLst>
              <a:gd name="T0" fmla="*/ 1384 w 1384"/>
              <a:gd name="T1" fmla="*/ 626 h 1080"/>
              <a:gd name="T2" fmla="*/ 198 w 1384"/>
              <a:gd name="T3" fmla="*/ 0 h 1080"/>
              <a:gd name="T4" fmla="*/ 0 w 1384"/>
              <a:gd name="T5" fmla="*/ 345 h 1080"/>
              <a:gd name="T6" fmla="*/ 1384 w 1384"/>
              <a:gd name="T7" fmla="*/ 1080 h 1080"/>
              <a:gd name="T8" fmla="*/ 1384 w 1384"/>
              <a:gd name="T9" fmla="*/ 626 h 1080"/>
              <a:gd name="connsiteX0" fmla="*/ 10000 w 10000"/>
              <a:gd name="connsiteY0" fmla="*/ 5796 h 10014"/>
              <a:gd name="connsiteX1" fmla="*/ 1431 w 10000"/>
              <a:gd name="connsiteY1" fmla="*/ 0 h 10014"/>
              <a:gd name="connsiteX2" fmla="*/ 0 w 10000"/>
              <a:gd name="connsiteY2" fmla="*/ 3194 h 10014"/>
              <a:gd name="connsiteX3" fmla="*/ 9957 w 10000"/>
              <a:gd name="connsiteY3" fmla="*/ 10014 h 10014"/>
              <a:gd name="connsiteX4" fmla="*/ 10000 w 10000"/>
              <a:gd name="connsiteY4" fmla="*/ 5796 h 10014"/>
              <a:gd name="connsiteX0" fmla="*/ 10000 w 10000"/>
              <a:gd name="connsiteY0" fmla="*/ 5532 h 9750"/>
              <a:gd name="connsiteX1" fmla="*/ 1442 w 10000"/>
              <a:gd name="connsiteY1" fmla="*/ 0 h 9750"/>
              <a:gd name="connsiteX2" fmla="*/ 0 w 10000"/>
              <a:gd name="connsiteY2" fmla="*/ 2930 h 9750"/>
              <a:gd name="connsiteX3" fmla="*/ 9957 w 10000"/>
              <a:gd name="connsiteY3" fmla="*/ 9750 h 9750"/>
              <a:gd name="connsiteX4" fmla="*/ 10000 w 10000"/>
              <a:gd name="connsiteY4" fmla="*/ 5532 h 9750"/>
              <a:gd name="connsiteX0" fmla="*/ 10000 w 10000"/>
              <a:gd name="connsiteY0" fmla="*/ 5888 h 10214"/>
              <a:gd name="connsiteX1" fmla="*/ 1420 w 10000"/>
              <a:gd name="connsiteY1" fmla="*/ 0 h 10214"/>
              <a:gd name="connsiteX2" fmla="*/ 0 w 10000"/>
              <a:gd name="connsiteY2" fmla="*/ 3219 h 10214"/>
              <a:gd name="connsiteX3" fmla="*/ 9957 w 10000"/>
              <a:gd name="connsiteY3" fmla="*/ 10214 h 10214"/>
              <a:gd name="connsiteX4" fmla="*/ 10000 w 10000"/>
              <a:gd name="connsiteY4" fmla="*/ 5888 h 10214"/>
              <a:gd name="connsiteX0" fmla="*/ 10000 w 10000"/>
              <a:gd name="connsiteY0" fmla="*/ 5902 h 10228"/>
              <a:gd name="connsiteX1" fmla="*/ 1398 w 10000"/>
              <a:gd name="connsiteY1" fmla="*/ 0 h 10228"/>
              <a:gd name="connsiteX2" fmla="*/ 0 w 10000"/>
              <a:gd name="connsiteY2" fmla="*/ 3233 h 10228"/>
              <a:gd name="connsiteX3" fmla="*/ 9957 w 10000"/>
              <a:gd name="connsiteY3" fmla="*/ 10228 h 10228"/>
              <a:gd name="connsiteX4" fmla="*/ 10000 w 10000"/>
              <a:gd name="connsiteY4" fmla="*/ 5902 h 1022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228">
                <a:moveTo>
                  <a:pt x="10000" y="5902"/>
                </a:moveTo>
                <a:lnTo>
                  <a:pt x="1398" y="0"/>
                </a:lnTo>
                <a:lnTo>
                  <a:pt x="0" y="3233"/>
                </a:lnTo>
                <a:lnTo>
                  <a:pt x="9957" y="10228"/>
                </a:lnTo>
                <a:cubicBezTo>
                  <a:pt x="9971" y="8786"/>
                  <a:pt x="9986" y="7344"/>
                  <a:pt x="10000" y="5902"/>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8" name="Freeform 10"/>
          <p:cNvSpPr>
            <a:spLocks/>
          </p:cNvSpPr>
          <p:nvPr/>
        </p:nvSpPr>
        <p:spPr bwMode="auto">
          <a:xfrm>
            <a:off x="6412899" y="8703298"/>
            <a:ext cx="3863340" cy="2972845"/>
          </a:xfrm>
          <a:custGeom>
            <a:avLst/>
            <a:gdLst>
              <a:gd name="T0" fmla="*/ 0 w 1393"/>
              <a:gd name="T1" fmla="*/ 621 h 1075"/>
              <a:gd name="T2" fmla="*/ 1195 w 1393"/>
              <a:gd name="T3" fmla="*/ 0 h 1075"/>
              <a:gd name="T4" fmla="*/ 1393 w 1393"/>
              <a:gd name="T5" fmla="*/ 345 h 1075"/>
              <a:gd name="T6" fmla="*/ 0 w 1393"/>
              <a:gd name="T7" fmla="*/ 1075 h 1075"/>
              <a:gd name="T8" fmla="*/ 0 w 1393"/>
              <a:gd name="T9" fmla="*/ 621 h 1075"/>
              <a:gd name="connsiteX0" fmla="*/ 0 w 10000"/>
              <a:gd name="connsiteY0" fmla="*/ 5456 h 9679"/>
              <a:gd name="connsiteX1" fmla="*/ 8590 w 10000"/>
              <a:gd name="connsiteY1" fmla="*/ 0 h 9679"/>
              <a:gd name="connsiteX2" fmla="*/ 10000 w 10000"/>
              <a:gd name="connsiteY2" fmla="*/ 2888 h 9679"/>
              <a:gd name="connsiteX3" fmla="*/ 0 w 10000"/>
              <a:gd name="connsiteY3" fmla="*/ 9679 h 9679"/>
              <a:gd name="connsiteX4" fmla="*/ 0 w 10000"/>
              <a:gd name="connsiteY4" fmla="*/ 5456 h 9679"/>
              <a:gd name="connsiteX0" fmla="*/ 0 w 10000"/>
              <a:gd name="connsiteY0" fmla="*/ 5896 h 10259"/>
              <a:gd name="connsiteX1" fmla="*/ 8568 w 10000"/>
              <a:gd name="connsiteY1" fmla="*/ 0 h 10259"/>
              <a:gd name="connsiteX2" fmla="*/ 10000 w 10000"/>
              <a:gd name="connsiteY2" fmla="*/ 3243 h 10259"/>
              <a:gd name="connsiteX3" fmla="*/ 0 w 10000"/>
              <a:gd name="connsiteY3" fmla="*/ 10259 h 10259"/>
              <a:gd name="connsiteX4" fmla="*/ 0 w 10000"/>
              <a:gd name="connsiteY4" fmla="*/ 5896 h 10259"/>
              <a:gd name="connsiteX0" fmla="*/ 0 w 10000"/>
              <a:gd name="connsiteY0" fmla="*/ 5939 h 10302"/>
              <a:gd name="connsiteX1" fmla="*/ 8557 w 10000"/>
              <a:gd name="connsiteY1" fmla="*/ 0 h 10302"/>
              <a:gd name="connsiteX2" fmla="*/ 10000 w 10000"/>
              <a:gd name="connsiteY2" fmla="*/ 3286 h 10302"/>
              <a:gd name="connsiteX3" fmla="*/ 0 w 10000"/>
              <a:gd name="connsiteY3" fmla="*/ 10302 h 10302"/>
              <a:gd name="connsiteX4" fmla="*/ 0 w 10000"/>
              <a:gd name="connsiteY4" fmla="*/ 5939 h 103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302">
                <a:moveTo>
                  <a:pt x="0" y="5939"/>
                </a:moveTo>
                <a:lnTo>
                  <a:pt x="8557" y="0"/>
                </a:lnTo>
                <a:lnTo>
                  <a:pt x="10000" y="3286"/>
                </a:lnTo>
                <a:lnTo>
                  <a:pt x="0" y="10302"/>
                </a:lnTo>
                <a:lnTo>
                  <a:pt x="0" y="5939"/>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0" name="Freeform 11"/>
          <p:cNvSpPr>
            <a:spLocks/>
          </p:cNvSpPr>
          <p:nvPr/>
        </p:nvSpPr>
        <p:spPr bwMode="auto">
          <a:xfrm>
            <a:off x="3850282" y="6101617"/>
            <a:ext cx="5161288" cy="2717927"/>
          </a:xfrm>
          <a:custGeom>
            <a:avLst/>
            <a:gdLst>
              <a:gd name="T0" fmla="*/ 935 w 1861"/>
              <a:gd name="T1" fmla="*/ 0 h 980"/>
              <a:gd name="T2" fmla="*/ 0 w 1861"/>
              <a:gd name="T3" fmla="*/ 489 h 980"/>
              <a:gd name="T4" fmla="*/ 926 w 1861"/>
              <a:gd name="T5" fmla="*/ 980 h 980"/>
              <a:gd name="T6" fmla="*/ 1861 w 1861"/>
              <a:gd name="T7" fmla="*/ 493 h 980"/>
              <a:gd name="T8" fmla="*/ 935 w 1861"/>
              <a:gd name="T9" fmla="*/ 0 h 980"/>
            </a:gdLst>
            <a:ahLst/>
            <a:cxnLst>
              <a:cxn ang="0">
                <a:pos x="T0" y="T1"/>
              </a:cxn>
              <a:cxn ang="0">
                <a:pos x="T2" y="T3"/>
              </a:cxn>
              <a:cxn ang="0">
                <a:pos x="T4" y="T5"/>
              </a:cxn>
              <a:cxn ang="0">
                <a:pos x="T6" y="T7"/>
              </a:cxn>
              <a:cxn ang="0">
                <a:pos x="T8" y="T9"/>
              </a:cxn>
            </a:cxnLst>
            <a:rect l="0" t="0" r="r" b="b"/>
            <a:pathLst>
              <a:path w="1861" h="980">
                <a:moveTo>
                  <a:pt x="935" y="0"/>
                </a:moveTo>
                <a:lnTo>
                  <a:pt x="0" y="489"/>
                </a:lnTo>
                <a:lnTo>
                  <a:pt x="926" y="980"/>
                </a:lnTo>
                <a:lnTo>
                  <a:pt x="1861" y="493"/>
                </a:lnTo>
                <a:lnTo>
                  <a:pt x="93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1" name="Freeform 12"/>
          <p:cNvSpPr>
            <a:spLocks/>
          </p:cNvSpPr>
          <p:nvPr/>
        </p:nvSpPr>
        <p:spPr bwMode="auto">
          <a:xfrm>
            <a:off x="3306697" y="7461913"/>
            <a:ext cx="3125616" cy="2604173"/>
          </a:xfrm>
          <a:custGeom>
            <a:avLst/>
            <a:gdLst>
              <a:gd name="T0" fmla="*/ 1127 w 1127"/>
              <a:gd name="T1" fmla="*/ 492 h 945"/>
              <a:gd name="T2" fmla="*/ 196 w 1127"/>
              <a:gd name="T3" fmla="*/ 0 h 945"/>
              <a:gd name="T4" fmla="*/ 0 w 1127"/>
              <a:gd name="T5" fmla="*/ 345 h 945"/>
              <a:gd name="T6" fmla="*/ 1127 w 1127"/>
              <a:gd name="T7" fmla="*/ 945 h 945"/>
              <a:gd name="T8" fmla="*/ 1127 w 1127"/>
              <a:gd name="T9" fmla="*/ 492 h 945"/>
              <a:gd name="connsiteX0" fmla="*/ 10000 w 10000"/>
              <a:gd name="connsiteY0" fmla="*/ 4762 h 9556"/>
              <a:gd name="connsiteX1" fmla="*/ 1819 w 10000"/>
              <a:gd name="connsiteY1" fmla="*/ 0 h 9556"/>
              <a:gd name="connsiteX2" fmla="*/ 0 w 10000"/>
              <a:gd name="connsiteY2" fmla="*/ 3207 h 9556"/>
              <a:gd name="connsiteX3" fmla="*/ 10000 w 10000"/>
              <a:gd name="connsiteY3" fmla="*/ 9556 h 9556"/>
              <a:gd name="connsiteX4" fmla="*/ 10000 w 10000"/>
              <a:gd name="connsiteY4" fmla="*/ 4762 h 9556"/>
              <a:gd name="connsiteX0" fmla="*/ 10000 w 10000"/>
              <a:gd name="connsiteY0" fmla="*/ 5398 h 10415"/>
              <a:gd name="connsiteX1" fmla="*/ 1739 w 10000"/>
              <a:gd name="connsiteY1" fmla="*/ 0 h 10415"/>
              <a:gd name="connsiteX2" fmla="*/ 0 w 10000"/>
              <a:gd name="connsiteY2" fmla="*/ 3771 h 10415"/>
              <a:gd name="connsiteX3" fmla="*/ 10000 w 10000"/>
              <a:gd name="connsiteY3" fmla="*/ 10415 h 10415"/>
              <a:gd name="connsiteX4" fmla="*/ 10000 w 10000"/>
              <a:gd name="connsiteY4" fmla="*/ 5398 h 10415"/>
              <a:gd name="connsiteX0" fmla="*/ 10000 w 10000"/>
              <a:gd name="connsiteY0" fmla="*/ 5398 h 10415"/>
              <a:gd name="connsiteX1" fmla="*/ 1739 w 10000"/>
              <a:gd name="connsiteY1" fmla="*/ 0 h 10415"/>
              <a:gd name="connsiteX2" fmla="*/ 0 w 10000"/>
              <a:gd name="connsiteY2" fmla="*/ 3771 h 10415"/>
              <a:gd name="connsiteX3" fmla="*/ 9814 w 10000"/>
              <a:gd name="connsiteY3" fmla="*/ 10415 h 10415"/>
              <a:gd name="connsiteX4" fmla="*/ 10000 w 10000"/>
              <a:gd name="connsiteY4" fmla="*/ 5398 h 10415"/>
              <a:gd name="connsiteX0" fmla="*/ 10000 w 10000"/>
              <a:gd name="connsiteY0" fmla="*/ 5398 h 10398"/>
              <a:gd name="connsiteX1" fmla="*/ 1739 w 10000"/>
              <a:gd name="connsiteY1" fmla="*/ 0 h 10398"/>
              <a:gd name="connsiteX2" fmla="*/ 0 w 10000"/>
              <a:gd name="connsiteY2" fmla="*/ 3771 h 10398"/>
              <a:gd name="connsiteX3" fmla="*/ 9934 w 10000"/>
              <a:gd name="connsiteY3" fmla="*/ 10398 h 10398"/>
              <a:gd name="connsiteX4" fmla="*/ 10000 w 10000"/>
              <a:gd name="connsiteY4" fmla="*/ 5398 h 1039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398">
                <a:moveTo>
                  <a:pt x="10000" y="5398"/>
                </a:moveTo>
                <a:lnTo>
                  <a:pt x="1739" y="0"/>
                </a:lnTo>
                <a:lnTo>
                  <a:pt x="0" y="3771"/>
                </a:lnTo>
                <a:lnTo>
                  <a:pt x="9934" y="10398"/>
                </a:lnTo>
                <a:cubicBezTo>
                  <a:pt x="9956" y="8731"/>
                  <a:pt x="9978" y="7065"/>
                  <a:pt x="10000" y="5398"/>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2" name="Freeform 13"/>
          <p:cNvSpPr>
            <a:spLocks/>
          </p:cNvSpPr>
          <p:nvPr/>
        </p:nvSpPr>
        <p:spPr bwMode="auto">
          <a:xfrm>
            <a:off x="6412899" y="7475787"/>
            <a:ext cx="3150576" cy="2594559"/>
          </a:xfrm>
          <a:custGeom>
            <a:avLst/>
            <a:gdLst>
              <a:gd name="T0" fmla="*/ 0 w 1136"/>
              <a:gd name="T1" fmla="*/ 487 h 940"/>
              <a:gd name="T2" fmla="*/ 937 w 1136"/>
              <a:gd name="T3" fmla="*/ 0 h 940"/>
              <a:gd name="T4" fmla="*/ 1136 w 1136"/>
              <a:gd name="T5" fmla="*/ 343 h 940"/>
              <a:gd name="T6" fmla="*/ 0 w 1136"/>
              <a:gd name="T7" fmla="*/ 940 h 940"/>
              <a:gd name="T8" fmla="*/ 0 w 1136"/>
              <a:gd name="T9" fmla="*/ 487 h 940"/>
              <a:gd name="connsiteX0" fmla="*/ 0 w 10000"/>
              <a:gd name="connsiteY0" fmla="*/ 4942 h 9761"/>
              <a:gd name="connsiteX1" fmla="*/ 8274 w 10000"/>
              <a:gd name="connsiteY1" fmla="*/ 0 h 9761"/>
              <a:gd name="connsiteX2" fmla="*/ 10000 w 10000"/>
              <a:gd name="connsiteY2" fmla="*/ 3410 h 9761"/>
              <a:gd name="connsiteX3" fmla="*/ 0 w 10000"/>
              <a:gd name="connsiteY3" fmla="*/ 9761 h 9761"/>
              <a:gd name="connsiteX4" fmla="*/ 0 w 10000"/>
              <a:gd name="connsiteY4" fmla="*/ 4942 h 9761"/>
              <a:gd name="connsiteX0" fmla="*/ 0 w 10000"/>
              <a:gd name="connsiteY0" fmla="*/ 5259 h 10196"/>
              <a:gd name="connsiteX1" fmla="*/ 8234 w 10000"/>
              <a:gd name="connsiteY1" fmla="*/ 0 h 10196"/>
              <a:gd name="connsiteX2" fmla="*/ 10000 w 10000"/>
              <a:gd name="connsiteY2" fmla="*/ 3689 h 10196"/>
              <a:gd name="connsiteX3" fmla="*/ 0 w 10000"/>
              <a:gd name="connsiteY3" fmla="*/ 10196 h 10196"/>
              <a:gd name="connsiteX4" fmla="*/ 0 w 10000"/>
              <a:gd name="connsiteY4" fmla="*/ 5259 h 10196"/>
              <a:gd name="connsiteX0" fmla="*/ 0 w 10000"/>
              <a:gd name="connsiteY0" fmla="*/ 5259 h 10196"/>
              <a:gd name="connsiteX1" fmla="*/ 8260 w 10000"/>
              <a:gd name="connsiteY1" fmla="*/ 0 h 10196"/>
              <a:gd name="connsiteX2" fmla="*/ 10000 w 10000"/>
              <a:gd name="connsiteY2" fmla="*/ 3689 h 10196"/>
              <a:gd name="connsiteX3" fmla="*/ 0 w 10000"/>
              <a:gd name="connsiteY3" fmla="*/ 10196 h 10196"/>
              <a:gd name="connsiteX4" fmla="*/ 0 w 10000"/>
              <a:gd name="connsiteY4" fmla="*/ 5259 h 1019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196">
                <a:moveTo>
                  <a:pt x="0" y="5259"/>
                </a:moveTo>
                <a:lnTo>
                  <a:pt x="8260" y="0"/>
                </a:lnTo>
                <a:lnTo>
                  <a:pt x="10000" y="3689"/>
                </a:lnTo>
                <a:lnTo>
                  <a:pt x="0" y="10196"/>
                </a:lnTo>
                <a:lnTo>
                  <a:pt x="0" y="5259"/>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4" name="Freeform 14"/>
          <p:cNvSpPr>
            <a:spLocks/>
          </p:cNvSpPr>
          <p:nvPr/>
        </p:nvSpPr>
        <p:spPr bwMode="auto">
          <a:xfrm>
            <a:off x="4525603" y="5227999"/>
            <a:ext cx="3818965" cy="2013485"/>
          </a:xfrm>
          <a:custGeom>
            <a:avLst/>
            <a:gdLst>
              <a:gd name="T0" fmla="*/ 680 w 1377"/>
              <a:gd name="T1" fmla="*/ 0 h 726"/>
              <a:gd name="T2" fmla="*/ 0 w 1377"/>
              <a:gd name="T3" fmla="*/ 362 h 726"/>
              <a:gd name="T4" fmla="*/ 673 w 1377"/>
              <a:gd name="T5" fmla="*/ 726 h 726"/>
              <a:gd name="T6" fmla="*/ 1377 w 1377"/>
              <a:gd name="T7" fmla="*/ 352 h 726"/>
              <a:gd name="T8" fmla="*/ 680 w 1377"/>
              <a:gd name="T9" fmla="*/ 0 h 726"/>
            </a:gdLst>
            <a:ahLst/>
            <a:cxnLst>
              <a:cxn ang="0">
                <a:pos x="T0" y="T1"/>
              </a:cxn>
              <a:cxn ang="0">
                <a:pos x="T2" y="T3"/>
              </a:cxn>
              <a:cxn ang="0">
                <a:pos x="T4" y="T5"/>
              </a:cxn>
              <a:cxn ang="0">
                <a:pos x="T6" y="T7"/>
              </a:cxn>
              <a:cxn ang="0">
                <a:pos x="T8" y="T9"/>
              </a:cxn>
            </a:cxnLst>
            <a:rect l="0" t="0" r="r" b="b"/>
            <a:pathLst>
              <a:path w="1377" h="726">
                <a:moveTo>
                  <a:pt x="680" y="0"/>
                </a:moveTo>
                <a:lnTo>
                  <a:pt x="0" y="362"/>
                </a:lnTo>
                <a:lnTo>
                  <a:pt x="673" y="726"/>
                </a:lnTo>
                <a:lnTo>
                  <a:pt x="1377" y="352"/>
                </a:lnTo>
                <a:lnTo>
                  <a:pt x="680"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5" name="Freeform 15"/>
          <p:cNvSpPr>
            <a:spLocks/>
          </p:cNvSpPr>
          <p:nvPr/>
        </p:nvSpPr>
        <p:spPr bwMode="auto">
          <a:xfrm>
            <a:off x="3982018" y="6231966"/>
            <a:ext cx="2423947" cy="2236646"/>
          </a:xfrm>
          <a:custGeom>
            <a:avLst/>
            <a:gdLst>
              <a:gd name="T0" fmla="*/ 874 w 874"/>
              <a:gd name="T1" fmla="*/ 354 h 808"/>
              <a:gd name="T2" fmla="*/ 196 w 874"/>
              <a:gd name="T3" fmla="*/ 0 h 808"/>
              <a:gd name="T4" fmla="*/ 0 w 874"/>
              <a:gd name="T5" fmla="*/ 345 h 808"/>
              <a:gd name="T6" fmla="*/ 874 w 874"/>
              <a:gd name="T7" fmla="*/ 808 h 808"/>
              <a:gd name="T8" fmla="*/ 874 w 874"/>
              <a:gd name="T9" fmla="*/ 354 h 808"/>
              <a:gd name="connsiteX0" fmla="*/ 10000 w 10000"/>
              <a:gd name="connsiteY0" fmla="*/ 4381 h 9981"/>
              <a:gd name="connsiteX1" fmla="*/ 2243 w 10000"/>
              <a:gd name="connsiteY1" fmla="*/ 0 h 9981"/>
              <a:gd name="connsiteX2" fmla="*/ 0 w 10000"/>
              <a:gd name="connsiteY2" fmla="*/ 4270 h 9981"/>
              <a:gd name="connsiteX3" fmla="*/ 9914 w 10000"/>
              <a:gd name="connsiteY3" fmla="*/ 9981 h 9981"/>
              <a:gd name="connsiteX4" fmla="*/ 10000 w 10000"/>
              <a:gd name="connsiteY4" fmla="*/ 4381 h 9981"/>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9981">
                <a:moveTo>
                  <a:pt x="10000" y="4381"/>
                </a:moveTo>
                <a:lnTo>
                  <a:pt x="2243" y="0"/>
                </a:lnTo>
                <a:lnTo>
                  <a:pt x="0" y="4270"/>
                </a:lnTo>
                <a:lnTo>
                  <a:pt x="9914" y="9981"/>
                </a:lnTo>
                <a:cubicBezTo>
                  <a:pt x="9943" y="8114"/>
                  <a:pt x="9971" y="6248"/>
                  <a:pt x="10000" y="4381"/>
                </a:cubicBez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6" name="Freeform 16"/>
          <p:cNvSpPr>
            <a:spLocks/>
          </p:cNvSpPr>
          <p:nvPr/>
        </p:nvSpPr>
        <p:spPr bwMode="auto">
          <a:xfrm>
            <a:off x="6386552" y="6204234"/>
            <a:ext cx="2501602" cy="2268637"/>
          </a:xfrm>
          <a:custGeom>
            <a:avLst/>
            <a:gdLst>
              <a:gd name="T0" fmla="*/ 0 w 902"/>
              <a:gd name="T1" fmla="*/ 364 h 818"/>
              <a:gd name="T2" fmla="*/ 706 w 902"/>
              <a:gd name="T3" fmla="*/ 0 h 818"/>
              <a:gd name="T4" fmla="*/ 902 w 902"/>
              <a:gd name="T5" fmla="*/ 343 h 818"/>
              <a:gd name="T6" fmla="*/ 0 w 902"/>
              <a:gd name="T7" fmla="*/ 818 h 818"/>
              <a:gd name="T8" fmla="*/ 0 w 902"/>
              <a:gd name="T9" fmla="*/ 364 h 818"/>
            </a:gdLst>
            <a:ahLst/>
            <a:cxnLst>
              <a:cxn ang="0">
                <a:pos x="T0" y="T1"/>
              </a:cxn>
              <a:cxn ang="0">
                <a:pos x="T2" y="T3"/>
              </a:cxn>
              <a:cxn ang="0">
                <a:pos x="T4" y="T5"/>
              </a:cxn>
              <a:cxn ang="0">
                <a:pos x="T6" y="T7"/>
              </a:cxn>
              <a:cxn ang="0">
                <a:pos x="T8" y="T9"/>
              </a:cxn>
            </a:cxnLst>
            <a:rect l="0" t="0" r="r" b="b"/>
            <a:pathLst>
              <a:path w="902" h="818">
                <a:moveTo>
                  <a:pt x="0" y="364"/>
                </a:moveTo>
                <a:lnTo>
                  <a:pt x="706" y="0"/>
                </a:lnTo>
                <a:lnTo>
                  <a:pt x="902" y="343"/>
                </a:lnTo>
                <a:lnTo>
                  <a:pt x="0" y="818"/>
                </a:lnTo>
                <a:lnTo>
                  <a:pt x="0" y="364"/>
                </a:lnTo>
                <a:close/>
              </a:path>
            </a:pathLst>
          </a:custGeom>
          <a:solidFill>
            <a:schemeClr val="accent4"/>
          </a:solidFill>
          <a:ln w="76200">
            <a:solidFill>
              <a:schemeClr val="bg2">
                <a:lumMod val="10000"/>
              </a:schemeClr>
            </a:solidFill>
          </a:ln>
          <a:effectLst/>
        </p:spPr>
        <p:txBody>
          <a:bodyPr/>
          <a:lstStyle/>
          <a:p>
            <a:pPr eaLnBrk="1" fontAlgn="auto" hangingPunct="1">
              <a:spcBef>
                <a:spcPts val="0"/>
              </a:spcBef>
              <a:spcAft>
                <a:spcPts val="0"/>
              </a:spcAft>
              <a:defRPr/>
            </a:pPr>
            <a:endParaRPr lang="en-US">
              <a:latin typeface="+mn-lt"/>
              <a:cs typeface="+mn-cs"/>
            </a:endParaRPr>
          </a:p>
        </p:txBody>
      </p:sp>
      <p:sp>
        <p:nvSpPr>
          <p:cNvPr id="18" name="Freeform 17"/>
          <p:cNvSpPr>
            <a:spLocks/>
          </p:cNvSpPr>
          <p:nvPr/>
        </p:nvSpPr>
        <p:spPr bwMode="auto">
          <a:xfrm>
            <a:off x="5286901" y="4390434"/>
            <a:ext cx="2299145" cy="1206428"/>
          </a:xfrm>
          <a:custGeom>
            <a:avLst/>
            <a:gdLst>
              <a:gd name="T0" fmla="*/ 415 w 829"/>
              <a:gd name="T1" fmla="*/ 0 h 435"/>
              <a:gd name="T2" fmla="*/ 0 w 829"/>
              <a:gd name="T3" fmla="*/ 217 h 435"/>
              <a:gd name="T4" fmla="*/ 411 w 829"/>
              <a:gd name="T5" fmla="*/ 435 h 435"/>
              <a:gd name="T6" fmla="*/ 829 w 829"/>
              <a:gd name="T7" fmla="*/ 217 h 435"/>
              <a:gd name="T8" fmla="*/ 415 w 829"/>
              <a:gd name="T9" fmla="*/ 0 h 435"/>
            </a:gdLst>
            <a:ahLst/>
            <a:cxnLst>
              <a:cxn ang="0">
                <a:pos x="T0" y="T1"/>
              </a:cxn>
              <a:cxn ang="0">
                <a:pos x="T2" y="T3"/>
              </a:cxn>
              <a:cxn ang="0">
                <a:pos x="T4" y="T5"/>
              </a:cxn>
              <a:cxn ang="0">
                <a:pos x="T6" y="T7"/>
              </a:cxn>
              <a:cxn ang="0">
                <a:pos x="T8" y="T9"/>
              </a:cxn>
            </a:cxnLst>
            <a:rect l="0" t="0" r="r" b="b"/>
            <a:pathLst>
              <a:path w="829" h="435">
                <a:moveTo>
                  <a:pt x="415" y="0"/>
                </a:moveTo>
                <a:lnTo>
                  <a:pt x="0" y="217"/>
                </a:lnTo>
                <a:lnTo>
                  <a:pt x="411" y="435"/>
                </a:lnTo>
                <a:lnTo>
                  <a:pt x="829" y="217"/>
                </a:lnTo>
                <a:lnTo>
                  <a:pt x="415" y="0"/>
                </a:lnTo>
                <a:close/>
              </a:path>
            </a:pathLst>
          </a:custGeom>
          <a:solidFill>
            <a:schemeClr val="bg2">
              <a:lumMod val="10000"/>
            </a:schemeClr>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19" name="Freeform 18"/>
          <p:cNvSpPr>
            <a:spLocks/>
          </p:cNvSpPr>
          <p:nvPr/>
        </p:nvSpPr>
        <p:spPr bwMode="auto">
          <a:xfrm>
            <a:off x="4734996" y="4992260"/>
            <a:ext cx="1711185" cy="1859483"/>
          </a:xfrm>
          <a:custGeom>
            <a:avLst/>
            <a:gdLst>
              <a:gd name="T0" fmla="*/ 617 w 617"/>
              <a:gd name="T1" fmla="*/ 215 h 669"/>
              <a:gd name="T2" fmla="*/ 199 w 617"/>
              <a:gd name="T3" fmla="*/ 0 h 669"/>
              <a:gd name="T4" fmla="*/ 0 w 617"/>
              <a:gd name="T5" fmla="*/ 343 h 669"/>
              <a:gd name="T6" fmla="*/ 617 w 617"/>
              <a:gd name="T7" fmla="*/ 669 h 669"/>
              <a:gd name="T8" fmla="*/ 617 w 617"/>
              <a:gd name="T9" fmla="*/ 215 h 669"/>
              <a:gd name="connsiteX0" fmla="*/ 10000 w 10000"/>
              <a:gd name="connsiteY0" fmla="*/ 3214 h 10022"/>
              <a:gd name="connsiteX1" fmla="*/ 3225 w 10000"/>
              <a:gd name="connsiteY1" fmla="*/ 0 h 10022"/>
              <a:gd name="connsiteX2" fmla="*/ 0 w 10000"/>
              <a:gd name="connsiteY2" fmla="*/ 5127 h 10022"/>
              <a:gd name="connsiteX3" fmla="*/ 9927 w 10000"/>
              <a:gd name="connsiteY3" fmla="*/ 10022 h 10022"/>
              <a:gd name="connsiteX4" fmla="*/ 10000 w 10000"/>
              <a:gd name="connsiteY4" fmla="*/ 3214 h 1002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00" h="10022">
                <a:moveTo>
                  <a:pt x="10000" y="3214"/>
                </a:moveTo>
                <a:lnTo>
                  <a:pt x="3225" y="0"/>
                </a:lnTo>
                <a:lnTo>
                  <a:pt x="0" y="5127"/>
                </a:lnTo>
                <a:lnTo>
                  <a:pt x="9927" y="10022"/>
                </a:lnTo>
                <a:cubicBezTo>
                  <a:pt x="9951" y="7753"/>
                  <a:pt x="9976" y="5483"/>
                  <a:pt x="10000" y="3214"/>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0" name="Freeform 19"/>
          <p:cNvSpPr>
            <a:spLocks/>
          </p:cNvSpPr>
          <p:nvPr/>
        </p:nvSpPr>
        <p:spPr bwMode="auto">
          <a:xfrm>
            <a:off x="6426767" y="4992260"/>
            <a:ext cx="1708411" cy="1855402"/>
          </a:xfrm>
          <a:custGeom>
            <a:avLst/>
            <a:gdLst>
              <a:gd name="T0" fmla="*/ 0 w 616"/>
              <a:gd name="T1" fmla="*/ 215 h 669"/>
              <a:gd name="T2" fmla="*/ 418 w 616"/>
              <a:gd name="T3" fmla="*/ 0 h 669"/>
              <a:gd name="T4" fmla="*/ 616 w 616"/>
              <a:gd name="T5" fmla="*/ 343 h 669"/>
              <a:gd name="T6" fmla="*/ 0 w 616"/>
              <a:gd name="T7" fmla="*/ 669 h 669"/>
              <a:gd name="T8" fmla="*/ 0 w 616"/>
              <a:gd name="T9" fmla="*/ 215 h 669"/>
            </a:gdLst>
            <a:ahLst/>
            <a:cxnLst>
              <a:cxn ang="0">
                <a:pos x="T0" y="T1"/>
              </a:cxn>
              <a:cxn ang="0">
                <a:pos x="T2" y="T3"/>
              </a:cxn>
              <a:cxn ang="0">
                <a:pos x="T4" y="T5"/>
              </a:cxn>
              <a:cxn ang="0">
                <a:pos x="T6" y="T7"/>
              </a:cxn>
              <a:cxn ang="0">
                <a:pos x="T8" y="T9"/>
              </a:cxn>
            </a:cxnLst>
            <a:rect l="0" t="0" r="r" b="b"/>
            <a:pathLst>
              <a:path w="616" h="669">
                <a:moveTo>
                  <a:pt x="0" y="215"/>
                </a:moveTo>
                <a:lnTo>
                  <a:pt x="418" y="0"/>
                </a:lnTo>
                <a:lnTo>
                  <a:pt x="616" y="343"/>
                </a:lnTo>
                <a:lnTo>
                  <a:pt x="0" y="669"/>
                </a:lnTo>
                <a:lnTo>
                  <a:pt x="0" y="215"/>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2" name="Freeform 20"/>
          <p:cNvSpPr>
            <a:spLocks/>
          </p:cNvSpPr>
          <p:nvPr/>
        </p:nvSpPr>
        <p:spPr bwMode="auto">
          <a:xfrm>
            <a:off x="5435277" y="3000962"/>
            <a:ext cx="1003969" cy="2227037"/>
          </a:xfrm>
          <a:custGeom>
            <a:avLst/>
            <a:gdLst>
              <a:gd name="T0" fmla="*/ 362 w 362"/>
              <a:gd name="T1" fmla="*/ 0 h 803"/>
              <a:gd name="T2" fmla="*/ 362 w 362"/>
              <a:gd name="T3" fmla="*/ 803 h 803"/>
              <a:gd name="T4" fmla="*/ 0 w 362"/>
              <a:gd name="T5" fmla="*/ 619 h 803"/>
              <a:gd name="T6" fmla="*/ 362 w 362"/>
              <a:gd name="T7" fmla="*/ 0 h 803"/>
            </a:gdLst>
            <a:ahLst/>
            <a:cxnLst>
              <a:cxn ang="0">
                <a:pos x="T0" y="T1"/>
              </a:cxn>
              <a:cxn ang="0">
                <a:pos x="T2" y="T3"/>
              </a:cxn>
              <a:cxn ang="0">
                <a:pos x="T4" y="T5"/>
              </a:cxn>
              <a:cxn ang="0">
                <a:pos x="T6" y="T7"/>
              </a:cxn>
            </a:cxnLst>
            <a:rect l="0" t="0" r="r" b="b"/>
            <a:pathLst>
              <a:path w="362" h="803">
                <a:moveTo>
                  <a:pt x="362" y="0"/>
                </a:moveTo>
                <a:lnTo>
                  <a:pt x="362" y="803"/>
                </a:lnTo>
                <a:lnTo>
                  <a:pt x="0" y="619"/>
                </a:lnTo>
                <a:lnTo>
                  <a:pt x="362" y="0"/>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3" name="Freeform 21"/>
          <p:cNvSpPr>
            <a:spLocks/>
          </p:cNvSpPr>
          <p:nvPr/>
        </p:nvSpPr>
        <p:spPr bwMode="auto">
          <a:xfrm>
            <a:off x="6439246" y="3000962"/>
            <a:ext cx="995649" cy="2227037"/>
          </a:xfrm>
          <a:custGeom>
            <a:avLst/>
            <a:gdLst>
              <a:gd name="T0" fmla="*/ 0 w 359"/>
              <a:gd name="T1" fmla="*/ 0 h 803"/>
              <a:gd name="T2" fmla="*/ 0 w 359"/>
              <a:gd name="T3" fmla="*/ 803 h 803"/>
              <a:gd name="T4" fmla="*/ 359 w 359"/>
              <a:gd name="T5" fmla="*/ 619 h 803"/>
              <a:gd name="T6" fmla="*/ 0 w 359"/>
              <a:gd name="T7" fmla="*/ 0 h 803"/>
            </a:gdLst>
            <a:ahLst/>
            <a:cxnLst>
              <a:cxn ang="0">
                <a:pos x="T0" y="T1"/>
              </a:cxn>
              <a:cxn ang="0">
                <a:pos x="T2" y="T3"/>
              </a:cxn>
              <a:cxn ang="0">
                <a:pos x="T4" y="T5"/>
              </a:cxn>
              <a:cxn ang="0">
                <a:pos x="T6" y="T7"/>
              </a:cxn>
            </a:cxnLst>
            <a:rect l="0" t="0" r="r" b="b"/>
            <a:pathLst>
              <a:path w="359" h="803">
                <a:moveTo>
                  <a:pt x="0" y="0"/>
                </a:moveTo>
                <a:lnTo>
                  <a:pt x="0" y="803"/>
                </a:lnTo>
                <a:lnTo>
                  <a:pt x="359" y="619"/>
                </a:lnTo>
                <a:lnTo>
                  <a:pt x="0" y="0"/>
                </a:lnTo>
                <a:close/>
              </a:path>
            </a:pathLst>
          </a:custGeom>
          <a:solidFill>
            <a:schemeClr val="accent4"/>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24" name="Rectangle 23"/>
          <p:cNvSpPr/>
          <p:nvPr/>
        </p:nvSpPr>
        <p:spPr>
          <a:xfrm>
            <a:off x="11651350" y="4711400"/>
            <a:ext cx="10440988" cy="879087"/>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t>
            </a:r>
          </a:p>
        </p:txBody>
      </p:sp>
      <p:sp>
        <p:nvSpPr>
          <p:cNvPr id="25" name="Rectangle 24"/>
          <p:cNvSpPr/>
          <p:nvPr/>
        </p:nvSpPr>
        <p:spPr>
          <a:xfrm>
            <a:off x="11651350" y="3933242"/>
            <a:ext cx="4555734"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Sub header paragraph</a:t>
            </a:r>
            <a:endPar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endParaRPr>
          </a:p>
        </p:txBody>
      </p:sp>
      <p:sp>
        <p:nvSpPr>
          <p:cNvPr id="26" name="Rectangle 25"/>
          <p:cNvSpPr/>
          <p:nvPr/>
        </p:nvSpPr>
        <p:spPr bwMode="auto">
          <a:xfrm>
            <a:off x="11651350" y="8197962"/>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30" name="Rectangle 29"/>
          <p:cNvSpPr/>
          <p:nvPr/>
        </p:nvSpPr>
        <p:spPr bwMode="auto">
          <a:xfrm>
            <a:off x="11651350" y="6404723"/>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31" name="Rectangle 30"/>
          <p:cNvSpPr/>
          <p:nvPr/>
        </p:nvSpPr>
        <p:spPr>
          <a:xfrm>
            <a:off x="12131639" y="6401317"/>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2" name="Rectangle 31"/>
          <p:cNvSpPr/>
          <p:nvPr/>
        </p:nvSpPr>
        <p:spPr>
          <a:xfrm>
            <a:off x="12131639" y="813124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4" name="Rectangle 33"/>
          <p:cNvSpPr/>
          <p:nvPr/>
        </p:nvSpPr>
        <p:spPr bwMode="auto">
          <a:xfrm>
            <a:off x="17557559" y="8197962"/>
            <a:ext cx="207540" cy="1384826"/>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5" name="Rectangle 34"/>
          <p:cNvSpPr/>
          <p:nvPr/>
        </p:nvSpPr>
        <p:spPr bwMode="auto">
          <a:xfrm>
            <a:off x="17557559" y="6404723"/>
            <a:ext cx="207540" cy="1384826"/>
          </a:xfrm>
          <a:prstGeom prst="rect">
            <a:avLst/>
          </a:prstGeom>
          <a:solidFill>
            <a:schemeClr val="accent4"/>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36" name="Rectangle 35"/>
          <p:cNvSpPr/>
          <p:nvPr/>
        </p:nvSpPr>
        <p:spPr>
          <a:xfrm>
            <a:off x="18037848" y="6401317"/>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37" name="Rectangle 36"/>
          <p:cNvSpPr/>
          <p:nvPr/>
        </p:nvSpPr>
        <p:spPr>
          <a:xfrm>
            <a:off x="18037848" y="813124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27" name="Slide Number Placeholder 26"/>
          <p:cNvSpPr>
            <a:spLocks noGrp="1"/>
          </p:cNvSpPr>
          <p:nvPr>
            <p:ph type="sldNum" sz="quarter" idx="12"/>
          </p:nvPr>
        </p:nvSpPr>
        <p:spPr/>
        <p:txBody>
          <a:bodyPr/>
          <a:lstStyle/>
          <a:p>
            <a:fld id="{A0012661-A7C6-484E-80FE-CF2630C25222}" type="slidenum">
              <a:rPr lang="id-ID" smtClean="0"/>
              <a:pPr/>
              <a:t>67</a:t>
            </a:fld>
            <a:endParaRPr lang="id-ID"/>
          </a:p>
        </p:txBody>
      </p:sp>
      <p:sp>
        <p:nvSpPr>
          <p:cNvPr id="47" name="Freeform 46"/>
          <p:cNvSpPr>
            <a:spLocks noEditPoints="1"/>
          </p:cNvSpPr>
          <p:nvPr/>
        </p:nvSpPr>
        <p:spPr bwMode="auto">
          <a:xfrm>
            <a:off x="4246193" y="9682071"/>
            <a:ext cx="382983" cy="556062"/>
          </a:xfrm>
          <a:custGeom>
            <a:avLst/>
            <a:gdLst>
              <a:gd name="T0" fmla="*/ 76 w 88"/>
              <a:gd name="T1" fmla="*/ 128 h 128"/>
              <a:gd name="T2" fmla="*/ 12 w 88"/>
              <a:gd name="T3" fmla="*/ 128 h 128"/>
              <a:gd name="T4" fmla="*/ 0 w 88"/>
              <a:gd name="T5" fmla="*/ 116 h 128"/>
              <a:gd name="T6" fmla="*/ 0 w 88"/>
              <a:gd name="T7" fmla="*/ 12 h 128"/>
              <a:gd name="T8" fmla="*/ 12 w 88"/>
              <a:gd name="T9" fmla="*/ 0 h 128"/>
              <a:gd name="T10" fmla="*/ 76 w 88"/>
              <a:gd name="T11" fmla="*/ 0 h 128"/>
              <a:gd name="T12" fmla="*/ 88 w 88"/>
              <a:gd name="T13" fmla="*/ 12 h 128"/>
              <a:gd name="T14" fmla="*/ 88 w 88"/>
              <a:gd name="T15" fmla="*/ 116 h 128"/>
              <a:gd name="T16" fmla="*/ 76 w 88"/>
              <a:gd name="T17" fmla="*/ 128 h 128"/>
              <a:gd name="T18" fmla="*/ 80 w 88"/>
              <a:gd name="T19" fmla="*/ 16 h 128"/>
              <a:gd name="T20" fmla="*/ 72 w 88"/>
              <a:gd name="T21" fmla="*/ 8 h 128"/>
              <a:gd name="T22" fmla="*/ 16 w 88"/>
              <a:gd name="T23" fmla="*/ 8 h 128"/>
              <a:gd name="T24" fmla="*/ 8 w 88"/>
              <a:gd name="T25" fmla="*/ 16 h 128"/>
              <a:gd name="T26" fmla="*/ 8 w 88"/>
              <a:gd name="T27" fmla="*/ 112 h 128"/>
              <a:gd name="T28" fmla="*/ 16 w 88"/>
              <a:gd name="T29" fmla="*/ 120 h 128"/>
              <a:gd name="T30" fmla="*/ 72 w 88"/>
              <a:gd name="T31" fmla="*/ 120 h 128"/>
              <a:gd name="T32" fmla="*/ 80 w 88"/>
              <a:gd name="T33" fmla="*/ 112 h 128"/>
              <a:gd name="T34" fmla="*/ 80 w 88"/>
              <a:gd name="T35" fmla="*/ 16 h 128"/>
              <a:gd name="T36" fmla="*/ 52 w 88"/>
              <a:gd name="T37" fmla="*/ 24 h 128"/>
              <a:gd name="T38" fmla="*/ 36 w 88"/>
              <a:gd name="T39" fmla="*/ 24 h 128"/>
              <a:gd name="T40" fmla="*/ 32 w 88"/>
              <a:gd name="T41" fmla="*/ 20 h 128"/>
              <a:gd name="T42" fmla="*/ 36 w 88"/>
              <a:gd name="T43" fmla="*/ 16 h 128"/>
              <a:gd name="T44" fmla="*/ 52 w 88"/>
              <a:gd name="T45" fmla="*/ 16 h 128"/>
              <a:gd name="T46" fmla="*/ 56 w 88"/>
              <a:gd name="T47" fmla="*/ 20 h 128"/>
              <a:gd name="T48" fmla="*/ 52 w 88"/>
              <a:gd name="T49" fmla="*/ 24 h 128"/>
              <a:gd name="T50" fmla="*/ 44 w 88"/>
              <a:gd name="T51" fmla="*/ 96 h 128"/>
              <a:gd name="T52" fmla="*/ 52 w 88"/>
              <a:gd name="T53" fmla="*/ 104 h 128"/>
              <a:gd name="T54" fmla="*/ 44 w 88"/>
              <a:gd name="T55" fmla="*/ 112 h 128"/>
              <a:gd name="T56" fmla="*/ 36 w 88"/>
              <a:gd name="T57" fmla="*/ 104 h 128"/>
              <a:gd name="T58" fmla="*/ 44 w 88"/>
              <a:gd name="T59" fmla="*/ 9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88" h="128">
                <a:moveTo>
                  <a:pt x="76" y="128"/>
                </a:moveTo>
                <a:cubicBezTo>
                  <a:pt x="12" y="128"/>
                  <a:pt x="12" y="128"/>
                  <a:pt x="12" y="128"/>
                </a:cubicBezTo>
                <a:cubicBezTo>
                  <a:pt x="5" y="128"/>
                  <a:pt x="0" y="123"/>
                  <a:pt x="0" y="116"/>
                </a:cubicBezTo>
                <a:cubicBezTo>
                  <a:pt x="0" y="12"/>
                  <a:pt x="0" y="12"/>
                  <a:pt x="0" y="12"/>
                </a:cubicBezTo>
                <a:cubicBezTo>
                  <a:pt x="0" y="5"/>
                  <a:pt x="5" y="0"/>
                  <a:pt x="12" y="0"/>
                </a:cubicBezTo>
                <a:cubicBezTo>
                  <a:pt x="76" y="0"/>
                  <a:pt x="76" y="0"/>
                  <a:pt x="76" y="0"/>
                </a:cubicBezTo>
                <a:cubicBezTo>
                  <a:pt x="83" y="0"/>
                  <a:pt x="88" y="5"/>
                  <a:pt x="88" y="12"/>
                </a:cubicBezTo>
                <a:cubicBezTo>
                  <a:pt x="88" y="116"/>
                  <a:pt x="88" y="116"/>
                  <a:pt x="88" y="116"/>
                </a:cubicBezTo>
                <a:cubicBezTo>
                  <a:pt x="88" y="123"/>
                  <a:pt x="83" y="128"/>
                  <a:pt x="76" y="128"/>
                </a:cubicBezTo>
                <a:close/>
                <a:moveTo>
                  <a:pt x="80" y="16"/>
                </a:moveTo>
                <a:cubicBezTo>
                  <a:pt x="80" y="12"/>
                  <a:pt x="76" y="8"/>
                  <a:pt x="72" y="8"/>
                </a:cubicBezTo>
                <a:cubicBezTo>
                  <a:pt x="16" y="8"/>
                  <a:pt x="16" y="8"/>
                  <a:pt x="16" y="8"/>
                </a:cubicBezTo>
                <a:cubicBezTo>
                  <a:pt x="12" y="8"/>
                  <a:pt x="8" y="12"/>
                  <a:pt x="8" y="16"/>
                </a:cubicBezTo>
                <a:cubicBezTo>
                  <a:pt x="8" y="112"/>
                  <a:pt x="8" y="112"/>
                  <a:pt x="8" y="112"/>
                </a:cubicBezTo>
                <a:cubicBezTo>
                  <a:pt x="8" y="117"/>
                  <a:pt x="12" y="120"/>
                  <a:pt x="16" y="120"/>
                </a:cubicBezTo>
                <a:cubicBezTo>
                  <a:pt x="72" y="120"/>
                  <a:pt x="72" y="120"/>
                  <a:pt x="72" y="120"/>
                </a:cubicBezTo>
                <a:cubicBezTo>
                  <a:pt x="76" y="120"/>
                  <a:pt x="80" y="117"/>
                  <a:pt x="80" y="112"/>
                </a:cubicBezTo>
                <a:cubicBezTo>
                  <a:pt x="80" y="16"/>
                  <a:pt x="80" y="16"/>
                  <a:pt x="80" y="16"/>
                </a:cubicBezTo>
                <a:close/>
                <a:moveTo>
                  <a:pt x="52" y="24"/>
                </a:moveTo>
                <a:cubicBezTo>
                  <a:pt x="36" y="24"/>
                  <a:pt x="36" y="24"/>
                  <a:pt x="36" y="24"/>
                </a:cubicBezTo>
                <a:cubicBezTo>
                  <a:pt x="34" y="24"/>
                  <a:pt x="32" y="22"/>
                  <a:pt x="32" y="20"/>
                </a:cubicBezTo>
                <a:cubicBezTo>
                  <a:pt x="32" y="18"/>
                  <a:pt x="34" y="16"/>
                  <a:pt x="36" y="16"/>
                </a:cubicBezTo>
                <a:cubicBezTo>
                  <a:pt x="52" y="16"/>
                  <a:pt x="52" y="16"/>
                  <a:pt x="52" y="16"/>
                </a:cubicBezTo>
                <a:cubicBezTo>
                  <a:pt x="54" y="16"/>
                  <a:pt x="56" y="18"/>
                  <a:pt x="56" y="20"/>
                </a:cubicBezTo>
                <a:cubicBezTo>
                  <a:pt x="56" y="22"/>
                  <a:pt x="54" y="24"/>
                  <a:pt x="52" y="24"/>
                </a:cubicBezTo>
                <a:close/>
                <a:moveTo>
                  <a:pt x="44" y="96"/>
                </a:moveTo>
                <a:cubicBezTo>
                  <a:pt x="48" y="96"/>
                  <a:pt x="52" y="100"/>
                  <a:pt x="52" y="104"/>
                </a:cubicBezTo>
                <a:cubicBezTo>
                  <a:pt x="52" y="109"/>
                  <a:pt x="48" y="112"/>
                  <a:pt x="44" y="112"/>
                </a:cubicBezTo>
                <a:cubicBezTo>
                  <a:pt x="40" y="112"/>
                  <a:pt x="36" y="109"/>
                  <a:pt x="36" y="104"/>
                </a:cubicBezTo>
                <a:cubicBezTo>
                  <a:pt x="36" y="100"/>
                  <a:pt x="40" y="96"/>
                  <a:pt x="44" y="96"/>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48" name="Freeform 47"/>
          <p:cNvSpPr>
            <a:spLocks noEditPoints="1"/>
          </p:cNvSpPr>
          <p:nvPr/>
        </p:nvSpPr>
        <p:spPr bwMode="auto">
          <a:xfrm>
            <a:off x="5002870" y="6924567"/>
            <a:ext cx="557904" cy="556062"/>
          </a:xfrm>
          <a:custGeom>
            <a:avLst/>
            <a:gdLst>
              <a:gd name="T0" fmla="*/ 116 w 128"/>
              <a:gd name="T1" fmla="*/ 104 h 128"/>
              <a:gd name="T2" fmla="*/ 84 w 128"/>
              <a:gd name="T3" fmla="*/ 104 h 128"/>
              <a:gd name="T4" fmla="*/ 84 w 128"/>
              <a:gd name="T5" fmla="*/ 120 h 128"/>
              <a:gd name="T6" fmla="*/ 88 w 128"/>
              <a:gd name="T7" fmla="*/ 120 h 128"/>
              <a:gd name="T8" fmla="*/ 92 w 128"/>
              <a:gd name="T9" fmla="*/ 124 h 128"/>
              <a:gd name="T10" fmla="*/ 88 w 128"/>
              <a:gd name="T11" fmla="*/ 128 h 128"/>
              <a:gd name="T12" fmla="*/ 40 w 128"/>
              <a:gd name="T13" fmla="*/ 128 h 128"/>
              <a:gd name="T14" fmla="*/ 36 w 128"/>
              <a:gd name="T15" fmla="*/ 124 h 128"/>
              <a:gd name="T16" fmla="*/ 40 w 128"/>
              <a:gd name="T17" fmla="*/ 120 h 128"/>
              <a:gd name="T18" fmla="*/ 44 w 128"/>
              <a:gd name="T19" fmla="*/ 120 h 128"/>
              <a:gd name="T20" fmla="*/ 44 w 128"/>
              <a:gd name="T21" fmla="*/ 104 h 128"/>
              <a:gd name="T22" fmla="*/ 12 w 128"/>
              <a:gd name="T23" fmla="*/ 104 h 128"/>
              <a:gd name="T24" fmla="*/ 0 w 128"/>
              <a:gd name="T25" fmla="*/ 92 h 128"/>
              <a:gd name="T26" fmla="*/ 0 w 128"/>
              <a:gd name="T27" fmla="*/ 12 h 128"/>
              <a:gd name="T28" fmla="*/ 12 w 128"/>
              <a:gd name="T29" fmla="*/ 0 h 128"/>
              <a:gd name="T30" fmla="*/ 116 w 128"/>
              <a:gd name="T31" fmla="*/ 0 h 128"/>
              <a:gd name="T32" fmla="*/ 128 w 128"/>
              <a:gd name="T33" fmla="*/ 12 h 128"/>
              <a:gd name="T34" fmla="*/ 128 w 128"/>
              <a:gd name="T35" fmla="*/ 92 h 128"/>
              <a:gd name="T36" fmla="*/ 116 w 128"/>
              <a:gd name="T37" fmla="*/ 104 h 128"/>
              <a:gd name="T38" fmla="*/ 52 w 128"/>
              <a:gd name="T39" fmla="*/ 120 h 128"/>
              <a:gd name="T40" fmla="*/ 76 w 128"/>
              <a:gd name="T41" fmla="*/ 120 h 128"/>
              <a:gd name="T42" fmla="*/ 76 w 128"/>
              <a:gd name="T43" fmla="*/ 104 h 128"/>
              <a:gd name="T44" fmla="*/ 52 w 128"/>
              <a:gd name="T45" fmla="*/ 104 h 128"/>
              <a:gd name="T46" fmla="*/ 52 w 128"/>
              <a:gd name="T47" fmla="*/ 120 h 128"/>
              <a:gd name="T48" fmla="*/ 120 w 128"/>
              <a:gd name="T49" fmla="*/ 16 h 128"/>
              <a:gd name="T50" fmla="*/ 112 w 128"/>
              <a:gd name="T51" fmla="*/ 8 h 128"/>
              <a:gd name="T52" fmla="*/ 16 w 128"/>
              <a:gd name="T53" fmla="*/ 8 h 128"/>
              <a:gd name="T54" fmla="*/ 8 w 128"/>
              <a:gd name="T55" fmla="*/ 16 h 128"/>
              <a:gd name="T56" fmla="*/ 8 w 128"/>
              <a:gd name="T57" fmla="*/ 76 h 128"/>
              <a:gd name="T58" fmla="*/ 120 w 128"/>
              <a:gd name="T59" fmla="*/ 76 h 128"/>
              <a:gd name="T60" fmla="*/ 120 w 128"/>
              <a:gd name="T61" fmla="*/ 16 h 128"/>
              <a:gd name="T62" fmla="*/ 120 w 128"/>
              <a:gd name="T63" fmla="*/ 84 h 128"/>
              <a:gd name="T64" fmla="*/ 8 w 128"/>
              <a:gd name="T65" fmla="*/ 84 h 128"/>
              <a:gd name="T66" fmla="*/ 8 w 128"/>
              <a:gd name="T67" fmla="*/ 88 h 128"/>
              <a:gd name="T68" fmla="*/ 16 w 128"/>
              <a:gd name="T69" fmla="*/ 96 h 128"/>
              <a:gd name="T70" fmla="*/ 112 w 128"/>
              <a:gd name="T71" fmla="*/ 96 h 128"/>
              <a:gd name="T72" fmla="*/ 120 w 128"/>
              <a:gd name="T73" fmla="*/ 88 h 128"/>
              <a:gd name="T74" fmla="*/ 120 w 128"/>
              <a:gd name="T75" fmla="*/ 8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Lst>
            <a:rect l="0" t="0" r="r" b="b"/>
            <a:pathLst>
              <a:path w="128" h="128">
                <a:moveTo>
                  <a:pt x="116" y="104"/>
                </a:moveTo>
                <a:cubicBezTo>
                  <a:pt x="84" y="104"/>
                  <a:pt x="84" y="104"/>
                  <a:pt x="84" y="104"/>
                </a:cubicBezTo>
                <a:cubicBezTo>
                  <a:pt x="84" y="120"/>
                  <a:pt x="84" y="120"/>
                  <a:pt x="84" y="120"/>
                </a:cubicBezTo>
                <a:cubicBezTo>
                  <a:pt x="88" y="120"/>
                  <a:pt x="88" y="120"/>
                  <a:pt x="88" y="120"/>
                </a:cubicBezTo>
                <a:cubicBezTo>
                  <a:pt x="90" y="120"/>
                  <a:pt x="92" y="122"/>
                  <a:pt x="92" y="124"/>
                </a:cubicBezTo>
                <a:cubicBezTo>
                  <a:pt x="92" y="126"/>
                  <a:pt x="90" y="128"/>
                  <a:pt x="88" y="128"/>
                </a:cubicBezTo>
                <a:cubicBezTo>
                  <a:pt x="40" y="128"/>
                  <a:pt x="40" y="128"/>
                  <a:pt x="40" y="128"/>
                </a:cubicBezTo>
                <a:cubicBezTo>
                  <a:pt x="38" y="128"/>
                  <a:pt x="36" y="126"/>
                  <a:pt x="36" y="124"/>
                </a:cubicBezTo>
                <a:cubicBezTo>
                  <a:pt x="36" y="122"/>
                  <a:pt x="38" y="120"/>
                  <a:pt x="40" y="120"/>
                </a:cubicBezTo>
                <a:cubicBezTo>
                  <a:pt x="44" y="120"/>
                  <a:pt x="44" y="120"/>
                  <a:pt x="44" y="120"/>
                </a:cubicBezTo>
                <a:cubicBezTo>
                  <a:pt x="44" y="104"/>
                  <a:pt x="44" y="104"/>
                  <a:pt x="44" y="104"/>
                </a:cubicBezTo>
                <a:cubicBezTo>
                  <a:pt x="12" y="104"/>
                  <a:pt x="12" y="104"/>
                  <a:pt x="12" y="104"/>
                </a:cubicBezTo>
                <a:cubicBezTo>
                  <a:pt x="5" y="104"/>
                  <a:pt x="0" y="99"/>
                  <a:pt x="0" y="92"/>
                </a:cubicBezTo>
                <a:cubicBezTo>
                  <a:pt x="0" y="12"/>
                  <a:pt x="0" y="12"/>
                  <a:pt x="0" y="12"/>
                </a:cubicBezTo>
                <a:cubicBezTo>
                  <a:pt x="0" y="5"/>
                  <a:pt x="5" y="0"/>
                  <a:pt x="12" y="0"/>
                </a:cubicBezTo>
                <a:cubicBezTo>
                  <a:pt x="116" y="0"/>
                  <a:pt x="116" y="0"/>
                  <a:pt x="116" y="0"/>
                </a:cubicBezTo>
                <a:cubicBezTo>
                  <a:pt x="123" y="0"/>
                  <a:pt x="128" y="5"/>
                  <a:pt x="128" y="12"/>
                </a:cubicBezTo>
                <a:cubicBezTo>
                  <a:pt x="128" y="92"/>
                  <a:pt x="128" y="92"/>
                  <a:pt x="128" y="92"/>
                </a:cubicBezTo>
                <a:cubicBezTo>
                  <a:pt x="128" y="99"/>
                  <a:pt x="123" y="104"/>
                  <a:pt x="116" y="104"/>
                </a:cubicBezTo>
                <a:close/>
                <a:moveTo>
                  <a:pt x="52" y="120"/>
                </a:moveTo>
                <a:cubicBezTo>
                  <a:pt x="76" y="120"/>
                  <a:pt x="76" y="120"/>
                  <a:pt x="76" y="120"/>
                </a:cubicBezTo>
                <a:cubicBezTo>
                  <a:pt x="76" y="104"/>
                  <a:pt x="76" y="104"/>
                  <a:pt x="76" y="104"/>
                </a:cubicBezTo>
                <a:cubicBezTo>
                  <a:pt x="52" y="104"/>
                  <a:pt x="52" y="104"/>
                  <a:pt x="52" y="104"/>
                </a:cubicBezTo>
                <a:cubicBezTo>
                  <a:pt x="52" y="120"/>
                  <a:pt x="52" y="120"/>
                  <a:pt x="52" y="120"/>
                </a:cubicBezTo>
                <a:close/>
                <a:moveTo>
                  <a:pt x="120" y="16"/>
                </a:moveTo>
                <a:cubicBezTo>
                  <a:pt x="120" y="12"/>
                  <a:pt x="116" y="8"/>
                  <a:pt x="112" y="8"/>
                </a:cubicBezTo>
                <a:cubicBezTo>
                  <a:pt x="16" y="8"/>
                  <a:pt x="16" y="8"/>
                  <a:pt x="16" y="8"/>
                </a:cubicBezTo>
                <a:cubicBezTo>
                  <a:pt x="12" y="8"/>
                  <a:pt x="8" y="12"/>
                  <a:pt x="8" y="16"/>
                </a:cubicBezTo>
                <a:cubicBezTo>
                  <a:pt x="8" y="76"/>
                  <a:pt x="8" y="76"/>
                  <a:pt x="8" y="76"/>
                </a:cubicBezTo>
                <a:cubicBezTo>
                  <a:pt x="120" y="76"/>
                  <a:pt x="120" y="76"/>
                  <a:pt x="120" y="76"/>
                </a:cubicBezTo>
                <a:cubicBezTo>
                  <a:pt x="120" y="16"/>
                  <a:pt x="120" y="16"/>
                  <a:pt x="120" y="16"/>
                </a:cubicBezTo>
                <a:close/>
                <a:moveTo>
                  <a:pt x="120" y="84"/>
                </a:moveTo>
                <a:cubicBezTo>
                  <a:pt x="8" y="84"/>
                  <a:pt x="8" y="84"/>
                  <a:pt x="8" y="84"/>
                </a:cubicBezTo>
                <a:cubicBezTo>
                  <a:pt x="8" y="88"/>
                  <a:pt x="8" y="88"/>
                  <a:pt x="8" y="88"/>
                </a:cubicBezTo>
                <a:cubicBezTo>
                  <a:pt x="8" y="93"/>
                  <a:pt x="12" y="96"/>
                  <a:pt x="16" y="96"/>
                </a:cubicBezTo>
                <a:cubicBezTo>
                  <a:pt x="112" y="96"/>
                  <a:pt x="112" y="96"/>
                  <a:pt x="112" y="96"/>
                </a:cubicBezTo>
                <a:cubicBezTo>
                  <a:pt x="116" y="96"/>
                  <a:pt x="120" y="93"/>
                  <a:pt x="120" y="88"/>
                </a:cubicBezTo>
                <a:cubicBezTo>
                  <a:pt x="120" y="84"/>
                  <a:pt x="120" y="84"/>
                  <a:pt x="120" y="84"/>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49" name="Freeform 48"/>
          <p:cNvSpPr>
            <a:spLocks noEditPoints="1"/>
          </p:cNvSpPr>
          <p:nvPr/>
        </p:nvSpPr>
        <p:spPr bwMode="auto">
          <a:xfrm>
            <a:off x="4677247" y="8334313"/>
            <a:ext cx="557904" cy="556062"/>
          </a:xfrm>
          <a:custGeom>
            <a:avLst/>
            <a:gdLst>
              <a:gd name="T0" fmla="*/ 128 w 128"/>
              <a:gd name="T1" fmla="*/ 88 h 128"/>
              <a:gd name="T2" fmla="*/ 112 w 128"/>
              <a:gd name="T3" fmla="*/ 108 h 128"/>
              <a:gd name="T4" fmla="*/ 112 w 128"/>
              <a:gd name="T5" fmla="*/ 128 h 128"/>
              <a:gd name="T6" fmla="*/ 104 w 128"/>
              <a:gd name="T7" fmla="*/ 128 h 128"/>
              <a:gd name="T8" fmla="*/ 104 w 128"/>
              <a:gd name="T9" fmla="*/ 108 h 128"/>
              <a:gd name="T10" fmla="*/ 88 w 128"/>
              <a:gd name="T11" fmla="*/ 88 h 128"/>
              <a:gd name="T12" fmla="*/ 108 w 128"/>
              <a:gd name="T13" fmla="*/ 68 h 128"/>
              <a:gd name="T14" fmla="*/ 128 w 128"/>
              <a:gd name="T15" fmla="*/ 88 h 128"/>
              <a:gd name="T16" fmla="*/ 108 w 128"/>
              <a:gd name="T17" fmla="*/ 76 h 128"/>
              <a:gd name="T18" fmla="*/ 96 w 128"/>
              <a:gd name="T19" fmla="*/ 88 h 128"/>
              <a:gd name="T20" fmla="*/ 108 w 128"/>
              <a:gd name="T21" fmla="*/ 100 h 128"/>
              <a:gd name="T22" fmla="*/ 120 w 128"/>
              <a:gd name="T23" fmla="*/ 88 h 128"/>
              <a:gd name="T24" fmla="*/ 108 w 128"/>
              <a:gd name="T25" fmla="*/ 76 h 128"/>
              <a:gd name="T26" fmla="*/ 104 w 128"/>
              <a:gd name="T27" fmla="*/ 0 h 128"/>
              <a:gd name="T28" fmla="*/ 112 w 128"/>
              <a:gd name="T29" fmla="*/ 0 h 128"/>
              <a:gd name="T30" fmla="*/ 112 w 128"/>
              <a:gd name="T31" fmla="*/ 68 h 128"/>
              <a:gd name="T32" fmla="*/ 108 w 128"/>
              <a:gd name="T33" fmla="*/ 68 h 128"/>
              <a:gd name="T34" fmla="*/ 104 w 128"/>
              <a:gd name="T35" fmla="*/ 68 h 128"/>
              <a:gd name="T36" fmla="*/ 104 w 128"/>
              <a:gd name="T37" fmla="*/ 0 h 128"/>
              <a:gd name="T38" fmla="*/ 68 w 128"/>
              <a:gd name="T39" fmla="*/ 60 h 128"/>
              <a:gd name="T40" fmla="*/ 68 w 128"/>
              <a:gd name="T41" fmla="*/ 128 h 128"/>
              <a:gd name="T42" fmla="*/ 60 w 128"/>
              <a:gd name="T43" fmla="*/ 128 h 128"/>
              <a:gd name="T44" fmla="*/ 60 w 128"/>
              <a:gd name="T45" fmla="*/ 60 h 128"/>
              <a:gd name="T46" fmla="*/ 44 w 128"/>
              <a:gd name="T47" fmla="*/ 40 h 128"/>
              <a:gd name="T48" fmla="*/ 60 w 128"/>
              <a:gd name="T49" fmla="*/ 21 h 128"/>
              <a:gd name="T50" fmla="*/ 60 w 128"/>
              <a:gd name="T51" fmla="*/ 0 h 128"/>
              <a:gd name="T52" fmla="*/ 68 w 128"/>
              <a:gd name="T53" fmla="*/ 0 h 128"/>
              <a:gd name="T54" fmla="*/ 68 w 128"/>
              <a:gd name="T55" fmla="*/ 21 h 128"/>
              <a:gd name="T56" fmla="*/ 84 w 128"/>
              <a:gd name="T57" fmla="*/ 40 h 128"/>
              <a:gd name="T58" fmla="*/ 68 w 128"/>
              <a:gd name="T59" fmla="*/ 60 h 128"/>
              <a:gd name="T60" fmla="*/ 64 w 128"/>
              <a:gd name="T61" fmla="*/ 28 h 128"/>
              <a:gd name="T62" fmla="*/ 52 w 128"/>
              <a:gd name="T63" fmla="*/ 40 h 128"/>
              <a:gd name="T64" fmla="*/ 64 w 128"/>
              <a:gd name="T65" fmla="*/ 52 h 128"/>
              <a:gd name="T66" fmla="*/ 76 w 128"/>
              <a:gd name="T67" fmla="*/ 40 h 128"/>
              <a:gd name="T68" fmla="*/ 64 w 128"/>
              <a:gd name="T69" fmla="*/ 28 h 128"/>
              <a:gd name="T70" fmla="*/ 24 w 128"/>
              <a:gd name="T71" fmla="*/ 108 h 128"/>
              <a:gd name="T72" fmla="*/ 24 w 128"/>
              <a:gd name="T73" fmla="*/ 128 h 128"/>
              <a:gd name="T74" fmla="*/ 16 w 128"/>
              <a:gd name="T75" fmla="*/ 128 h 128"/>
              <a:gd name="T76" fmla="*/ 16 w 128"/>
              <a:gd name="T77" fmla="*/ 108 h 128"/>
              <a:gd name="T78" fmla="*/ 0 w 128"/>
              <a:gd name="T79" fmla="*/ 88 h 128"/>
              <a:gd name="T80" fmla="*/ 20 w 128"/>
              <a:gd name="T81" fmla="*/ 68 h 128"/>
              <a:gd name="T82" fmla="*/ 40 w 128"/>
              <a:gd name="T83" fmla="*/ 88 h 128"/>
              <a:gd name="T84" fmla="*/ 24 w 128"/>
              <a:gd name="T85" fmla="*/ 108 h 128"/>
              <a:gd name="T86" fmla="*/ 20 w 128"/>
              <a:gd name="T87" fmla="*/ 76 h 128"/>
              <a:gd name="T88" fmla="*/ 8 w 128"/>
              <a:gd name="T89" fmla="*/ 88 h 128"/>
              <a:gd name="T90" fmla="*/ 20 w 128"/>
              <a:gd name="T91" fmla="*/ 100 h 128"/>
              <a:gd name="T92" fmla="*/ 32 w 128"/>
              <a:gd name="T93" fmla="*/ 88 h 128"/>
              <a:gd name="T94" fmla="*/ 20 w 128"/>
              <a:gd name="T95" fmla="*/ 76 h 128"/>
              <a:gd name="T96" fmla="*/ 16 w 128"/>
              <a:gd name="T97" fmla="*/ 0 h 128"/>
              <a:gd name="T98" fmla="*/ 24 w 128"/>
              <a:gd name="T99" fmla="*/ 0 h 128"/>
              <a:gd name="T100" fmla="*/ 24 w 128"/>
              <a:gd name="T101" fmla="*/ 68 h 128"/>
              <a:gd name="T102" fmla="*/ 20 w 128"/>
              <a:gd name="T103" fmla="*/ 68 h 128"/>
              <a:gd name="T104" fmla="*/ 16 w 128"/>
              <a:gd name="T105" fmla="*/ 68 h 128"/>
              <a:gd name="T106" fmla="*/ 16 w 128"/>
              <a:gd name="T107" fmla="*/ 0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Lst>
            <a:rect l="0" t="0" r="r" b="b"/>
            <a:pathLst>
              <a:path w="128" h="128">
                <a:moveTo>
                  <a:pt x="128" y="88"/>
                </a:moveTo>
                <a:cubicBezTo>
                  <a:pt x="128" y="98"/>
                  <a:pt x="121" y="106"/>
                  <a:pt x="112" y="108"/>
                </a:cubicBezTo>
                <a:cubicBezTo>
                  <a:pt x="112" y="128"/>
                  <a:pt x="112" y="128"/>
                  <a:pt x="112" y="128"/>
                </a:cubicBezTo>
                <a:cubicBezTo>
                  <a:pt x="104" y="128"/>
                  <a:pt x="104" y="128"/>
                  <a:pt x="104" y="128"/>
                </a:cubicBezTo>
                <a:cubicBezTo>
                  <a:pt x="104" y="108"/>
                  <a:pt x="104" y="108"/>
                  <a:pt x="104" y="108"/>
                </a:cubicBezTo>
                <a:cubicBezTo>
                  <a:pt x="95" y="106"/>
                  <a:pt x="88" y="98"/>
                  <a:pt x="88" y="88"/>
                </a:cubicBezTo>
                <a:cubicBezTo>
                  <a:pt x="88" y="77"/>
                  <a:pt x="97" y="68"/>
                  <a:pt x="108" y="68"/>
                </a:cubicBezTo>
                <a:cubicBezTo>
                  <a:pt x="119" y="68"/>
                  <a:pt x="128" y="77"/>
                  <a:pt x="128" y="88"/>
                </a:cubicBezTo>
                <a:close/>
                <a:moveTo>
                  <a:pt x="108" y="76"/>
                </a:moveTo>
                <a:cubicBezTo>
                  <a:pt x="101" y="76"/>
                  <a:pt x="96" y="82"/>
                  <a:pt x="96" y="88"/>
                </a:cubicBezTo>
                <a:cubicBezTo>
                  <a:pt x="96" y="95"/>
                  <a:pt x="101" y="100"/>
                  <a:pt x="108" y="100"/>
                </a:cubicBezTo>
                <a:cubicBezTo>
                  <a:pt x="115" y="100"/>
                  <a:pt x="120" y="95"/>
                  <a:pt x="120" y="88"/>
                </a:cubicBezTo>
                <a:cubicBezTo>
                  <a:pt x="120" y="82"/>
                  <a:pt x="115" y="76"/>
                  <a:pt x="108" y="76"/>
                </a:cubicBezTo>
                <a:close/>
                <a:moveTo>
                  <a:pt x="104" y="0"/>
                </a:moveTo>
                <a:cubicBezTo>
                  <a:pt x="112" y="0"/>
                  <a:pt x="112" y="0"/>
                  <a:pt x="112" y="0"/>
                </a:cubicBezTo>
                <a:cubicBezTo>
                  <a:pt x="112" y="68"/>
                  <a:pt x="112" y="68"/>
                  <a:pt x="112" y="68"/>
                </a:cubicBezTo>
                <a:cubicBezTo>
                  <a:pt x="108" y="68"/>
                  <a:pt x="108" y="68"/>
                  <a:pt x="108" y="68"/>
                </a:cubicBezTo>
                <a:cubicBezTo>
                  <a:pt x="104" y="68"/>
                  <a:pt x="104" y="68"/>
                  <a:pt x="104" y="68"/>
                </a:cubicBezTo>
                <a:cubicBezTo>
                  <a:pt x="104" y="0"/>
                  <a:pt x="104" y="0"/>
                  <a:pt x="104" y="0"/>
                </a:cubicBezTo>
                <a:close/>
                <a:moveTo>
                  <a:pt x="68" y="60"/>
                </a:moveTo>
                <a:cubicBezTo>
                  <a:pt x="68" y="128"/>
                  <a:pt x="68" y="128"/>
                  <a:pt x="68" y="128"/>
                </a:cubicBezTo>
                <a:cubicBezTo>
                  <a:pt x="60" y="128"/>
                  <a:pt x="60" y="128"/>
                  <a:pt x="60" y="128"/>
                </a:cubicBezTo>
                <a:cubicBezTo>
                  <a:pt x="60" y="60"/>
                  <a:pt x="60" y="60"/>
                  <a:pt x="60" y="60"/>
                </a:cubicBezTo>
                <a:cubicBezTo>
                  <a:pt x="51" y="58"/>
                  <a:pt x="44" y="50"/>
                  <a:pt x="44" y="40"/>
                </a:cubicBezTo>
                <a:cubicBezTo>
                  <a:pt x="44" y="30"/>
                  <a:pt x="51" y="22"/>
                  <a:pt x="60" y="21"/>
                </a:cubicBezTo>
                <a:cubicBezTo>
                  <a:pt x="60" y="0"/>
                  <a:pt x="60" y="0"/>
                  <a:pt x="60" y="0"/>
                </a:cubicBezTo>
                <a:cubicBezTo>
                  <a:pt x="68" y="0"/>
                  <a:pt x="68" y="0"/>
                  <a:pt x="68" y="0"/>
                </a:cubicBezTo>
                <a:cubicBezTo>
                  <a:pt x="68" y="21"/>
                  <a:pt x="68" y="21"/>
                  <a:pt x="68" y="21"/>
                </a:cubicBezTo>
                <a:cubicBezTo>
                  <a:pt x="77" y="22"/>
                  <a:pt x="84" y="30"/>
                  <a:pt x="84" y="40"/>
                </a:cubicBezTo>
                <a:cubicBezTo>
                  <a:pt x="84" y="50"/>
                  <a:pt x="77" y="58"/>
                  <a:pt x="68" y="60"/>
                </a:cubicBezTo>
                <a:close/>
                <a:moveTo>
                  <a:pt x="64" y="28"/>
                </a:moveTo>
                <a:cubicBezTo>
                  <a:pt x="57" y="28"/>
                  <a:pt x="52" y="34"/>
                  <a:pt x="52" y="40"/>
                </a:cubicBezTo>
                <a:cubicBezTo>
                  <a:pt x="52" y="47"/>
                  <a:pt x="57" y="52"/>
                  <a:pt x="64" y="52"/>
                </a:cubicBezTo>
                <a:cubicBezTo>
                  <a:pt x="71" y="52"/>
                  <a:pt x="76" y="47"/>
                  <a:pt x="76" y="40"/>
                </a:cubicBezTo>
                <a:cubicBezTo>
                  <a:pt x="76" y="34"/>
                  <a:pt x="71" y="28"/>
                  <a:pt x="64" y="28"/>
                </a:cubicBezTo>
                <a:close/>
                <a:moveTo>
                  <a:pt x="24" y="108"/>
                </a:moveTo>
                <a:cubicBezTo>
                  <a:pt x="24" y="128"/>
                  <a:pt x="24" y="128"/>
                  <a:pt x="24" y="128"/>
                </a:cubicBezTo>
                <a:cubicBezTo>
                  <a:pt x="16" y="128"/>
                  <a:pt x="16" y="128"/>
                  <a:pt x="16" y="128"/>
                </a:cubicBezTo>
                <a:cubicBezTo>
                  <a:pt x="16" y="108"/>
                  <a:pt x="16" y="108"/>
                  <a:pt x="16" y="108"/>
                </a:cubicBezTo>
                <a:cubicBezTo>
                  <a:pt x="7" y="106"/>
                  <a:pt x="0" y="98"/>
                  <a:pt x="0" y="88"/>
                </a:cubicBezTo>
                <a:cubicBezTo>
                  <a:pt x="0" y="77"/>
                  <a:pt x="9" y="68"/>
                  <a:pt x="20" y="68"/>
                </a:cubicBezTo>
                <a:cubicBezTo>
                  <a:pt x="31" y="68"/>
                  <a:pt x="40" y="77"/>
                  <a:pt x="40" y="88"/>
                </a:cubicBezTo>
                <a:cubicBezTo>
                  <a:pt x="40" y="98"/>
                  <a:pt x="33" y="106"/>
                  <a:pt x="24" y="108"/>
                </a:cubicBezTo>
                <a:close/>
                <a:moveTo>
                  <a:pt x="20" y="76"/>
                </a:moveTo>
                <a:cubicBezTo>
                  <a:pt x="13" y="76"/>
                  <a:pt x="8" y="82"/>
                  <a:pt x="8" y="88"/>
                </a:cubicBezTo>
                <a:cubicBezTo>
                  <a:pt x="8" y="95"/>
                  <a:pt x="13" y="100"/>
                  <a:pt x="20" y="100"/>
                </a:cubicBezTo>
                <a:cubicBezTo>
                  <a:pt x="27" y="100"/>
                  <a:pt x="32" y="95"/>
                  <a:pt x="32" y="88"/>
                </a:cubicBezTo>
                <a:cubicBezTo>
                  <a:pt x="32" y="82"/>
                  <a:pt x="27" y="76"/>
                  <a:pt x="20" y="76"/>
                </a:cubicBezTo>
                <a:close/>
                <a:moveTo>
                  <a:pt x="16" y="0"/>
                </a:moveTo>
                <a:cubicBezTo>
                  <a:pt x="24" y="0"/>
                  <a:pt x="24" y="0"/>
                  <a:pt x="24" y="0"/>
                </a:cubicBezTo>
                <a:cubicBezTo>
                  <a:pt x="24" y="68"/>
                  <a:pt x="24" y="68"/>
                  <a:pt x="24" y="68"/>
                </a:cubicBezTo>
                <a:cubicBezTo>
                  <a:pt x="20" y="68"/>
                  <a:pt x="20" y="68"/>
                  <a:pt x="20" y="68"/>
                </a:cubicBezTo>
                <a:cubicBezTo>
                  <a:pt x="16" y="68"/>
                  <a:pt x="16" y="68"/>
                  <a:pt x="16" y="68"/>
                </a:cubicBezTo>
                <a:cubicBezTo>
                  <a:pt x="16" y="0"/>
                  <a:pt x="16" y="0"/>
                  <a:pt x="16" y="0"/>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50" name="Freeform 49"/>
          <p:cNvSpPr>
            <a:spLocks noEditPoints="1"/>
          </p:cNvSpPr>
          <p:nvPr/>
        </p:nvSpPr>
        <p:spPr bwMode="auto">
          <a:xfrm>
            <a:off x="5860922" y="4180142"/>
            <a:ext cx="427173" cy="587364"/>
          </a:xfrm>
          <a:custGeom>
            <a:avLst/>
            <a:gdLst>
              <a:gd name="T0" fmla="*/ 95 w 98"/>
              <a:gd name="T1" fmla="*/ 50 h 135"/>
              <a:gd name="T2" fmla="*/ 35 w 98"/>
              <a:gd name="T3" fmla="*/ 124 h 135"/>
              <a:gd name="T4" fmla="*/ 25 w 98"/>
              <a:gd name="T5" fmla="*/ 121 h 135"/>
              <a:gd name="T6" fmla="*/ 37 w 98"/>
              <a:gd name="T7" fmla="*/ 82 h 135"/>
              <a:gd name="T8" fmla="*/ 33 w 98"/>
              <a:gd name="T9" fmla="*/ 76 h 135"/>
              <a:gd name="T10" fmla="*/ 6 w 98"/>
              <a:gd name="T11" fmla="*/ 76 h 135"/>
              <a:gd name="T12" fmla="*/ 2 w 98"/>
              <a:gd name="T13" fmla="*/ 69 h 135"/>
              <a:gd name="T14" fmla="*/ 25 w 98"/>
              <a:gd name="T15" fmla="*/ 7 h 135"/>
              <a:gd name="T16" fmla="*/ 33 w 98"/>
              <a:gd name="T17" fmla="*/ 0 h 135"/>
              <a:gd name="T18" fmla="*/ 82 w 98"/>
              <a:gd name="T19" fmla="*/ 0 h 135"/>
              <a:gd name="T20" fmla="*/ 83 w 98"/>
              <a:gd name="T21" fmla="*/ 7 h 135"/>
              <a:gd name="T22" fmla="*/ 66 w 98"/>
              <a:gd name="T23" fmla="*/ 40 h 135"/>
              <a:gd name="T24" fmla="*/ 69 w 98"/>
              <a:gd name="T25" fmla="*/ 44 h 135"/>
              <a:gd name="T26" fmla="*/ 94 w 98"/>
              <a:gd name="T27" fmla="*/ 44 h 135"/>
              <a:gd name="T28" fmla="*/ 95 w 98"/>
              <a:gd name="T29" fmla="*/ 50 h 135"/>
              <a:gd name="T30" fmla="*/ 69 w 98"/>
              <a:gd name="T31" fmla="*/ 52 h 135"/>
              <a:gd name="T32" fmla="*/ 58 w 98"/>
              <a:gd name="T33" fmla="*/ 47 h 135"/>
              <a:gd name="T34" fmla="*/ 59 w 98"/>
              <a:gd name="T35" fmla="*/ 36 h 135"/>
              <a:gd name="T36" fmla="*/ 73 w 98"/>
              <a:gd name="T37" fmla="*/ 8 h 135"/>
              <a:gd name="T38" fmla="*/ 33 w 98"/>
              <a:gd name="T39" fmla="*/ 8 h 135"/>
              <a:gd name="T40" fmla="*/ 33 w 98"/>
              <a:gd name="T41" fmla="*/ 8 h 135"/>
              <a:gd name="T42" fmla="*/ 33 w 98"/>
              <a:gd name="T43" fmla="*/ 10 h 135"/>
              <a:gd name="T44" fmla="*/ 31 w 98"/>
              <a:gd name="T45" fmla="*/ 13 h 135"/>
              <a:gd name="T46" fmla="*/ 10 w 98"/>
              <a:gd name="T47" fmla="*/ 68 h 135"/>
              <a:gd name="T48" fmla="*/ 33 w 98"/>
              <a:gd name="T49" fmla="*/ 68 h 135"/>
              <a:gd name="T50" fmla="*/ 43 w 98"/>
              <a:gd name="T51" fmla="*/ 72 h 135"/>
              <a:gd name="T52" fmla="*/ 44 w 98"/>
              <a:gd name="T53" fmla="*/ 84 h 135"/>
              <a:gd name="T54" fmla="*/ 44 w 98"/>
              <a:gd name="T55" fmla="*/ 84 h 135"/>
              <a:gd name="T56" fmla="*/ 44 w 98"/>
              <a:gd name="T57" fmla="*/ 84 h 135"/>
              <a:gd name="T58" fmla="*/ 38 w 98"/>
              <a:gd name="T59" fmla="*/ 107 h 135"/>
              <a:gd name="T60" fmla="*/ 37 w 98"/>
              <a:gd name="T61" fmla="*/ 110 h 135"/>
              <a:gd name="T62" fmla="*/ 62 w 98"/>
              <a:gd name="T63" fmla="*/ 78 h 135"/>
              <a:gd name="T64" fmla="*/ 83 w 98"/>
              <a:gd name="T65" fmla="*/ 52 h 135"/>
              <a:gd name="T66" fmla="*/ 69 w 98"/>
              <a:gd name="T67" fmla="*/ 52 h 13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98" h="135">
                <a:moveTo>
                  <a:pt x="95" y="50"/>
                </a:moveTo>
                <a:cubicBezTo>
                  <a:pt x="81" y="65"/>
                  <a:pt x="51" y="107"/>
                  <a:pt x="35" y="124"/>
                </a:cubicBezTo>
                <a:cubicBezTo>
                  <a:pt x="22" y="135"/>
                  <a:pt x="25" y="120"/>
                  <a:pt x="25" y="121"/>
                </a:cubicBezTo>
                <a:cubicBezTo>
                  <a:pt x="29" y="109"/>
                  <a:pt x="33" y="91"/>
                  <a:pt x="37" y="82"/>
                </a:cubicBezTo>
                <a:cubicBezTo>
                  <a:pt x="38" y="77"/>
                  <a:pt x="36" y="76"/>
                  <a:pt x="33" y="76"/>
                </a:cubicBezTo>
                <a:cubicBezTo>
                  <a:pt x="26" y="76"/>
                  <a:pt x="14" y="76"/>
                  <a:pt x="6" y="76"/>
                </a:cubicBezTo>
                <a:cubicBezTo>
                  <a:pt x="3" y="76"/>
                  <a:pt x="0" y="74"/>
                  <a:pt x="2" y="69"/>
                </a:cubicBezTo>
                <a:cubicBezTo>
                  <a:pt x="6" y="55"/>
                  <a:pt x="20" y="21"/>
                  <a:pt x="25" y="7"/>
                </a:cubicBezTo>
                <a:cubicBezTo>
                  <a:pt x="27" y="2"/>
                  <a:pt x="29" y="0"/>
                  <a:pt x="33" y="0"/>
                </a:cubicBezTo>
                <a:cubicBezTo>
                  <a:pt x="45" y="0"/>
                  <a:pt x="71" y="0"/>
                  <a:pt x="82" y="0"/>
                </a:cubicBezTo>
                <a:cubicBezTo>
                  <a:pt x="86" y="0"/>
                  <a:pt x="86" y="3"/>
                  <a:pt x="83" y="7"/>
                </a:cubicBezTo>
                <a:cubicBezTo>
                  <a:pt x="78" y="16"/>
                  <a:pt x="70" y="32"/>
                  <a:pt x="66" y="40"/>
                </a:cubicBezTo>
                <a:cubicBezTo>
                  <a:pt x="63" y="44"/>
                  <a:pt x="67" y="44"/>
                  <a:pt x="69" y="44"/>
                </a:cubicBezTo>
                <a:cubicBezTo>
                  <a:pt x="76" y="44"/>
                  <a:pt x="87" y="44"/>
                  <a:pt x="94" y="44"/>
                </a:cubicBezTo>
                <a:cubicBezTo>
                  <a:pt x="98" y="44"/>
                  <a:pt x="98" y="48"/>
                  <a:pt x="95" y="50"/>
                </a:cubicBezTo>
                <a:close/>
                <a:moveTo>
                  <a:pt x="69" y="52"/>
                </a:moveTo>
                <a:cubicBezTo>
                  <a:pt x="67" y="52"/>
                  <a:pt x="61" y="52"/>
                  <a:pt x="58" y="47"/>
                </a:cubicBezTo>
                <a:cubicBezTo>
                  <a:pt x="57" y="45"/>
                  <a:pt x="56" y="41"/>
                  <a:pt x="59" y="36"/>
                </a:cubicBezTo>
                <a:cubicBezTo>
                  <a:pt x="62" y="29"/>
                  <a:pt x="69" y="17"/>
                  <a:pt x="73" y="8"/>
                </a:cubicBezTo>
                <a:cubicBezTo>
                  <a:pt x="33" y="8"/>
                  <a:pt x="33" y="8"/>
                  <a:pt x="33" y="8"/>
                </a:cubicBezTo>
                <a:cubicBezTo>
                  <a:pt x="33" y="8"/>
                  <a:pt x="33" y="8"/>
                  <a:pt x="33" y="8"/>
                </a:cubicBezTo>
                <a:cubicBezTo>
                  <a:pt x="33" y="8"/>
                  <a:pt x="33" y="9"/>
                  <a:pt x="33" y="10"/>
                </a:cubicBezTo>
                <a:cubicBezTo>
                  <a:pt x="31" y="13"/>
                  <a:pt x="31" y="13"/>
                  <a:pt x="31" y="13"/>
                </a:cubicBezTo>
                <a:cubicBezTo>
                  <a:pt x="26" y="26"/>
                  <a:pt x="16" y="53"/>
                  <a:pt x="10" y="68"/>
                </a:cubicBezTo>
                <a:cubicBezTo>
                  <a:pt x="33" y="68"/>
                  <a:pt x="33" y="68"/>
                  <a:pt x="33" y="68"/>
                </a:cubicBezTo>
                <a:cubicBezTo>
                  <a:pt x="37" y="68"/>
                  <a:pt x="41" y="70"/>
                  <a:pt x="43" y="72"/>
                </a:cubicBezTo>
                <a:cubicBezTo>
                  <a:pt x="45" y="75"/>
                  <a:pt x="46" y="79"/>
                  <a:pt x="44" y="84"/>
                </a:cubicBezTo>
                <a:cubicBezTo>
                  <a:pt x="44" y="84"/>
                  <a:pt x="44" y="84"/>
                  <a:pt x="44" y="84"/>
                </a:cubicBezTo>
                <a:cubicBezTo>
                  <a:pt x="44" y="84"/>
                  <a:pt x="44" y="84"/>
                  <a:pt x="44" y="84"/>
                </a:cubicBezTo>
                <a:cubicBezTo>
                  <a:pt x="42" y="90"/>
                  <a:pt x="40" y="98"/>
                  <a:pt x="38" y="107"/>
                </a:cubicBezTo>
                <a:cubicBezTo>
                  <a:pt x="37" y="108"/>
                  <a:pt x="37" y="109"/>
                  <a:pt x="37" y="110"/>
                </a:cubicBezTo>
                <a:cubicBezTo>
                  <a:pt x="44" y="101"/>
                  <a:pt x="53" y="90"/>
                  <a:pt x="62" y="78"/>
                </a:cubicBezTo>
                <a:cubicBezTo>
                  <a:pt x="69" y="69"/>
                  <a:pt x="77" y="59"/>
                  <a:pt x="83" y="52"/>
                </a:cubicBezTo>
                <a:cubicBezTo>
                  <a:pt x="69" y="52"/>
                  <a:pt x="69" y="52"/>
                  <a:pt x="69" y="52"/>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51" name="Freeform 50"/>
          <p:cNvSpPr>
            <a:spLocks noEditPoints="1"/>
          </p:cNvSpPr>
          <p:nvPr/>
        </p:nvSpPr>
        <p:spPr bwMode="auto">
          <a:xfrm>
            <a:off x="5420486" y="5543522"/>
            <a:ext cx="578157" cy="578157"/>
          </a:xfrm>
          <a:custGeom>
            <a:avLst/>
            <a:gdLst>
              <a:gd name="T0" fmla="*/ 90 w 133"/>
              <a:gd name="T1" fmla="*/ 9 h 133"/>
              <a:gd name="T2" fmla="*/ 16 w 133"/>
              <a:gd name="T3" fmla="*/ 83 h 133"/>
              <a:gd name="T4" fmla="*/ 4 w 133"/>
              <a:gd name="T5" fmla="*/ 129 h 133"/>
              <a:gd name="T6" fmla="*/ 50 w 133"/>
              <a:gd name="T7" fmla="*/ 117 h 133"/>
              <a:gd name="T8" fmla="*/ 124 w 133"/>
              <a:gd name="T9" fmla="*/ 44 h 133"/>
              <a:gd name="T10" fmla="*/ 124 w 133"/>
              <a:gd name="T11" fmla="*/ 9 h 133"/>
              <a:gd name="T12" fmla="*/ 90 w 133"/>
              <a:gd name="T13" fmla="*/ 9 h 133"/>
              <a:gd name="T14" fmla="*/ 24 w 133"/>
              <a:gd name="T15" fmla="*/ 86 h 133"/>
              <a:gd name="T16" fmla="*/ 84 w 133"/>
              <a:gd name="T17" fmla="*/ 26 h 133"/>
              <a:gd name="T18" fmla="*/ 92 w 133"/>
              <a:gd name="T19" fmla="*/ 35 h 133"/>
              <a:gd name="T20" fmla="*/ 34 w 133"/>
              <a:gd name="T21" fmla="*/ 93 h 133"/>
              <a:gd name="T22" fmla="*/ 32 w 133"/>
              <a:gd name="T23" fmla="*/ 91 h 133"/>
              <a:gd name="T24" fmla="*/ 24 w 133"/>
              <a:gd name="T25" fmla="*/ 86 h 133"/>
              <a:gd name="T26" fmla="*/ 24 w 133"/>
              <a:gd name="T27" fmla="*/ 86 h 133"/>
              <a:gd name="T28" fmla="*/ 11 w 133"/>
              <a:gd name="T29" fmla="*/ 122 h 133"/>
              <a:gd name="T30" fmla="*/ 19 w 133"/>
              <a:gd name="T31" fmla="*/ 93 h 133"/>
              <a:gd name="T32" fmla="*/ 29 w 133"/>
              <a:gd name="T33" fmla="*/ 99 h 133"/>
              <a:gd name="T34" fmla="*/ 33 w 133"/>
              <a:gd name="T35" fmla="*/ 102 h 133"/>
              <a:gd name="T36" fmla="*/ 39 w 133"/>
              <a:gd name="T37" fmla="*/ 114 h 133"/>
              <a:gd name="T38" fmla="*/ 11 w 133"/>
              <a:gd name="T39" fmla="*/ 122 h 133"/>
              <a:gd name="T40" fmla="*/ 47 w 133"/>
              <a:gd name="T41" fmla="*/ 109 h 133"/>
              <a:gd name="T42" fmla="*/ 46 w 133"/>
              <a:gd name="T43" fmla="*/ 110 h 133"/>
              <a:gd name="T44" fmla="*/ 41 w 133"/>
              <a:gd name="T45" fmla="*/ 99 h 133"/>
              <a:gd name="T46" fmla="*/ 40 w 133"/>
              <a:gd name="T47" fmla="*/ 99 h 133"/>
              <a:gd name="T48" fmla="*/ 98 w 133"/>
              <a:gd name="T49" fmla="*/ 41 h 133"/>
              <a:gd name="T50" fmla="*/ 107 w 133"/>
              <a:gd name="T51" fmla="*/ 49 h 133"/>
              <a:gd name="T52" fmla="*/ 47 w 133"/>
              <a:gd name="T53" fmla="*/ 109 h 133"/>
              <a:gd name="T54" fmla="*/ 118 w 133"/>
              <a:gd name="T55" fmla="*/ 38 h 133"/>
              <a:gd name="T56" fmla="*/ 112 w 133"/>
              <a:gd name="T57" fmla="*/ 44 h 133"/>
              <a:gd name="T58" fmla="*/ 89 w 133"/>
              <a:gd name="T59" fmla="*/ 21 h 133"/>
              <a:gd name="T60" fmla="*/ 95 w 133"/>
              <a:gd name="T61" fmla="*/ 15 h 133"/>
              <a:gd name="T62" fmla="*/ 118 w 133"/>
              <a:gd name="T63" fmla="*/ 15 h 133"/>
              <a:gd name="T64" fmla="*/ 118 w 133"/>
              <a:gd name="T65" fmla="*/ 38 h 13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33" h="133">
                <a:moveTo>
                  <a:pt x="90" y="9"/>
                </a:moveTo>
                <a:cubicBezTo>
                  <a:pt x="16" y="83"/>
                  <a:pt x="16" y="83"/>
                  <a:pt x="16" y="83"/>
                </a:cubicBezTo>
                <a:cubicBezTo>
                  <a:pt x="7" y="91"/>
                  <a:pt x="0" y="125"/>
                  <a:pt x="4" y="129"/>
                </a:cubicBezTo>
                <a:cubicBezTo>
                  <a:pt x="9" y="133"/>
                  <a:pt x="42" y="126"/>
                  <a:pt x="50" y="117"/>
                </a:cubicBezTo>
                <a:cubicBezTo>
                  <a:pt x="124" y="44"/>
                  <a:pt x="124" y="44"/>
                  <a:pt x="124" y="44"/>
                </a:cubicBezTo>
                <a:cubicBezTo>
                  <a:pt x="133" y="34"/>
                  <a:pt x="133" y="19"/>
                  <a:pt x="124" y="9"/>
                </a:cubicBezTo>
                <a:cubicBezTo>
                  <a:pt x="114" y="0"/>
                  <a:pt x="99" y="0"/>
                  <a:pt x="90" y="9"/>
                </a:cubicBezTo>
                <a:close/>
                <a:moveTo>
                  <a:pt x="24" y="86"/>
                </a:moveTo>
                <a:cubicBezTo>
                  <a:pt x="84" y="26"/>
                  <a:pt x="84" y="26"/>
                  <a:pt x="84" y="26"/>
                </a:cubicBezTo>
                <a:cubicBezTo>
                  <a:pt x="92" y="35"/>
                  <a:pt x="92" y="35"/>
                  <a:pt x="92" y="35"/>
                </a:cubicBezTo>
                <a:cubicBezTo>
                  <a:pt x="34" y="93"/>
                  <a:pt x="34" y="93"/>
                  <a:pt x="34" y="93"/>
                </a:cubicBezTo>
                <a:cubicBezTo>
                  <a:pt x="32" y="91"/>
                  <a:pt x="32" y="91"/>
                  <a:pt x="32" y="91"/>
                </a:cubicBezTo>
                <a:cubicBezTo>
                  <a:pt x="30" y="89"/>
                  <a:pt x="27" y="87"/>
                  <a:pt x="24" y="86"/>
                </a:cubicBezTo>
                <a:cubicBezTo>
                  <a:pt x="24" y="86"/>
                  <a:pt x="24" y="86"/>
                  <a:pt x="24" y="86"/>
                </a:cubicBezTo>
                <a:close/>
                <a:moveTo>
                  <a:pt x="11" y="122"/>
                </a:moveTo>
                <a:cubicBezTo>
                  <a:pt x="10" y="120"/>
                  <a:pt x="14" y="104"/>
                  <a:pt x="19" y="93"/>
                </a:cubicBezTo>
                <a:cubicBezTo>
                  <a:pt x="23" y="94"/>
                  <a:pt x="26" y="96"/>
                  <a:pt x="29" y="99"/>
                </a:cubicBezTo>
                <a:cubicBezTo>
                  <a:pt x="33" y="102"/>
                  <a:pt x="33" y="102"/>
                  <a:pt x="33" y="102"/>
                </a:cubicBezTo>
                <a:cubicBezTo>
                  <a:pt x="36" y="106"/>
                  <a:pt x="38" y="110"/>
                  <a:pt x="39" y="114"/>
                </a:cubicBezTo>
                <a:cubicBezTo>
                  <a:pt x="28" y="119"/>
                  <a:pt x="13" y="123"/>
                  <a:pt x="11" y="122"/>
                </a:cubicBezTo>
                <a:close/>
                <a:moveTo>
                  <a:pt x="47" y="109"/>
                </a:moveTo>
                <a:cubicBezTo>
                  <a:pt x="47" y="110"/>
                  <a:pt x="46" y="110"/>
                  <a:pt x="46" y="110"/>
                </a:cubicBezTo>
                <a:cubicBezTo>
                  <a:pt x="45" y="106"/>
                  <a:pt x="44" y="102"/>
                  <a:pt x="41" y="99"/>
                </a:cubicBezTo>
                <a:cubicBezTo>
                  <a:pt x="40" y="99"/>
                  <a:pt x="40" y="99"/>
                  <a:pt x="40" y="99"/>
                </a:cubicBezTo>
                <a:cubicBezTo>
                  <a:pt x="98" y="41"/>
                  <a:pt x="98" y="41"/>
                  <a:pt x="98" y="41"/>
                </a:cubicBezTo>
                <a:cubicBezTo>
                  <a:pt x="107" y="49"/>
                  <a:pt x="107" y="49"/>
                  <a:pt x="107" y="49"/>
                </a:cubicBezTo>
                <a:cubicBezTo>
                  <a:pt x="47" y="109"/>
                  <a:pt x="47" y="109"/>
                  <a:pt x="47" y="109"/>
                </a:cubicBezTo>
                <a:close/>
                <a:moveTo>
                  <a:pt x="118" y="38"/>
                </a:moveTo>
                <a:cubicBezTo>
                  <a:pt x="112" y="44"/>
                  <a:pt x="112" y="44"/>
                  <a:pt x="112" y="44"/>
                </a:cubicBezTo>
                <a:cubicBezTo>
                  <a:pt x="89" y="21"/>
                  <a:pt x="89" y="21"/>
                  <a:pt x="89" y="21"/>
                </a:cubicBezTo>
                <a:cubicBezTo>
                  <a:pt x="95" y="15"/>
                  <a:pt x="95" y="15"/>
                  <a:pt x="95" y="15"/>
                </a:cubicBezTo>
                <a:cubicBezTo>
                  <a:pt x="101" y="8"/>
                  <a:pt x="112" y="8"/>
                  <a:pt x="118" y="15"/>
                </a:cubicBezTo>
                <a:cubicBezTo>
                  <a:pt x="125" y="21"/>
                  <a:pt x="125" y="32"/>
                  <a:pt x="118" y="38"/>
                </a:cubicBezTo>
                <a:close/>
              </a:path>
            </a:pathLst>
          </a:custGeom>
          <a:solidFill>
            <a:schemeClr val="bg2">
              <a:lumMod val="10000"/>
            </a:schemeClr>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Tree>
    <p:extLst>
      <p:ext uri="{BB962C8B-B14F-4D97-AF65-F5344CB8AC3E}">
        <p14:creationId xmlns:p14="http://schemas.microsoft.com/office/powerpoint/2010/main" val="257140000"/>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38" name="Freeform 20"/>
          <p:cNvSpPr>
            <a:spLocks/>
          </p:cNvSpPr>
          <p:nvPr/>
        </p:nvSpPr>
        <p:spPr bwMode="auto">
          <a:xfrm>
            <a:off x="6670104" y="3270963"/>
            <a:ext cx="2159580" cy="7633366"/>
          </a:xfrm>
          <a:custGeom>
            <a:avLst/>
            <a:gdLst/>
            <a:ahLst/>
            <a:cxnLst>
              <a:cxn ang="0">
                <a:pos x="342" y="1099"/>
              </a:cxn>
              <a:cxn ang="0">
                <a:pos x="0" y="1209"/>
              </a:cxn>
              <a:cxn ang="0">
                <a:pos x="0" y="0"/>
              </a:cxn>
              <a:cxn ang="0">
                <a:pos x="342" y="110"/>
              </a:cxn>
              <a:cxn ang="0">
                <a:pos x="342" y="1099"/>
              </a:cxn>
            </a:cxnLst>
            <a:rect l="0" t="0" r="r" b="b"/>
            <a:pathLst>
              <a:path w="342" h="1209">
                <a:moveTo>
                  <a:pt x="342" y="1099"/>
                </a:moveTo>
                <a:cubicBezTo>
                  <a:pt x="226" y="1126"/>
                  <a:pt x="112" y="1163"/>
                  <a:pt x="0" y="1209"/>
                </a:cubicBezTo>
                <a:cubicBezTo>
                  <a:pt x="0" y="806"/>
                  <a:pt x="0" y="403"/>
                  <a:pt x="0" y="0"/>
                </a:cubicBezTo>
                <a:cubicBezTo>
                  <a:pt x="112" y="46"/>
                  <a:pt x="226" y="83"/>
                  <a:pt x="342" y="110"/>
                </a:cubicBezTo>
                <a:cubicBezTo>
                  <a:pt x="342" y="440"/>
                  <a:pt x="342" y="769"/>
                  <a:pt x="342" y="1099"/>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1" name="Freeform 23"/>
          <p:cNvSpPr>
            <a:spLocks/>
          </p:cNvSpPr>
          <p:nvPr/>
        </p:nvSpPr>
        <p:spPr bwMode="auto">
          <a:xfrm>
            <a:off x="13311881" y="3957860"/>
            <a:ext cx="2229071" cy="6243538"/>
          </a:xfrm>
          <a:custGeom>
            <a:avLst/>
            <a:gdLst/>
            <a:ahLst/>
            <a:cxnLst>
              <a:cxn ang="0">
                <a:pos x="353" y="989"/>
              </a:cxn>
              <a:cxn ang="0">
                <a:pos x="0" y="934"/>
              </a:cxn>
              <a:cxn ang="0">
                <a:pos x="0" y="56"/>
              </a:cxn>
              <a:cxn ang="0">
                <a:pos x="353" y="0"/>
              </a:cxn>
              <a:cxn ang="0">
                <a:pos x="353" y="989"/>
              </a:cxn>
            </a:cxnLst>
            <a:rect l="0" t="0" r="r" b="b"/>
            <a:pathLst>
              <a:path w="353" h="989">
                <a:moveTo>
                  <a:pt x="353" y="989"/>
                </a:moveTo>
                <a:cubicBezTo>
                  <a:pt x="237" y="961"/>
                  <a:pt x="119" y="943"/>
                  <a:pt x="0" y="934"/>
                </a:cubicBezTo>
                <a:cubicBezTo>
                  <a:pt x="0" y="641"/>
                  <a:pt x="0" y="348"/>
                  <a:pt x="0" y="56"/>
                </a:cubicBezTo>
                <a:cubicBezTo>
                  <a:pt x="119" y="46"/>
                  <a:pt x="237" y="28"/>
                  <a:pt x="353" y="0"/>
                </a:cubicBezTo>
                <a:cubicBezTo>
                  <a:pt x="353" y="330"/>
                  <a:pt x="353" y="659"/>
                  <a:pt x="353" y="989"/>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4" name="Freeform 22"/>
          <p:cNvSpPr>
            <a:spLocks/>
          </p:cNvSpPr>
          <p:nvPr/>
        </p:nvSpPr>
        <p:spPr bwMode="auto">
          <a:xfrm>
            <a:off x="11064100" y="4316008"/>
            <a:ext cx="2247781" cy="5543278"/>
          </a:xfrm>
          <a:custGeom>
            <a:avLst/>
            <a:gdLst/>
            <a:ahLst/>
            <a:cxnLst>
              <a:cxn ang="0">
                <a:pos x="356" y="877"/>
              </a:cxn>
              <a:cxn ang="0">
                <a:pos x="0" y="878"/>
              </a:cxn>
              <a:cxn ang="0">
                <a:pos x="0" y="0"/>
              </a:cxn>
              <a:cxn ang="0">
                <a:pos x="356" y="0"/>
              </a:cxn>
              <a:cxn ang="0">
                <a:pos x="356" y="877"/>
              </a:cxn>
            </a:cxnLst>
            <a:rect l="0" t="0" r="r" b="b"/>
            <a:pathLst>
              <a:path w="356" h="878">
                <a:moveTo>
                  <a:pt x="356" y="877"/>
                </a:moveTo>
                <a:cubicBezTo>
                  <a:pt x="237" y="868"/>
                  <a:pt x="118" y="868"/>
                  <a:pt x="0" y="878"/>
                </a:cubicBezTo>
                <a:cubicBezTo>
                  <a:pt x="0" y="585"/>
                  <a:pt x="0" y="292"/>
                  <a:pt x="0" y="0"/>
                </a:cubicBezTo>
                <a:cubicBezTo>
                  <a:pt x="118" y="9"/>
                  <a:pt x="237" y="9"/>
                  <a:pt x="356" y="0"/>
                </a:cubicBezTo>
                <a:cubicBezTo>
                  <a:pt x="356" y="292"/>
                  <a:pt x="356" y="585"/>
                  <a:pt x="356" y="877"/>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47" name="Freeform 21"/>
          <p:cNvSpPr>
            <a:spLocks/>
          </p:cNvSpPr>
          <p:nvPr/>
        </p:nvSpPr>
        <p:spPr bwMode="auto">
          <a:xfrm>
            <a:off x="8829684" y="3963205"/>
            <a:ext cx="2229071" cy="6243538"/>
          </a:xfrm>
          <a:custGeom>
            <a:avLst/>
            <a:gdLst/>
            <a:ahLst/>
            <a:cxnLst>
              <a:cxn ang="0">
                <a:pos x="353" y="934"/>
              </a:cxn>
              <a:cxn ang="0">
                <a:pos x="0" y="989"/>
              </a:cxn>
              <a:cxn ang="0">
                <a:pos x="0" y="0"/>
              </a:cxn>
              <a:cxn ang="0">
                <a:pos x="353" y="56"/>
              </a:cxn>
              <a:cxn ang="0">
                <a:pos x="353" y="934"/>
              </a:cxn>
            </a:cxnLst>
            <a:rect l="0" t="0" r="r" b="b"/>
            <a:pathLst>
              <a:path w="353" h="989">
                <a:moveTo>
                  <a:pt x="353" y="934"/>
                </a:moveTo>
                <a:cubicBezTo>
                  <a:pt x="234" y="943"/>
                  <a:pt x="116" y="961"/>
                  <a:pt x="0" y="989"/>
                </a:cubicBezTo>
                <a:cubicBezTo>
                  <a:pt x="0" y="659"/>
                  <a:pt x="0" y="330"/>
                  <a:pt x="0" y="0"/>
                </a:cubicBezTo>
                <a:cubicBezTo>
                  <a:pt x="116" y="28"/>
                  <a:pt x="234" y="46"/>
                  <a:pt x="353" y="56"/>
                </a:cubicBezTo>
                <a:cubicBezTo>
                  <a:pt x="353" y="348"/>
                  <a:pt x="353" y="641"/>
                  <a:pt x="353" y="934"/>
                </a:cubicBez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50" name="Freeform 24"/>
          <p:cNvSpPr>
            <a:spLocks/>
          </p:cNvSpPr>
          <p:nvPr/>
        </p:nvSpPr>
        <p:spPr bwMode="auto">
          <a:xfrm>
            <a:off x="15546298" y="3257600"/>
            <a:ext cx="2167597" cy="7633366"/>
          </a:xfrm>
          <a:custGeom>
            <a:avLst/>
            <a:gdLst/>
            <a:ahLst/>
            <a:cxnLst>
              <a:cxn ang="0">
                <a:pos x="343" y="1209"/>
              </a:cxn>
              <a:cxn ang="0">
                <a:pos x="0" y="1099"/>
              </a:cxn>
              <a:cxn ang="0">
                <a:pos x="0" y="110"/>
              </a:cxn>
              <a:cxn ang="0">
                <a:pos x="343" y="0"/>
              </a:cxn>
              <a:cxn ang="0">
                <a:pos x="343" y="1209"/>
              </a:cxn>
            </a:cxnLst>
            <a:rect l="0" t="0" r="r" b="b"/>
            <a:pathLst>
              <a:path w="343" h="1209">
                <a:moveTo>
                  <a:pt x="343" y="1209"/>
                </a:moveTo>
                <a:cubicBezTo>
                  <a:pt x="231" y="1163"/>
                  <a:pt x="117" y="1126"/>
                  <a:pt x="0" y="1099"/>
                </a:cubicBezTo>
                <a:cubicBezTo>
                  <a:pt x="0" y="769"/>
                  <a:pt x="0" y="440"/>
                  <a:pt x="0" y="110"/>
                </a:cubicBezTo>
                <a:cubicBezTo>
                  <a:pt x="117" y="83"/>
                  <a:pt x="231" y="46"/>
                  <a:pt x="343" y="0"/>
                </a:cubicBezTo>
                <a:cubicBezTo>
                  <a:pt x="343" y="403"/>
                  <a:pt x="343" y="806"/>
                  <a:pt x="343" y="1209"/>
                </a:cubicBezTo>
                <a:close/>
              </a:path>
            </a:pathLst>
          </a:custGeom>
          <a:no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latin typeface="Arial" charset="0"/>
              <a:cs typeface="+mn-cs"/>
            </a:endParaRPr>
          </a:p>
        </p:txBody>
      </p:sp>
      <p:sp>
        <p:nvSpPr>
          <p:cNvPr id="52" name="TextBox 51"/>
          <p:cNvSpPr txBox="1"/>
          <p:nvPr/>
        </p:nvSpPr>
        <p:spPr>
          <a:xfrm>
            <a:off x="6694160" y="6907677"/>
            <a:ext cx="21408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Learn</a:t>
            </a:r>
          </a:p>
        </p:txBody>
      </p:sp>
      <p:sp>
        <p:nvSpPr>
          <p:cNvPr id="53" name="TextBox 52"/>
          <p:cNvSpPr txBox="1"/>
          <p:nvPr/>
        </p:nvSpPr>
        <p:spPr>
          <a:xfrm>
            <a:off x="8835029" y="6896986"/>
            <a:ext cx="222907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err="1">
                <a:solidFill>
                  <a:schemeClr val="bg2">
                    <a:lumMod val="10000"/>
                  </a:schemeClr>
                </a:solidFill>
              </a:rPr>
              <a:t>Synthesia</a:t>
            </a:r>
            <a:endParaRPr lang="en-US" dirty="0">
              <a:solidFill>
                <a:schemeClr val="bg2">
                  <a:lumMod val="10000"/>
                </a:schemeClr>
              </a:solidFill>
            </a:endParaRPr>
          </a:p>
        </p:txBody>
      </p:sp>
      <p:sp>
        <p:nvSpPr>
          <p:cNvPr id="54" name="TextBox 53"/>
          <p:cNvSpPr txBox="1"/>
          <p:nvPr/>
        </p:nvSpPr>
        <p:spPr>
          <a:xfrm>
            <a:off x="11064100" y="6911687"/>
            <a:ext cx="224778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Imagine</a:t>
            </a:r>
          </a:p>
        </p:txBody>
      </p:sp>
      <p:sp>
        <p:nvSpPr>
          <p:cNvPr id="55" name="TextBox 54"/>
          <p:cNvSpPr txBox="1"/>
          <p:nvPr/>
        </p:nvSpPr>
        <p:spPr>
          <a:xfrm>
            <a:off x="13311881" y="6909014"/>
            <a:ext cx="2229071"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Present</a:t>
            </a:r>
          </a:p>
        </p:txBody>
      </p:sp>
      <p:sp>
        <p:nvSpPr>
          <p:cNvPr id="56" name="TextBox 55"/>
          <p:cNvSpPr txBox="1"/>
          <p:nvPr/>
        </p:nvSpPr>
        <p:spPr>
          <a:xfrm>
            <a:off x="15540952" y="6906341"/>
            <a:ext cx="2167597"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defPPr>
              <a:defRPr lang="en-US"/>
            </a:defPPr>
            <a:lvl1pPr algn="ctr" defTabSz="814388" eaLnBrk="0" fontAlgn="base" hangingPunct="0">
              <a:spcBef>
                <a:spcPct val="0"/>
              </a:spcBef>
              <a:spcAft>
                <a:spcPct val="0"/>
              </a:spcAft>
              <a:defRPr sz="2200">
                <a:solidFill>
                  <a:srgbClr val="FFFFFF"/>
                </a:solidFill>
                <a:latin typeface="Montserrat" panose="00000500000000000000" pitchFamily="50" charset="0"/>
                <a:ea typeface="Open Sans Light" panose="020B0306030504020204" pitchFamily="34" charset="0"/>
                <a:cs typeface="Open Sans Light" panose="020B0306030504020204" pitchFamily="34" charset="0"/>
              </a:defRPr>
            </a:lvl1pPr>
          </a:lstStyle>
          <a:p>
            <a:r>
              <a:rPr lang="en-US" dirty="0">
                <a:solidFill>
                  <a:schemeClr val="bg2">
                    <a:lumMod val="10000"/>
                  </a:schemeClr>
                </a:solidFill>
              </a:rPr>
              <a:t>Refine</a:t>
            </a:r>
          </a:p>
        </p:txBody>
      </p:sp>
      <p:sp>
        <p:nvSpPr>
          <p:cNvPr id="58" name="Rectangle 57"/>
          <p:cNvSpPr/>
          <p:nvPr/>
        </p:nvSpPr>
        <p:spPr bwMode="auto">
          <a:xfrm>
            <a:off x="18336447" y="4985792"/>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59" name="Rectangle 58"/>
          <p:cNvSpPr/>
          <p:nvPr/>
        </p:nvSpPr>
        <p:spPr>
          <a:xfrm>
            <a:off x="18816736" y="4998494"/>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0" name="Rectangle 59"/>
          <p:cNvSpPr/>
          <p:nvPr/>
        </p:nvSpPr>
        <p:spPr bwMode="auto">
          <a:xfrm>
            <a:off x="18336447" y="7722096"/>
            <a:ext cx="207540" cy="1384826"/>
          </a:xfrm>
          <a:prstGeom prst="rect">
            <a:avLst/>
          </a:prstGeom>
          <a:solidFill>
            <a:schemeClr val="accent4"/>
          </a:solidFill>
          <a:ln>
            <a:noFill/>
          </a:ln>
          <a:effectLst/>
          <a:extLst/>
        </p:spPr>
        <p:txBody>
          <a:bodyPr vert="horz" wrap="square" lIns="91440" tIns="45720" rIns="91440" bIns="45720" numCol="1" rtlCol="0" anchor="t" anchorCtr="0" compatLnSpc="1">
            <a:prstTxWarp prst="textNoShape">
              <a:avLst/>
            </a:prstTxWarp>
          </a:bodyPr>
          <a:lstStyle/>
          <a:p>
            <a:pPr algn="ctr"/>
            <a:endParaRPr lang="id-ID"/>
          </a:p>
        </p:txBody>
      </p:sp>
      <p:sp>
        <p:nvSpPr>
          <p:cNvPr id="61" name="Rectangle 60"/>
          <p:cNvSpPr/>
          <p:nvPr/>
        </p:nvSpPr>
        <p:spPr>
          <a:xfrm>
            <a:off x="18816736" y="7734798"/>
            <a:ext cx="4767811" cy="1338828"/>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2" name="Rectangle 61"/>
          <p:cNvSpPr/>
          <p:nvPr/>
        </p:nvSpPr>
        <p:spPr bwMode="auto">
          <a:xfrm>
            <a:off x="5970835" y="4985792"/>
            <a:ext cx="207540" cy="1384826"/>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63" name="Rectangle 62"/>
          <p:cNvSpPr/>
          <p:nvPr/>
        </p:nvSpPr>
        <p:spPr>
          <a:xfrm>
            <a:off x="1030760" y="4998494"/>
            <a:ext cx="4767811" cy="1338828"/>
          </a:xfrm>
          <a:prstGeom prst="rect">
            <a:avLst/>
          </a:prstGeom>
        </p:spPr>
        <p:txBody>
          <a:bodyPr wrap="square">
            <a:spAutoFit/>
          </a:bodyPr>
          <a:lstStyle/>
          <a:p>
            <a:pPr algn="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64" name="Rectangle 63"/>
          <p:cNvSpPr/>
          <p:nvPr/>
        </p:nvSpPr>
        <p:spPr bwMode="auto">
          <a:xfrm>
            <a:off x="5970835" y="7722096"/>
            <a:ext cx="207540" cy="1384826"/>
          </a:xfrm>
          <a:prstGeom prst="rect">
            <a:avLst/>
          </a:prstGeom>
          <a:solidFill>
            <a:schemeClr val="bg2">
              <a:lumMod val="10000"/>
            </a:schemeClr>
          </a:solidFill>
          <a:ln>
            <a:noFill/>
          </a:ln>
          <a:extLst/>
        </p:spPr>
        <p:txBody>
          <a:bodyPr vert="horz" wrap="square" lIns="91440" tIns="45720" rIns="91440" bIns="45720" numCol="1" rtlCol="0" anchor="t" anchorCtr="0" compatLnSpc="1">
            <a:prstTxWarp prst="textNoShape">
              <a:avLst/>
            </a:prstTxWarp>
          </a:bodyPr>
          <a:lstStyle/>
          <a:p>
            <a:pPr algn="ctr"/>
            <a:endParaRPr lang="id-ID"/>
          </a:p>
        </p:txBody>
      </p:sp>
      <p:sp>
        <p:nvSpPr>
          <p:cNvPr id="65" name="Rectangle 64"/>
          <p:cNvSpPr/>
          <p:nvPr/>
        </p:nvSpPr>
        <p:spPr>
          <a:xfrm>
            <a:off x="1030760" y="7734798"/>
            <a:ext cx="4767811" cy="1338828"/>
          </a:xfrm>
          <a:prstGeom prst="rect">
            <a:avLst/>
          </a:prstGeom>
        </p:spPr>
        <p:txBody>
          <a:bodyPr wrap="square">
            <a:spAutoFit/>
          </a:bodyPr>
          <a:lstStyle/>
          <a:p>
            <a:pPr algn="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magnis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dis parturient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montes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p>
        </p:txBody>
      </p:sp>
      <p:sp>
        <p:nvSpPr>
          <p:cNvPr id="22" name="Freeform 21"/>
          <p:cNvSpPr>
            <a:spLocks noEditPoints="1"/>
          </p:cNvSpPr>
          <p:nvPr/>
        </p:nvSpPr>
        <p:spPr bwMode="auto">
          <a:xfrm>
            <a:off x="9677994" y="6100290"/>
            <a:ext cx="498246" cy="613694"/>
          </a:xfrm>
          <a:custGeom>
            <a:avLst/>
            <a:gdLst>
              <a:gd name="T0" fmla="*/ 16 w 104"/>
              <a:gd name="T1" fmla="*/ 90 h 128"/>
              <a:gd name="T2" fmla="*/ 8 w 104"/>
              <a:gd name="T3" fmla="*/ 64 h 128"/>
              <a:gd name="T4" fmla="*/ 50 w 104"/>
              <a:gd name="T5" fmla="*/ 20 h 128"/>
              <a:gd name="T6" fmla="*/ 45 w 104"/>
              <a:gd name="T7" fmla="*/ 25 h 128"/>
              <a:gd name="T8" fmla="*/ 45 w 104"/>
              <a:gd name="T9" fmla="*/ 31 h 128"/>
              <a:gd name="T10" fmla="*/ 51 w 104"/>
              <a:gd name="T11" fmla="*/ 31 h 128"/>
              <a:gd name="T12" fmla="*/ 63 w 104"/>
              <a:gd name="T13" fmla="*/ 20 h 128"/>
              <a:gd name="T14" fmla="*/ 64 w 104"/>
              <a:gd name="T15" fmla="*/ 16 h 128"/>
              <a:gd name="T16" fmla="*/ 63 w 104"/>
              <a:gd name="T17" fmla="*/ 13 h 128"/>
              <a:gd name="T18" fmla="*/ 51 w 104"/>
              <a:gd name="T19" fmla="*/ 2 h 128"/>
              <a:gd name="T20" fmla="*/ 45 w 104"/>
              <a:gd name="T21" fmla="*/ 2 h 128"/>
              <a:gd name="T22" fmla="*/ 45 w 104"/>
              <a:gd name="T23" fmla="*/ 8 h 128"/>
              <a:gd name="T24" fmla="*/ 50 w 104"/>
              <a:gd name="T25" fmla="*/ 13 h 128"/>
              <a:gd name="T26" fmla="*/ 0 w 104"/>
              <a:gd name="T27" fmla="*/ 64 h 128"/>
              <a:gd name="T28" fmla="*/ 10 w 104"/>
              <a:gd name="T29" fmla="*/ 94 h 128"/>
              <a:gd name="T30" fmla="*/ 23 w 104"/>
              <a:gd name="T31" fmla="*/ 107 h 128"/>
              <a:gd name="T32" fmla="*/ 25 w 104"/>
              <a:gd name="T33" fmla="*/ 108 h 128"/>
              <a:gd name="T34" fmla="*/ 29 w 104"/>
              <a:gd name="T35" fmla="*/ 106 h 128"/>
              <a:gd name="T36" fmla="*/ 28 w 104"/>
              <a:gd name="T37" fmla="*/ 101 h 128"/>
              <a:gd name="T38" fmla="*/ 16 w 104"/>
              <a:gd name="T39" fmla="*/ 90 h 128"/>
              <a:gd name="T40" fmla="*/ 104 w 104"/>
              <a:gd name="T41" fmla="*/ 64 h 128"/>
              <a:gd name="T42" fmla="*/ 94 w 104"/>
              <a:gd name="T43" fmla="*/ 34 h 128"/>
              <a:gd name="T44" fmla="*/ 81 w 104"/>
              <a:gd name="T45" fmla="*/ 21 h 128"/>
              <a:gd name="T46" fmla="*/ 79 w 104"/>
              <a:gd name="T47" fmla="*/ 20 h 128"/>
              <a:gd name="T48" fmla="*/ 75 w 104"/>
              <a:gd name="T49" fmla="*/ 22 h 128"/>
              <a:gd name="T50" fmla="*/ 77 w 104"/>
              <a:gd name="T51" fmla="*/ 27 h 128"/>
              <a:gd name="T52" fmla="*/ 88 w 104"/>
              <a:gd name="T53" fmla="*/ 38 h 128"/>
              <a:gd name="T54" fmla="*/ 96 w 104"/>
              <a:gd name="T55" fmla="*/ 64 h 128"/>
              <a:gd name="T56" fmla="*/ 54 w 104"/>
              <a:gd name="T57" fmla="*/ 108 h 128"/>
              <a:gd name="T58" fmla="*/ 59 w 104"/>
              <a:gd name="T59" fmla="*/ 103 h 128"/>
              <a:gd name="T60" fmla="*/ 59 w 104"/>
              <a:gd name="T61" fmla="*/ 97 h 128"/>
              <a:gd name="T62" fmla="*/ 53 w 104"/>
              <a:gd name="T63" fmla="*/ 97 h 128"/>
              <a:gd name="T64" fmla="*/ 41 w 104"/>
              <a:gd name="T65" fmla="*/ 108 h 128"/>
              <a:gd name="T66" fmla="*/ 40 w 104"/>
              <a:gd name="T67" fmla="*/ 112 h 128"/>
              <a:gd name="T68" fmla="*/ 41 w 104"/>
              <a:gd name="T69" fmla="*/ 115 h 128"/>
              <a:gd name="T70" fmla="*/ 53 w 104"/>
              <a:gd name="T71" fmla="*/ 126 h 128"/>
              <a:gd name="T72" fmla="*/ 59 w 104"/>
              <a:gd name="T73" fmla="*/ 126 h 128"/>
              <a:gd name="T74" fmla="*/ 59 w 104"/>
              <a:gd name="T75" fmla="*/ 120 h 128"/>
              <a:gd name="T76" fmla="*/ 54 w 104"/>
              <a:gd name="T77" fmla="*/ 116 h 128"/>
              <a:gd name="T78" fmla="*/ 104 w 104"/>
              <a:gd name="T79" fmla="*/ 64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Lst>
            <a:rect l="0" t="0" r="r" b="b"/>
            <a:pathLst>
              <a:path w="104" h="128">
                <a:moveTo>
                  <a:pt x="16" y="90"/>
                </a:moveTo>
                <a:cubicBezTo>
                  <a:pt x="11" y="82"/>
                  <a:pt x="8" y="73"/>
                  <a:pt x="8" y="64"/>
                </a:cubicBezTo>
                <a:cubicBezTo>
                  <a:pt x="8" y="41"/>
                  <a:pt x="26" y="22"/>
                  <a:pt x="50" y="20"/>
                </a:cubicBezTo>
                <a:cubicBezTo>
                  <a:pt x="45" y="25"/>
                  <a:pt x="45" y="25"/>
                  <a:pt x="45" y="25"/>
                </a:cubicBezTo>
                <a:cubicBezTo>
                  <a:pt x="43" y="27"/>
                  <a:pt x="43" y="29"/>
                  <a:pt x="45" y="31"/>
                </a:cubicBezTo>
                <a:cubicBezTo>
                  <a:pt x="47" y="33"/>
                  <a:pt x="50" y="33"/>
                  <a:pt x="51" y="31"/>
                </a:cubicBezTo>
                <a:cubicBezTo>
                  <a:pt x="63" y="20"/>
                  <a:pt x="63" y="20"/>
                  <a:pt x="63" y="20"/>
                </a:cubicBezTo>
                <a:cubicBezTo>
                  <a:pt x="64" y="19"/>
                  <a:pt x="64" y="18"/>
                  <a:pt x="64" y="16"/>
                </a:cubicBezTo>
                <a:cubicBezTo>
                  <a:pt x="64" y="15"/>
                  <a:pt x="64" y="14"/>
                  <a:pt x="63" y="13"/>
                </a:cubicBezTo>
                <a:cubicBezTo>
                  <a:pt x="51" y="2"/>
                  <a:pt x="51" y="2"/>
                  <a:pt x="51" y="2"/>
                </a:cubicBezTo>
                <a:cubicBezTo>
                  <a:pt x="50" y="0"/>
                  <a:pt x="47" y="0"/>
                  <a:pt x="45" y="2"/>
                </a:cubicBezTo>
                <a:cubicBezTo>
                  <a:pt x="43" y="3"/>
                  <a:pt x="43" y="6"/>
                  <a:pt x="45" y="8"/>
                </a:cubicBezTo>
                <a:cubicBezTo>
                  <a:pt x="50" y="13"/>
                  <a:pt x="50" y="13"/>
                  <a:pt x="50" y="13"/>
                </a:cubicBezTo>
                <a:cubicBezTo>
                  <a:pt x="22" y="14"/>
                  <a:pt x="0" y="36"/>
                  <a:pt x="0" y="64"/>
                </a:cubicBezTo>
                <a:cubicBezTo>
                  <a:pt x="0" y="75"/>
                  <a:pt x="3" y="85"/>
                  <a:pt x="10" y="94"/>
                </a:cubicBezTo>
                <a:cubicBezTo>
                  <a:pt x="13" y="99"/>
                  <a:pt x="18" y="104"/>
                  <a:pt x="23" y="107"/>
                </a:cubicBezTo>
                <a:cubicBezTo>
                  <a:pt x="24" y="108"/>
                  <a:pt x="25" y="108"/>
                  <a:pt x="25" y="108"/>
                </a:cubicBezTo>
                <a:cubicBezTo>
                  <a:pt x="27" y="108"/>
                  <a:pt x="28" y="107"/>
                  <a:pt x="29" y="106"/>
                </a:cubicBezTo>
                <a:cubicBezTo>
                  <a:pt x="30" y="104"/>
                  <a:pt x="29" y="102"/>
                  <a:pt x="28" y="101"/>
                </a:cubicBezTo>
                <a:cubicBezTo>
                  <a:pt x="23" y="98"/>
                  <a:pt x="19" y="94"/>
                  <a:pt x="16" y="90"/>
                </a:cubicBezTo>
                <a:close/>
                <a:moveTo>
                  <a:pt x="104" y="64"/>
                </a:moveTo>
                <a:cubicBezTo>
                  <a:pt x="104" y="53"/>
                  <a:pt x="101" y="43"/>
                  <a:pt x="94" y="34"/>
                </a:cubicBezTo>
                <a:cubicBezTo>
                  <a:pt x="91" y="29"/>
                  <a:pt x="86" y="25"/>
                  <a:pt x="81" y="21"/>
                </a:cubicBezTo>
                <a:cubicBezTo>
                  <a:pt x="80" y="21"/>
                  <a:pt x="79" y="20"/>
                  <a:pt x="79" y="20"/>
                </a:cubicBezTo>
                <a:cubicBezTo>
                  <a:pt x="77" y="20"/>
                  <a:pt x="76" y="21"/>
                  <a:pt x="75" y="22"/>
                </a:cubicBezTo>
                <a:cubicBezTo>
                  <a:pt x="74" y="24"/>
                  <a:pt x="75" y="26"/>
                  <a:pt x="77" y="27"/>
                </a:cubicBezTo>
                <a:cubicBezTo>
                  <a:pt x="81" y="30"/>
                  <a:pt x="85" y="34"/>
                  <a:pt x="88" y="38"/>
                </a:cubicBezTo>
                <a:cubicBezTo>
                  <a:pt x="93" y="46"/>
                  <a:pt x="96" y="55"/>
                  <a:pt x="96" y="64"/>
                </a:cubicBezTo>
                <a:cubicBezTo>
                  <a:pt x="96" y="87"/>
                  <a:pt x="78" y="107"/>
                  <a:pt x="54" y="108"/>
                </a:cubicBezTo>
                <a:cubicBezTo>
                  <a:pt x="59" y="103"/>
                  <a:pt x="59" y="103"/>
                  <a:pt x="59" y="103"/>
                </a:cubicBezTo>
                <a:cubicBezTo>
                  <a:pt x="61" y="102"/>
                  <a:pt x="61" y="99"/>
                  <a:pt x="59" y="97"/>
                </a:cubicBezTo>
                <a:cubicBezTo>
                  <a:pt x="57" y="95"/>
                  <a:pt x="54" y="95"/>
                  <a:pt x="53" y="97"/>
                </a:cubicBezTo>
                <a:cubicBezTo>
                  <a:pt x="41" y="108"/>
                  <a:pt x="41" y="108"/>
                  <a:pt x="41" y="108"/>
                </a:cubicBezTo>
                <a:cubicBezTo>
                  <a:pt x="40" y="109"/>
                  <a:pt x="40" y="111"/>
                  <a:pt x="40" y="112"/>
                </a:cubicBezTo>
                <a:cubicBezTo>
                  <a:pt x="40" y="113"/>
                  <a:pt x="40" y="114"/>
                  <a:pt x="41" y="115"/>
                </a:cubicBezTo>
                <a:cubicBezTo>
                  <a:pt x="53" y="126"/>
                  <a:pt x="53" y="126"/>
                  <a:pt x="53" y="126"/>
                </a:cubicBezTo>
                <a:cubicBezTo>
                  <a:pt x="54" y="128"/>
                  <a:pt x="57" y="128"/>
                  <a:pt x="59" y="126"/>
                </a:cubicBezTo>
                <a:cubicBezTo>
                  <a:pt x="61" y="125"/>
                  <a:pt x="61" y="122"/>
                  <a:pt x="59" y="120"/>
                </a:cubicBezTo>
                <a:cubicBezTo>
                  <a:pt x="54" y="116"/>
                  <a:pt x="54" y="116"/>
                  <a:pt x="54" y="116"/>
                </a:cubicBezTo>
                <a:cubicBezTo>
                  <a:pt x="82" y="114"/>
                  <a:pt x="104" y="92"/>
                  <a:pt x="104" y="64"/>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3" name="Freeform 22"/>
          <p:cNvSpPr>
            <a:spLocks noEditPoints="1"/>
          </p:cNvSpPr>
          <p:nvPr/>
        </p:nvSpPr>
        <p:spPr bwMode="auto">
          <a:xfrm>
            <a:off x="11908814" y="6100290"/>
            <a:ext cx="459764" cy="613694"/>
          </a:xfrm>
          <a:custGeom>
            <a:avLst/>
            <a:gdLst>
              <a:gd name="T0" fmla="*/ 96 w 96"/>
              <a:gd name="T1" fmla="*/ 48 h 128"/>
              <a:gd name="T2" fmla="*/ 48 w 96"/>
              <a:gd name="T3" fmla="*/ 0 h 128"/>
              <a:gd name="T4" fmla="*/ 0 w 96"/>
              <a:gd name="T5" fmla="*/ 48 h 128"/>
              <a:gd name="T6" fmla="*/ 28 w 96"/>
              <a:gd name="T7" fmla="*/ 92 h 128"/>
              <a:gd name="T8" fmla="*/ 28 w 96"/>
              <a:gd name="T9" fmla="*/ 120 h 128"/>
              <a:gd name="T10" fmla="*/ 36 w 96"/>
              <a:gd name="T11" fmla="*/ 128 h 128"/>
              <a:gd name="T12" fmla="*/ 60 w 96"/>
              <a:gd name="T13" fmla="*/ 128 h 128"/>
              <a:gd name="T14" fmla="*/ 68 w 96"/>
              <a:gd name="T15" fmla="*/ 120 h 128"/>
              <a:gd name="T16" fmla="*/ 68 w 96"/>
              <a:gd name="T17" fmla="*/ 104 h 128"/>
              <a:gd name="T18" fmla="*/ 68 w 96"/>
              <a:gd name="T19" fmla="*/ 104 h 128"/>
              <a:gd name="T20" fmla="*/ 68 w 96"/>
              <a:gd name="T21" fmla="*/ 92 h 128"/>
              <a:gd name="T22" fmla="*/ 96 w 96"/>
              <a:gd name="T23" fmla="*/ 48 h 128"/>
              <a:gd name="T24" fmla="*/ 60 w 96"/>
              <a:gd name="T25" fmla="*/ 116 h 128"/>
              <a:gd name="T26" fmla="*/ 56 w 96"/>
              <a:gd name="T27" fmla="*/ 120 h 128"/>
              <a:gd name="T28" fmla="*/ 40 w 96"/>
              <a:gd name="T29" fmla="*/ 120 h 128"/>
              <a:gd name="T30" fmla="*/ 36 w 96"/>
              <a:gd name="T31" fmla="*/ 116 h 128"/>
              <a:gd name="T32" fmla="*/ 36 w 96"/>
              <a:gd name="T33" fmla="*/ 108 h 128"/>
              <a:gd name="T34" fmla="*/ 40 w 96"/>
              <a:gd name="T35" fmla="*/ 104 h 128"/>
              <a:gd name="T36" fmla="*/ 56 w 96"/>
              <a:gd name="T37" fmla="*/ 104 h 128"/>
              <a:gd name="T38" fmla="*/ 60 w 96"/>
              <a:gd name="T39" fmla="*/ 108 h 128"/>
              <a:gd name="T40" fmla="*/ 60 w 96"/>
              <a:gd name="T41" fmla="*/ 116 h 128"/>
              <a:gd name="T42" fmla="*/ 60 w 96"/>
              <a:gd name="T43" fmla="*/ 86 h 128"/>
              <a:gd name="T44" fmla="*/ 60 w 96"/>
              <a:gd name="T45" fmla="*/ 96 h 128"/>
              <a:gd name="T46" fmla="*/ 36 w 96"/>
              <a:gd name="T47" fmla="*/ 96 h 128"/>
              <a:gd name="T48" fmla="*/ 36 w 96"/>
              <a:gd name="T49" fmla="*/ 86 h 128"/>
              <a:gd name="T50" fmla="*/ 8 w 96"/>
              <a:gd name="T51" fmla="*/ 48 h 128"/>
              <a:gd name="T52" fmla="*/ 48 w 96"/>
              <a:gd name="T53" fmla="*/ 8 h 128"/>
              <a:gd name="T54" fmla="*/ 88 w 96"/>
              <a:gd name="T55" fmla="*/ 48 h 128"/>
              <a:gd name="T56" fmla="*/ 60 w 96"/>
              <a:gd name="T57" fmla="*/ 86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Lst>
            <a:rect l="0" t="0" r="r" b="b"/>
            <a:pathLst>
              <a:path w="96" h="128">
                <a:moveTo>
                  <a:pt x="96" y="48"/>
                </a:moveTo>
                <a:cubicBezTo>
                  <a:pt x="96" y="22"/>
                  <a:pt x="75" y="0"/>
                  <a:pt x="48" y="0"/>
                </a:cubicBezTo>
                <a:cubicBezTo>
                  <a:pt x="21" y="0"/>
                  <a:pt x="0" y="22"/>
                  <a:pt x="0" y="48"/>
                </a:cubicBezTo>
                <a:cubicBezTo>
                  <a:pt x="0" y="67"/>
                  <a:pt x="11" y="84"/>
                  <a:pt x="28" y="92"/>
                </a:cubicBezTo>
                <a:cubicBezTo>
                  <a:pt x="28" y="120"/>
                  <a:pt x="28" y="120"/>
                  <a:pt x="28" y="120"/>
                </a:cubicBezTo>
                <a:cubicBezTo>
                  <a:pt x="28" y="125"/>
                  <a:pt x="32" y="128"/>
                  <a:pt x="36" y="128"/>
                </a:cubicBezTo>
                <a:cubicBezTo>
                  <a:pt x="60" y="128"/>
                  <a:pt x="60" y="128"/>
                  <a:pt x="60" y="128"/>
                </a:cubicBezTo>
                <a:cubicBezTo>
                  <a:pt x="64" y="128"/>
                  <a:pt x="68" y="125"/>
                  <a:pt x="68" y="120"/>
                </a:cubicBezTo>
                <a:cubicBezTo>
                  <a:pt x="68" y="104"/>
                  <a:pt x="68" y="104"/>
                  <a:pt x="68" y="104"/>
                </a:cubicBezTo>
                <a:cubicBezTo>
                  <a:pt x="68" y="104"/>
                  <a:pt x="68" y="104"/>
                  <a:pt x="68" y="104"/>
                </a:cubicBezTo>
                <a:cubicBezTo>
                  <a:pt x="68" y="92"/>
                  <a:pt x="68" y="92"/>
                  <a:pt x="68" y="92"/>
                </a:cubicBezTo>
                <a:cubicBezTo>
                  <a:pt x="85" y="84"/>
                  <a:pt x="96" y="67"/>
                  <a:pt x="96" y="48"/>
                </a:cubicBezTo>
                <a:close/>
                <a:moveTo>
                  <a:pt x="60" y="116"/>
                </a:moveTo>
                <a:cubicBezTo>
                  <a:pt x="60" y="118"/>
                  <a:pt x="58" y="120"/>
                  <a:pt x="56" y="120"/>
                </a:cubicBezTo>
                <a:cubicBezTo>
                  <a:pt x="40" y="120"/>
                  <a:pt x="40" y="120"/>
                  <a:pt x="40" y="120"/>
                </a:cubicBezTo>
                <a:cubicBezTo>
                  <a:pt x="38" y="120"/>
                  <a:pt x="36" y="118"/>
                  <a:pt x="36" y="116"/>
                </a:cubicBezTo>
                <a:cubicBezTo>
                  <a:pt x="36" y="108"/>
                  <a:pt x="36" y="108"/>
                  <a:pt x="36" y="108"/>
                </a:cubicBezTo>
                <a:cubicBezTo>
                  <a:pt x="36" y="106"/>
                  <a:pt x="38" y="104"/>
                  <a:pt x="40" y="104"/>
                </a:cubicBezTo>
                <a:cubicBezTo>
                  <a:pt x="56" y="104"/>
                  <a:pt x="56" y="104"/>
                  <a:pt x="56" y="104"/>
                </a:cubicBezTo>
                <a:cubicBezTo>
                  <a:pt x="58" y="104"/>
                  <a:pt x="60" y="106"/>
                  <a:pt x="60" y="108"/>
                </a:cubicBezTo>
                <a:cubicBezTo>
                  <a:pt x="60" y="116"/>
                  <a:pt x="60" y="116"/>
                  <a:pt x="60" y="116"/>
                </a:cubicBezTo>
                <a:close/>
                <a:moveTo>
                  <a:pt x="60" y="86"/>
                </a:moveTo>
                <a:cubicBezTo>
                  <a:pt x="60" y="96"/>
                  <a:pt x="60" y="96"/>
                  <a:pt x="60" y="96"/>
                </a:cubicBezTo>
                <a:cubicBezTo>
                  <a:pt x="36" y="96"/>
                  <a:pt x="36" y="96"/>
                  <a:pt x="36" y="96"/>
                </a:cubicBezTo>
                <a:cubicBezTo>
                  <a:pt x="36" y="86"/>
                  <a:pt x="36" y="86"/>
                  <a:pt x="36" y="86"/>
                </a:cubicBezTo>
                <a:cubicBezTo>
                  <a:pt x="20" y="81"/>
                  <a:pt x="8" y="66"/>
                  <a:pt x="8" y="48"/>
                </a:cubicBezTo>
                <a:cubicBezTo>
                  <a:pt x="8" y="26"/>
                  <a:pt x="26" y="8"/>
                  <a:pt x="48" y="8"/>
                </a:cubicBezTo>
                <a:cubicBezTo>
                  <a:pt x="70" y="8"/>
                  <a:pt x="88" y="26"/>
                  <a:pt x="88" y="48"/>
                </a:cubicBezTo>
                <a:cubicBezTo>
                  <a:pt x="88" y="66"/>
                  <a:pt x="76" y="81"/>
                  <a:pt x="60" y="86"/>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4" name="Freeform 23"/>
          <p:cNvSpPr>
            <a:spLocks noEditPoints="1"/>
          </p:cNvSpPr>
          <p:nvPr/>
        </p:nvSpPr>
        <p:spPr bwMode="auto">
          <a:xfrm>
            <a:off x="7411716" y="6100290"/>
            <a:ext cx="613694" cy="613694"/>
          </a:xfrm>
          <a:custGeom>
            <a:avLst/>
            <a:gdLst>
              <a:gd name="T0" fmla="*/ 303 w 303"/>
              <a:gd name="T1" fmla="*/ 76 h 303"/>
              <a:gd name="T2" fmla="*/ 303 w 303"/>
              <a:gd name="T3" fmla="*/ 76 h 303"/>
              <a:gd name="T4" fmla="*/ 152 w 303"/>
              <a:gd name="T5" fmla="*/ 0 h 303"/>
              <a:gd name="T6" fmla="*/ 0 w 303"/>
              <a:gd name="T7" fmla="*/ 76 h 303"/>
              <a:gd name="T8" fmla="*/ 0 w 303"/>
              <a:gd name="T9" fmla="*/ 76 h 303"/>
              <a:gd name="T10" fmla="*/ 0 w 303"/>
              <a:gd name="T11" fmla="*/ 227 h 303"/>
              <a:gd name="T12" fmla="*/ 152 w 303"/>
              <a:gd name="T13" fmla="*/ 303 h 303"/>
              <a:gd name="T14" fmla="*/ 303 w 303"/>
              <a:gd name="T15" fmla="*/ 227 h 303"/>
              <a:gd name="T16" fmla="*/ 303 w 303"/>
              <a:gd name="T17" fmla="*/ 76 h 303"/>
              <a:gd name="T18" fmla="*/ 303 w 303"/>
              <a:gd name="T19" fmla="*/ 76 h 303"/>
              <a:gd name="T20" fmla="*/ 303 w 303"/>
              <a:gd name="T21" fmla="*/ 76 h 303"/>
              <a:gd name="T22" fmla="*/ 152 w 303"/>
              <a:gd name="T23" fmla="*/ 19 h 303"/>
              <a:gd name="T24" fmla="*/ 265 w 303"/>
              <a:gd name="T25" fmla="*/ 76 h 303"/>
              <a:gd name="T26" fmla="*/ 223 w 303"/>
              <a:gd name="T27" fmla="*/ 97 h 303"/>
              <a:gd name="T28" fmla="*/ 107 w 303"/>
              <a:gd name="T29" fmla="*/ 41 h 303"/>
              <a:gd name="T30" fmla="*/ 152 w 303"/>
              <a:gd name="T31" fmla="*/ 19 h 303"/>
              <a:gd name="T32" fmla="*/ 152 w 303"/>
              <a:gd name="T33" fmla="*/ 19 h 303"/>
              <a:gd name="T34" fmla="*/ 88 w 303"/>
              <a:gd name="T35" fmla="*/ 52 h 303"/>
              <a:gd name="T36" fmla="*/ 204 w 303"/>
              <a:gd name="T37" fmla="*/ 107 h 303"/>
              <a:gd name="T38" fmla="*/ 152 w 303"/>
              <a:gd name="T39" fmla="*/ 133 h 303"/>
              <a:gd name="T40" fmla="*/ 38 w 303"/>
              <a:gd name="T41" fmla="*/ 76 h 303"/>
              <a:gd name="T42" fmla="*/ 88 w 303"/>
              <a:gd name="T43" fmla="*/ 52 h 303"/>
              <a:gd name="T44" fmla="*/ 88 w 303"/>
              <a:gd name="T45" fmla="*/ 52 h 303"/>
              <a:gd name="T46" fmla="*/ 19 w 303"/>
              <a:gd name="T47" fmla="*/ 95 h 303"/>
              <a:gd name="T48" fmla="*/ 26 w 303"/>
              <a:gd name="T49" fmla="*/ 95 h 303"/>
              <a:gd name="T50" fmla="*/ 19 w 303"/>
              <a:gd name="T51" fmla="*/ 95 h 303"/>
              <a:gd name="T52" fmla="*/ 19 w 303"/>
              <a:gd name="T53" fmla="*/ 85 h 303"/>
              <a:gd name="T54" fmla="*/ 142 w 303"/>
              <a:gd name="T55" fmla="*/ 147 h 303"/>
              <a:gd name="T56" fmla="*/ 142 w 303"/>
              <a:gd name="T57" fmla="*/ 279 h 303"/>
              <a:gd name="T58" fmla="*/ 19 w 303"/>
              <a:gd name="T59" fmla="*/ 218 h 303"/>
              <a:gd name="T60" fmla="*/ 19 w 303"/>
              <a:gd name="T61" fmla="*/ 95 h 303"/>
              <a:gd name="T62" fmla="*/ 19 w 303"/>
              <a:gd name="T63" fmla="*/ 95 h 303"/>
              <a:gd name="T64" fmla="*/ 284 w 303"/>
              <a:gd name="T65" fmla="*/ 104 h 303"/>
              <a:gd name="T66" fmla="*/ 284 w 303"/>
              <a:gd name="T67" fmla="*/ 218 h 303"/>
              <a:gd name="T68" fmla="*/ 161 w 303"/>
              <a:gd name="T69" fmla="*/ 279 h 303"/>
              <a:gd name="T70" fmla="*/ 161 w 303"/>
              <a:gd name="T71" fmla="*/ 147 h 303"/>
              <a:gd name="T72" fmla="*/ 284 w 303"/>
              <a:gd name="T73" fmla="*/ 85 h 303"/>
              <a:gd name="T74" fmla="*/ 284 w 303"/>
              <a:gd name="T75" fmla="*/ 104 h 303"/>
              <a:gd name="T76" fmla="*/ 284 w 303"/>
              <a:gd name="T77" fmla="*/ 104 h 30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Lst>
            <a:rect l="0" t="0" r="r" b="b"/>
            <a:pathLst>
              <a:path w="303" h="303">
                <a:moveTo>
                  <a:pt x="303" y="76"/>
                </a:moveTo>
                <a:lnTo>
                  <a:pt x="303" y="76"/>
                </a:lnTo>
                <a:lnTo>
                  <a:pt x="152" y="0"/>
                </a:lnTo>
                <a:lnTo>
                  <a:pt x="0" y="76"/>
                </a:lnTo>
                <a:lnTo>
                  <a:pt x="0" y="76"/>
                </a:lnTo>
                <a:lnTo>
                  <a:pt x="0" y="227"/>
                </a:lnTo>
                <a:lnTo>
                  <a:pt x="152" y="303"/>
                </a:lnTo>
                <a:lnTo>
                  <a:pt x="303" y="227"/>
                </a:lnTo>
                <a:lnTo>
                  <a:pt x="303" y="76"/>
                </a:lnTo>
                <a:lnTo>
                  <a:pt x="303" y="76"/>
                </a:lnTo>
                <a:lnTo>
                  <a:pt x="303" y="76"/>
                </a:lnTo>
                <a:close/>
                <a:moveTo>
                  <a:pt x="152" y="19"/>
                </a:moveTo>
                <a:lnTo>
                  <a:pt x="265" y="76"/>
                </a:lnTo>
                <a:lnTo>
                  <a:pt x="223" y="97"/>
                </a:lnTo>
                <a:lnTo>
                  <a:pt x="107" y="41"/>
                </a:lnTo>
                <a:lnTo>
                  <a:pt x="152" y="19"/>
                </a:lnTo>
                <a:lnTo>
                  <a:pt x="152" y="19"/>
                </a:lnTo>
                <a:close/>
                <a:moveTo>
                  <a:pt x="88" y="52"/>
                </a:moveTo>
                <a:lnTo>
                  <a:pt x="204" y="107"/>
                </a:lnTo>
                <a:lnTo>
                  <a:pt x="152" y="133"/>
                </a:lnTo>
                <a:lnTo>
                  <a:pt x="38" y="76"/>
                </a:lnTo>
                <a:lnTo>
                  <a:pt x="88" y="52"/>
                </a:lnTo>
                <a:lnTo>
                  <a:pt x="88" y="52"/>
                </a:lnTo>
                <a:close/>
                <a:moveTo>
                  <a:pt x="19" y="95"/>
                </a:moveTo>
                <a:lnTo>
                  <a:pt x="26" y="95"/>
                </a:lnTo>
                <a:lnTo>
                  <a:pt x="19" y="95"/>
                </a:lnTo>
                <a:lnTo>
                  <a:pt x="19" y="85"/>
                </a:lnTo>
                <a:lnTo>
                  <a:pt x="142" y="147"/>
                </a:lnTo>
                <a:lnTo>
                  <a:pt x="142" y="279"/>
                </a:lnTo>
                <a:lnTo>
                  <a:pt x="19" y="218"/>
                </a:lnTo>
                <a:lnTo>
                  <a:pt x="19" y="95"/>
                </a:lnTo>
                <a:lnTo>
                  <a:pt x="19" y="95"/>
                </a:lnTo>
                <a:close/>
                <a:moveTo>
                  <a:pt x="284" y="104"/>
                </a:moveTo>
                <a:lnTo>
                  <a:pt x="284" y="218"/>
                </a:lnTo>
                <a:lnTo>
                  <a:pt x="161" y="279"/>
                </a:lnTo>
                <a:lnTo>
                  <a:pt x="161" y="147"/>
                </a:lnTo>
                <a:lnTo>
                  <a:pt x="284" y="85"/>
                </a:lnTo>
                <a:lnTo>
                  <a:pt x="284" y="104"/>
                </a:lnTo>
                <a:lnTo>
                  <a:pt x="284" y="104"/>
                </a:ln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5" name="Freeform 24"/>
          <p:cNvSpPr>
            <a:spLocks noEditPoints="1"/>
          </p:cNvSpPr>
          <p:nvPr/>
        </p:nvSpPr>
        <p:spPr bwMode="auto">
          <a:xfrm>
            <a:off x="16374903" y="6100290"/>
            <a:ext cx="613694" cy="613694"/>
          </a:xfrm>
          <a:custGeom>
            <a:avLst/>
            <a:gdLst>
              <a:gd name="T0" fmla="*/ 64 w 128"/>
              <a:gd name="T1" fmla="*/ 128 h 128"/>
              <a:gd name="T2" fmla="*/ 0 w 128"/>
              <a:gd name="T3" fmla="*/ 64 h 128"/>
              <a:gd name="T4" fmla="*/ 64 w 128"/>
              <a:gd name="T5" fmla="*/ 0 h 128"/>
              <a:gd name="T6" fmla="*/ 128 w 128"/>
              <a:gd name="T7" fmla="*/ 64 h 128"/>
              <a:gd name="T8" fmla="*/ 64 w 128"/>
              <a:gd name="T9" fmla="*/ 128 h 128"/>
              <a:gd name="T10" fmla="*/ 64 w 128"/>
              <a:gd name="T11" fmla="*/ 8 h 128"/>
              <a:gd name="T12" fmla="*/ 8 w 128"/>
              <a:gd name="T13" fmla="*/ 64 h 128"/>
              <a:gd name="T14" fmla="*/ 64 w 128"/>
              <a:gd name="T15" fmla="*/ 120 h 128"/>
              <a:gd name="T16" fmla="*/ 120 w 128"/>
              <a:gd name="T17" fmla="*/ 64 h 128"/>
              <a:gd name="T18" fmla="*/ 64 w 128"/>
              <a:gd name="T19" fmla="*/ 8 h 128"/>
              <a:gd name="T20" fmla="*/ 63 w 128"/>
              <a:gd name="T21" fmla="*/ 82 h 128"/>
              <a:gd name="T22" fmla="*/ 63 w 128"/>
              <a:gd name="T23" fmla="*/ 83 h 128"/>
              <a:gd name="T24" fmla="*/ 60 w 128"/>
              <a:gd name="T25" fmla="*/ 84 h 128"/>
              <a:gd name="T26" fmla="*/ 57 w 128"/>
              <a:gd name="T27" fmla="*/ 83 h 128"/>
              <a:gd name="T28" fmla="*/ 57 w 128"/>
              <a:gd name="T29" fmla="*/ 82 h 128"/>
              <a:gd name="T30" fmla="*/ 41 w 128"/>
              <a:gd name="T31" fmla="*/ 67 h 128"/>
              <a:gd name="T32" fmla="*/ 41 w 128"/>
              <a:gd name="T33" fmla="*/ 61 h 128"/>
              <a:gd name="T34" fmla="*/ 47 w 128"/>
              <a:gd name="T35" fmla="*/ 61 h 128"/>
              <a:gd name="T36" fmla="*/ 60 w 128"/>
              <a:gd name="T37" fmla="*/ 75 h 128"/>
              <a:gd name="T38" fmla="*/ 85 w 128"/>
              <a:gd name="T39" fmla="*/ 49 h 128"/>
              <a:gd name="T40" fmla="*/ 91 w 128"/>
              <a:gd name="T41" fmla="*/ 49 h 128"/>
              <a:gd name="T42" fmla="*/ 91 w 128"/>
              <a:gd name="T43" fmla="*/ 55 h 128"/>
              <a:gd name="T44" fmla="*/ 63 w 128"/>
              <a:gd name="T45" fmla="*/ 82 h 12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Lst>
            <a:rect l="0" t="0" r="r" b="b"/>
            <a:pathLst>
              <a:path w="128" h="128">
                <a:moveTo>
                  <a:pt x="64" y="128"/>
                </a:moveTo>
                <a:cubicBezTo>
                  <a:pt x="29" y="128"/>
                  <a:pt x="0" y="99"/>
                  <a:pt x="0" y="64"/>
                </a:cubicBezTo>
                <a:cubicBezTo>
                  <a:pt x="0" y="29"/>
                  <a:pt x="29" y="0"/>
                  <a:pt x="64" y="0"/>
                </a:cubicBezTo>
                <a:cubicBezTo>
                  <a:pt x="99" y="0"/>
                  <a:pt x="128" y="29"/>
                  <a:pt x="128" y="64"/>
                </a:cubicBezTo>
                <a:cubicBezTo>
                  <a:pt x="128" y="99"/>
                  <a:pt x="99" y="128"/>
                  <a:pt x="64" y="128"/>
                </a:cubicBezTo>
                <a:close/>
                <a:moveTo>
                  <a:pt x="64" y="8"/>
                </a:moveTo>
                <a:cubicBezTo>
                  <a:pt x="33" y="8"/>
                  <a:pt x="8" y="33"/>
                  <a:pt x="8" y="64"/>
                </a:cubicBezTo>
                <a:cubicBezTo>
                  <a:pt x="8" y="95"/>
                  <a:pt x="33" y="120"/>
                  <a:pt x="64" y="120"/>
                </a:cubicBezTo>
                <a:cubicBezTo>
                  <a:pt x="95" y="120"/>
                  <a:pt x="120" y="95"/>
                  <a:pt x="120" y="64"/>
                </a:cubicBezTo>
                <a:cubicBezTo>
                  <a:pt x="120" y="33"/>
                  <a:pt x="95" y="8"/>
                  <a:pt x="64" y="8"/>
                </a:cubicBezTo>
                <a:close/>
                <a:moveTo>
                  <a:pt x="63" y="82"/>
                </a:moveTo>
                <a:cubicBezTo>
                  <a:pt x="63" y="82"/>
                  <a:pt x="63" y="83"/>
                  <a:pt x="63" y="83"/>
                </a:cubicBezTo>
                <a:cubicBezTo>
                  <a:pt x="62" y="84"/>
                  <a:pt x="61" y="84"/>
                  <a:pt x="60" y="84"/>
                </a:cubicBezTo>
                <a:cubicBezTo>
                  <a:pt x="59" y="84"/>
                  <a:pt x="58" y="84"/>
                  <a:pt x="57" y="83"/>
                </a:cubicBezTo>
                <a:cubicBezTo>
                  <a:pt x="57" y="83"/>
                  <a:pt x="57" y="82"/>
                  <a:pt x="57" y="82"/>
                </a:cubicBezTo>
                <a:cubicBezTo>
                  <a:pt x="41" y="67"/>
                  <a:pt x="41" y="67"/>
                  <a:pt x="41" y="67"/>
                </a:cubicBezTo>
                <a:cubicBezTo>
                  <a:pt x="40" y="65"/>
                  <a:pt x="40" y="63"/>
                  <a:pt x="41" y="61"/>
                </a:cubicBezTo>
                <a:cubicBezTo>
                  <a:pt x="43" y="60"/>
                  <a:pt x="45" y="60"/>
                  <a:pt x="47" y="61"/>
                </a:cubicBezTo>
                <a:cubicBezTo>
                  <a:pt x="60" y="75"/>
                  <a:pt x="60" y="75"/>
                  <a:pt x="60" y="75"/>
                </a:cubicBezTo>
                <a:cubicBezTo>
                  <a:pt x="85" y="49"/>
                  <a:pt x="85" y="49"/>
                  <a:pt x="85" y="49"/>
                </a:cubicBezTo>
                <a:cubicBezTo>
                  <a:pt x="87" y="48"/>
                  <a:pt x="89" y="48"/>
                  <a:pt x="91" y="49"/>
                </a:cubicBezTo>
                <a:cubicBezTo>
                  <a:pt x="92" y="51"/>
                  <a:pt x="92" y="53"/>
                  <a:pt x="91" y="55"/>
                </a:cubicBezTo>
                <a:cubicBezTo>
                  <a:pt x="63" y="82"/>
                  <a:pt x="63" y="82"/>
                  <a:pt x="63" y="82"/>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6" name="Freeform 25"/>
          <p:cNvSpPr>
            <a:spLocks noEditPoints="1"/>
          </p:cNvSpPr>
          <p:nvPr/>
        </p:nvSpPr>
        <p:spPr bwMode="auto">
          <a:xfrm>
            <a:off x="14030925" y="6110417"/>
            <a:ext cx="623820" cy="593440"/>
          </a:xfrm>
          <a:custGeom>
            <a:avLst/>
            <a:gdLst>
              <a:gd name="T0" fmla="*/ 65 w 130"/>
              <a:gd name="T1" fmla="*/ 8 h 124"/>
              <a:gd name="T2" fmla="*/ 82 w 130"/>
              <a:gd name="T3" fmla="*/ 43 h 124"/>
              <a:gd name="T4" fmla="*/ 121 w 130"/>
              <a:gd name="T5" fmla="*/ 49 h 124"/>
              <a:gd name="T6" fmla="*/ 93 w 130"/>
              <a:gd name="T7" fmla="*/ 77 h 124"/>
              <a:gd name="T8" fmla="*/ 99 w 130"/>
              <a:gd name="T9" fmla="*/ 116 h 124"/>
              <a:gd name="T10" fmla="*/ 65 w 130"/>
              <a:gd name="T11" fmla="*/ 98 h 124"/>
              <a:gd name="T12" fmla="*/ 31 w 130"/>
              <a:gd name="T13" fmla="*/ 116 h 124"/>
              <a:gd name="T14" fmla="*/ 37 w 130"/>
              <a:gd name="T15" fmla="*/ 77 h 124"/>
              <a:gd name="T16" fmla="*/ 9 w 130"/>
              <a:gd name="T17" fmla="*/ 49 h 124"/>
              <a:gd name="T18" fmla="*/ 48 w 130"/>
              <a:gd name="T19" fmla="*/ 43 h 124"/>
              <a:gd name="T20" fmla="*/ 65 w 130"/>
              <a:gd name="T21" fmla="*/ 8 h 124"/>
              <a:gd name="T22" fmla="*/ 65 w 130"/>
              <a:gd name="T23" fmla="*/ 0 h 124"/>
              <a:gd name="T24" fmla="*/ 57 w 130"/>
              <a:gd name="T25" fmla="*/ 5 h 124"/>
              <a:gd name="T26" fmla="*/ 42 w 130"/>
              <a:gd name="T27" fmla="*/ 35 h 124"/>
              <a:gd name="T28" fmla="*/ 9 w 130"/>
              <a:gd name="T29" fmla="*/ 40 h 124"/>
              <a:gd name="T30" fmla="*/ 1 w 130"/>
              <a:gd name="T31" fmla="*/ 46 h 124"/>
              <a:gd name="T32" fmla="*/ 4 w 130"/>
              <a:gd name="T33" fmla="*/ 55 h 124"/>
              <a:gd name="T34" fmla="*/ 28 w 130"/>
              <a:gd name="T35" fmla="*/ 80 h 124"/>
              <a:gd name="T36" fmla="*/ 22 w 130"/>
              <a:gd name="T37" fmla="*/ 114 h 124"/>
              <a:gd name="T38" fmla="*/ 26 w 130"/>
              <a:gd name="T39" fmla="*/ 122 h 124"/>
              <a:gd name="T40" fmla="*/ 32 w 130"/>
              <a:gd name="T41" fmla="*/ 124 h 124"/>
              <a:gd name="T42" fmla="*/ 36 w 130"/>
              <a:gd name="T43" fmla="*/ 123 h 124"/>
              <a:gd name="T44" fmla="*/ 65 w 130"/>
              <a:gd name="T45" fmla="*/ 108 h 124"/>
              <a:gd name="T46" fmla="*/ 94 w 130"/>
              <a:gd name="T47" fmla="*/ 123 h 124"/>
              <a:gd name="T48" fmla="*/ 99 w 130"/>
              <a:gd name="T49" fmla="*/ 124 h 124"/>
              <a:gd name="T50" fmla="*/ 104 w 130"/>
              <a:gd name="T51" fmla="*/ 122 h 124"/>
              <a:gd name="T52" fmla="*/ 108 w 130"/>
              <a:gd name="T53" fmla="*/ 114 h 124"/>
              <a:gd name="T54" fmla="*/ 102 w 130"/>
              <a:gd name="T55" fmla="*/ 80 h 124"/>
              <a:gd name="T56" fmla="*/ 126 w 130"/>
              <a:gd name="T57" fmla="*/ 55 h 124"/>
              <a:gd name="T58" fmla="*/ 129 w 130"/>
              <a:gd name="T59" fmla="*/ 46 h 124"/>
              <a:gd name="T60" fmla="*/ 121 w 130"/>
              <a:gd name="T61" fmla="*/ 40 h 124"/>
              <a:gd name="T62" fmla="*/ 88 w 130"/>
              <a:gd name="T63" fmla="*/ 35 h 124"/>
              <a:gd name="T64" fmla="*/ 73 w 130"/>
              <a:gd name="T65" fmla="*/ 5 h 124"/>
              <a:gd name="T66" fmla="*/ 65 w 130"/>
              <a:gd name="T67" fmla="*/ 0 h 124"/>
              <a:gd name="T68" fmla="*/ 65 w 130"/>
              <a:gd name="T69" fmla="*/ 0 h 1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Lst>
            <a:rect l="0" t="0" r="r" b="b"/>
            <a:pathLst>
              <a:path w="130" h="124">
                <a:moveTo>
                  <a:pt x="65" y="8"/>
                </a:moveTo>
                <a:cubicBezTo>
                  <a:pt x="82" y="43"/>
                  <a:pt x="82" y="43"/>
                  <a:pt x="82" y="43"/>
                </a:cubicBezTo>
                <a:cubicBezTo>
                  <a:pt x="121" y="49"/>
                  <a:pt x="121" y="49"/>
                  <a:pt x="121" y="49"/>
                </a:cubicBezTo>
                <a:cubicBezTo>
                  <a:pt x="93" y="77"/>
                  <a:pt x="93" y="77"/>
                  <a:pt x="93" y="77"/>
                </a:cubicBezTo>
                <a:cubicBezTo>
                  <a:pt x="99" y="116"/>
                  <a:pt x="99" y="116"/>
                  <a:pt x="99" y="116"/>
                </a:cubicBezTo>
                <a:cubicBezTo>
                  <a:pt x="65" y="98"/>
                  <a:pt x="65" y="98"/>
                  <a:pt x="65" y="98"/>
                </a:cubicBezTo>
                <a:cubicBezTo>
                  <a:pt x="31" y="116"/>
                  <a:pt x="31" y="116"/>
                  <a:pt x="31" y="116"/>
                </a:cubicBezTo>
                <a:cubicBezTo>
                  <a:pt x="37" y="77"/>
                  <a:pt x="37" y="77"/>
                  <a:pt x="37" y="77"/>
                </a:cubicBezTo>
                <a:cubicBezTo>
                  <a:pt x="9" y="49"/>
                  <a:pt x="9" y="49"/>
                  <a:pt x="9" y="49"/>
                </a:cubicBezTo>
                <a:cubicBezTo>
                  <a:pt x="48" y="43"/>
                  <a:pt x="48" y="43"/>
                  <a:pt x="48" y="43"/>
                </a:cubicBezTo>
                <a:cubicBezTo>
                  <a:pt x="65" y="8"/>
                  <a:pt x="65" y="8"/>
                  <a:pt x="65" y="8"/>
                </a:cubicBezTo>
                <a:moveTo>
                  <a:pt x="65" y="0"/>
                </a:moveTo>
                <a:cubicBezTo>
                  <a:pt x="61" y="0"/>
                  <a:pt x="58" y="2"/>
                  <a:pt x="57" y="5"/>
                </a:cubicBezTo>
                <a:cubicBezTo>
                  <a:pt x="42" y="35"/>
                  <a:pt x="42" y="35"/>
                  <a:pt x="42" y="35"/>
                </a:cubicBezTo>
                <a:cubicBezTo>
                  <a:pt x="9" y="40"/>
                  <a:pt x="9" y="40"/>
                  <a:pt x="9" y="40"/>
                </a:cubicBezTo>
                <a:cubicBezTo>
                  <a:pt x="5" y="41"/>
                  <a:pt x="3" y="43"/>
                  <a:pt x="1" y="46"/>
                </a:cubicBezTo>
                <a:cubicBezTo>
                  <a:pt x="0" y="50"/>
                  <a:pt x="1" y="53"/>
                  <a:pt x="4" y="55"/>
                </a:cubicBezTo>
                <a:cubicBezTo>
                  <a:pt x="28" y="80"/>
                  <a:pt x="28" y="80"/>
                  <a:pt x="28" y="80"/>
                </a:cubicBezTo>
                <a:cubicBezTo>
                  <a:pt x="22" y="114"/>
                  <a:pt x="22" y="114"/>
                  <a:pt x="22" y="114"/>
                </a:cubicBezTo>
                <a:cubicBezTo>
                  <a:pt x="22" y="117"/>
                  <a:pt x="23" y="120"/>
                  <a:pt x="26" y="122"/>
                </a:cubicBezTo>
                <a:cubicBezTo>
                  <a:pt x="28" y="124"/>
                  <a:pt x="30" y="124"/>
                  <a:pt x="32" y="124"/>
                </a:cubicBezTo>
                <a:cubicBezTo>
                  <a:pt x="33" y="124"/>
                  <a:pt x="35" y="124"/>
                  <a:pt x="36" y="123"/>
                </a:cubicBezTo>
                <a:cubicBezTo>
                  <a:pt x="65" y="108"/>
                  <a:pt x="65" y="108"/>
                  <a:pt x="65" y="108"/>
                </a:cubicBezTo>
                <a:cubicBezTo>
                  <a:pt x="94" y="123"/>
                  <a:pt x="94" y="123"/>
                  <a:pt x="94" y="123"/>
                </a:cubicBezTo>
                <a:cubicBezTo>
                  <a:pt x="95" y="124"/>
                  <a:pt x="97" y="124"/>
                  <a:pt x="99" y="124"/>
                </a:cubicBezTo>
                <a:cubicBezTo>
                  <a:pt x="100" y="124"/>
                  <a:pt x="102" y="124"/>
                  <a:pt x="104" y="122"/>
                </a:cubicBezTo>
                <a:cubicBezTo>
                  <a:pt x="107" y="120"/>
                  <a:pt x="108" y="117"/>
                  <a:pt x="108" y="114"/>
                </a:cubicBezTo>
                <a:cubicBezTo>
                  <a:pt x="102" y="80"/>
                  <a:pt x="102" y="80"/>
                  <a:pt x="102" y="80"/>
                </a:cubicBezTo>
                <a:cubicBezTo>
                  <a:pt x="126" y="55"/>
                  <a:pt x="126" y="55"/>
                  <a:pt x="126" y="55"/>
                </a:cubicBezTo>
                <a:cubicBezTo>
                  <a:pt x="129" y="53"/>
                  <a:pt x="130" y="50"/>
                  <a:pt x="129" y="46"/>
                </a:cubicBezTo>
                <a:cubicBezTo>
                  <a:pt x="127" y="43"/>
                  <a:pt x="125" y="41"/>
                  <a:pt x="121" y="40"/>
                </a:cubicBezTo>
                <a:cubicBezTo>
                  <a:pt x="88" y="35"/>
                  <a:pt x="88" y="35"/>
                  <a:pt x="88" y="35"/>
                </a:cubicBezTo>
                <a:cubicBezTo>
                  <a:pt x="73" y="5"/>
                  <a:pt x="73" y="5"/>
                  <a:pt x="73" y="5"/>
                </a:cubicBezTo>
                <a:cubicBezTo>
                  <a:pt x="72" y="2"/>
                  <a:pt x="69" y="0"/>
                  <a:pt x="65" y="0"/>
                </a:cubicBezTo>
                <a:cubicBezTo>
                  <a:pt x="65" y="0"/>
                  <a:pt x="65" y="0"/>
                  <a:pt x="65" y="0"/>
                </a:cubicBezTo>
                <a:close/>
              </a:path>
            </a:pathLst>
          </a:custGeom>
          <a:solidFill>
            <a:schemeClr val="accent4"/>
          </a:solidFill>
          <a:ln>
            <a:noFill/>
          </a:ln>
          <a:effectLst/>
          <a:extLst/>
        </p:spPr>
        <p:txBody>
          <a:bodyPr vert="horz" wrap="square" lIns="91440" tIns="45720" rIns="91440" bIns="45720" numCol="1" anchor="t" anchorCtr="0" compatLnSpc="1">
            <a:prstTxWarp prst="textNoShape">
              <a:avLst/>
            </a:prstTxWarp>
          </a:bodyPr>
          <a:lstStyle/>
          <a:p>
            <a:endParaRPr lang="en-US">
              <a:solidFill>
                <a:schemeClr val="bg2">
                  <a:lumMod val="10000"/>
                </a:schemeClr>
              </a:solidFill>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68</a:t>
            </a:fld>
            <a:endParaRPr lang="id-ID"/>
          </a:p>
        </p:txBody>
      </p:sp>
    </p:spTree>
    <p:extLst>
      <p:ext uri="{BB962C8B-B14F-4D97-AF65-F5344CB8AC3E}">
        <p14:creationId xmlns:p14="http://schemas.microsoft.com/office/powerpoint/2010/main" val="267876974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6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38" name="Freeform 8"/>
          <p:cNvSpPr>
            <a:spLocks/>
          </p:cNvSpPr>
          <p:nvPr/>
        </p:nvSpPr>
        <p:spPr bwMode="auto">
          <a:xfrm>
            <a:off x="9335225" y="10339480"/>
            <a:ext cx="1919612" cy="1179637"/>
          </a:xfrm>
          <a:custGeom>
            <a:avLst/>
            <a:gdLst>
              <a:gd name="T0" fmla="*/ 799 w 799"/>
              <a:gd name="T1" fmla="*/ 0 h 491"/>
              <a:gd name="T2" fmla="*/ 799 w 799"/>
              <a:gd name="T3" fmla="*/ 245 h 491"/>
              <a:gd name="T4" fmla="*/ 0 w 799"/>
              <a:gd name="T5" fmla="*/ 491 h 491"/>
              <a:gd name="T6" fmla="*/ 0 w 799"/>
              <a:gd name="T7" fmla="*/ 245 h 491"/>
              <a:gd name="T8" fmla="*/ 799 w 799"/>
              <a:gd name="T9" fmla="*/ 0 h 491"/>
            </a:gdLst>
            <a:ahLst/>
            <a:cxnLst>
              <a:cxn ang="0">
                <a:pos x="T0" y="T1"/>
              </a:cxn>
              <a:cxn ang="0">
                <a:pos x="T2" y="T3"/>
              </a:cxn>
              <a:cxn ang="0">
                <a:pos x="T4" y="T5"/>
              </a:cxn>
              <a:cxn ang="0">
                <a:pos x="T6" y="T7"/>
              </a:cxn>
              <a:cxn ang="0">
                <a:pos x="T8" y="T9"/>
              </a:cxn>
            </a:cxnLst>
            <a:rect l="0" t="0" r="r" b="b"/>
            <a:pathLst>
              <a:path w="799" h="491">
                <a:moveTo>
                  <a:pt x="799" y="0"/>
                </a:moveTo>
                <a:lnTo>
                  <a:pt x="799" y="245"/>
                </a:lnTo>
                <a:lnTo>
                  <a:pt x="0" y="491"/>
                </a:lnTo>
                <a:lnTo>
                  <a:pt x="0" y="245"/>
                </a:lnTo>
                <a:lnTo>
                  <a:pt x="799"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39" name="Freeform 9"/>
          <p:cNvSpPr>
            <a:spLocks/>
          </p:cNvSpPr>
          <p:nvPr/>
        </p:nvSpPr>
        <p:spPr bwMode="auto">
          <a:xfrm>
            <a:off x="2797975" y="9272762"/>
            <a:ext cx="6537251" cy="2246355"/>
          </a:xfrm>
          <a:custGeom>
            <a:avLst/>
            <a:gdLst>
              <a:gd name="T0" fmla="*/ 2721 w 2721"/>
              <a:gd name="T1" fmla="*/ 935 h 935"/>
              <a:gd name="T2" fmla="*/ 0 w 2721"/>
              <a:gd name="T3" fmla="*/ 245 h 935"/>
              <a:gd name="T4" fmla="*/ 0 w 2721"/>
              <a:gd name="T5" fmla="*/ 0 h 935"/>
              <a:gd name="T6" fmla="*/ 2721 w 2721"/>
              <a:gd name="T7" fmla="*/ 689 h 935"/>
              <a:gd name="T8" fmla="*/ 2721 w 2721"/>
              <a:gd name="T9" fmla="*/ 935 h 935"/>
            </a:gdLst>
            <a:ahLst/>
            <a:cxnLst>
              <a:cxn ang="0">
                <a:pos x="T0" y="T1"/>
              </a:cxn>
              <a:cxn ang="0">
                <a:pos x="T2" y="T3"/>
              </a:cxn>
              <a:cxn ang="0">
                <a:pos x="T4" y="T5"/>
              </a:cxn>
              <a:cxn ang="0">
                <a:pos x="T6" y="T7"/>
              </a:cxn>
              <a:cxn ang="0">
                <a:pos x="T8" y="T9"/>
              </a:cxn>
            </a:cxnLst>
            <a:rect l="0" t="0" r="r" b="b"/>
            <a:pathLst>
              <a:path w="2721" h="935">
                <a:moveTo>
                  <a:pt x="2721" y="935"/>
                </a:moveTo>
                <a:lnTo>
                  <a:pt x="0" y="245"/>
                </a:lnTo>
                <a:lnTo>
                  <a:pt x="0" y="0"/>
                </a:lnTo>
                <a:lnTo>
                  <a:pt x="2721" y="689"/>
                </a:lnTo>
                <a:lnTo>
                  <a:pt x="2721" y="935"/>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0" name="Freeform 10"/>
          <p:cNvSpPr>
            <a:spLocks/>
          </p:cNvSpPr>
          <p:nvPr/>
        </p:nvSpPr>
        <p:spPr bwMode="auto">
          <a:xfrm>
            <a:off x="2797975" y="8681743"/>
            <a:ext cx="8456862" cy="2246355"/>
          </a:xfrm>
          <a:custGeom>
            <a:avLst/>
            <a:gdLst>
              <a:gd name="T0" fmla="*/ 2721 w 3520"/>
              <a:gd name="T1" fmla="*/ 935 h 935"/>
              <a:gd name="T2" fmla="*/ 0 w 3520"/>
              <a:gd name="T3" fmla="*/ 246 h 935"/>
              <a:gd name="T4" fmla="*/ 801 w 3520"/>
              <a:gd name="T5" fmla="*/ 0 h 935"/>
              <a:gd name="T6" fmla="*/ 3520 w 3520"/>
              <a:gd name="T7" fmla="*/ 690 h 935"/>
              <a:gd name="T8" fmla="*/ 2721 w 3520"/>
              <a:gd name="T9" fmla="*/ 935 h 935"/>
            </a:gdLst>
            <a:ahLst/>
            <a:cxnLst>
              <a:cxn ang="0">
                <a:pos x="T0" y="T1"/>
              </a:cxn>
              <a:cxn ang="0">
                <a:pos x="T2" y="T3"/>
              </a:cxn>
              <a:cxn ang="0">
                <a:pos x="T4" y="T5"/>
              </a:cxn>
              <a:cxn ang="0">
                <a:pos x="T6" y="T7"/>
              </a:cxn>
              <a:cxn ang="0">
                <a:pos x="T8" y="T9"/>
              </a:cxn>
            </a:cxnLst>
            <a:rect l="0" t="0" r="r" b="b"/>
            <a:pathLst>
              <a:path w="3520" h="935">
                <a:moveTo>
                  <a:pt x="2721" y="935"/>
                </a:moveTo>
                <a:lnTo>
                  <a:pt x="0" y="246"/>
                </a:lnTo>
                <a:lnTo>
                  <a:pt x="801" y="0"/>
                </a:lnTo>
                <a:lnTo>
                  <a:pt x="3520" y="690"/>
                </a:lnTo>
                <a:lnTo>
                  <a:pt x="2721" y="935"/>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2" name="Freeform 11"/>
          <p:cNvSpPr>
            <a:spLocks/>
          </p:cNvSpPr>
          <p:nvPr/>
        </p:nvSpPr>
        <p:spPr bwMode="auto">
          <a:xfrm>
            <a:off x="8246885" y="8926800"/>
            <a:ext cx="1917209" cy="1179637"/>
          </a:xfrm>
          <a:custGeom>
            <a:avLst/>
            <a:gdLst>
              <a:gd name="T0" fmla="*/ 798 w 798"/>
              <a:gd name="T1" fmla="*/ 0 h 491"/>
              <a:gd name="T2" fmla="*/ 798 w 798"/>
              <a:gd name="T3" fmla="*/ 245 h 491"/>
              <a:gd name="T4" fmla="*/ 0 w 798"/>
              <a:gd name="T5" fmla="*/ 491 h 491"/>
              <a:gd name="T6" fmla="*/ 0 w 798"/>
              <a:gd name="T7" fmla="*/ 245 h 491"/>
              <a:gd name="T8" fmla="*/ 798 w 798"/>
              <a:gd name="T9" fmla="*/ 0 h 491"/>
            </a:gdLst>
            <a:ahLst/>
            <a:cxnLst>
              <a:cxn ang="0">
                <a:pos x="T0" y="T1"/>
              </a:cxn>
              <a:cxn ang="0">
                <a:pos x="T2" y="T3"/>
              </a:cxn>
              <a:cxn ang="0">
                <a:pos x="T4" y="T5"/>
              </a:cxn>
              <a:cxn ang="0">
                <a:pos x="T6" y="T7"/>
              </a:cxn>
              <a:cxn ang="0">
                <a:pos x="T8" y="T9"/>
              </a:cxn>
            </a:cxnLst>
            <a:rect l="0" t="0" r="r" b="b"/>
            <a:pathLst>
              <a:path w="798" h="491">
                <a:moveTo>
                  <a:pt x="798" y="0"/>
                </a:moveTo>
                <a:lnTo>
                  <a:pt x="798" y="245"/>
                </a:lnTo>
                <a:lnTo>
                  <a:pt x="0" y="491"/>
                </a:lnTo>
                <a:lnTo>
                  <a:pt x="0" y="245"/>
                </a:lnTo>
                <a:lnTo>
                  <a:pt x="798"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3" name="Freeform 12"/>
          <p:cNvSpPr>
            <a:spLocks/>
          </p:cNvSpPr>
          <p:nvPr/>
        </p:nvSpPr>
        <p:spPr bwMode="auto">
          <a:xfrm>
            <a:off x="2797975" y="8131567"/>
            <a:ext cx="5448910" cy="1974870"/>
          </a:xfrm>
          <a:custGeom>
            <a:avLst/>
            <a:gdLst>
              <a:gd name="T0" fmla="*/ 2268 w 2268"/>
              <a:gd name="T1" fmla="*/ 822 h 822"/>
              <a:gd name="T2" fmla="*/ 0 w 2268"/>
              <a:gd name="T3" fmla="*/ 246 h 822"/>
              <a:gd name="T4" fmla="*/ 0 w 2268"/>
              <a:gd name="T5" fmla="*/ 0 h 822"/>
              <a:gd name="T6" fmla="*/ 2268 w 2268"/>
              <a:gd name="T7" fmla="*/ 576 h 822"/>
              <a:gd name="T8" fmla="*/ 2268 w 2268"/>
              <a:gd name="T9" fmla="*/ 822 h 822"/>
            </a:gdLst>
            <a:ahLst/>
            <a:cxnLst>
              <a:cxn ang="0">
                <a:pos x="T0" y="T1"/>
              </a:cxn>
              <a:cxn ang="0">
                <a:pos x="T2" y="T3"/>
              </a:cxn>
              <a:cxn ang="0">
                <a:pos x="T4" y="T5"/>
              </a:cxn>
              <a:cxn ang="0">
                <a:pos x="T6" y="T7"/>
              </a:cxn>
              <a:cxn ang="0">
                <a:pos x="T8" y="T9"/>
              </a:cxn>
            </a:cxnLst>
            <a:rect l="0" t="0" r="r" b="b"/>
            <a:pathLst>
              <a:path w="2268" h="822">
                <a:moveTo>
                  <a:pt x="2268" y="822"/>
                </a:moveTo>
                <a:lnTo>
                  <a:pt x="0" y="246"/>
                </a:lnTo>
                <a:lnTo>
                  <a:pt x="0" y="0"/>
                </a:lnTo>
                <a:lnTo>
                  <a:pt x="2268" y="576"/>
                </a:lnTo>
                <a:lnTo>
                  <a:pt x="2268" y="822"/>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4" name="Freeform 13"/>
          <p:cNvSpPr>
            <a:spLocks/>
          </p:cNvSpPr>
          <p:nvPr/>
        </p:nvSpPr>
        <p:spPr bwMode="auto">
          <a:xfrm>
            <a:off x="2797975" y="7540548"/>
            <a:ext cx="7366119" cy="1974870"/>
          </a:xfrm>
          <a:custGeom>
            <a:avLst/>
            <a:gdLst>
              <a:gd name="T0" fmla="*/ 2268 w 3066"/>
              <a:gd name="T1" fmla="*/ 822 h 822"/>
              <a:gd name="T2" fmla="*/ 0 w 3066"/>
              <a:gd name="T3" fmla="*/ 246 h 822"/>
              <a:gd name="T4" fmla="*/ 801 w 3066"/>
              <a:gd name="T5" fmla="*/ 0 h 822"/>
              <a:gd name="T6" fmla="*/ 3066 w 3066"/>
              <a:gd name="T7" fmla="*/ 577 h 822"/>
              <a:gd name="T8" fmla="*/ 2268 w 3066"/>
              <a:gd name="T9" fmla="*/ 822 h 822"/>
            </a:gdLst>
            <a:ahLst/>
            <a:cxnLst>
              <a:cxn ang="0">
                <a:pos x="T0" y="T1"/>
              </a:cxn>
              <a:cxn ang="0">
                <a:pos x="T2" y="T3"/>
              </a:cxn>
              <a:cxn ang="0">
                <a:pos x="T4" y="T5"/>
              </a:cxn>
              <a:cxn ang="0">
                <a:pos x="T6" y="T7"/>
              </a:cxn>
              <a:cxn ang="0">
                <a:pos x="T8" y="T9"/>
              </a:cxn>
            </a:cxnLst>
            <a:rect l="0" t="0" r="r" b="b"/>
            <a:pathLst>
              <a:path w="3066" h="822">
                <a:moveTo>
                  <a:pt x="2268" y="822"/>
                </a:moveTo>
                <a:lnTo>
                  <a:pt x="0" y="246"/>
                </a:lnTo>
                <a:lnTo>
                  <a:pt x="801" y="0"/>
                </a:lnTo>
                <a:lnTo>
                  <a:pt x="3066" y="577"/>
                </a:lnTo>
                <a:lnTo>
                  <a:pt x="2268" y="822"/>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6" name="Freeform 14"/>
          <p:cNvSpPr>
            <a:spLocks/>
          </p:cNvSpPr>
          <p:nvPr/>
        </p:nvSpPr>
        <p:spPr bwMode="auto">
          <a:xfrm>
            <a:off x="7156142" y="7473277"/>
            <a:ext cx="1924417" cy="1179637"/>
          </a:xfrm>
          <a:custGeom>
            <a:avLst/>
            <a:gdLst>
              <a:gd name="T0" fmla="*/ 801 w 801"/>
              <a:gd name="T1" fmla="*/ 0 h 491"/>
              <a:gd name="T2" fmla="*/ 799 w 801"/>
              <a:gd name="T3" fmla="*/ 245 h 491"/>
              <a:gd name="T4" fmla="*/ 0 w 801"/>
              <a:gd name="T5" fmla="*/ 491 h 491"/>
              <a:gd name="T6" fmla="*/ 0 w 801"/>
              <a:gd name="T7" fmla="*/ 245 h 491"/>
              <a:gd name="T8" fmla="*/ 801 w 801"/>
              <a:gd name="T9" fmla="*/ 0 h 491"/>
            </a:gdLst>
            <a:ahLst/>
            <a:cxnLst>
              <a:cxn ang="0">
                <a:pos x="T0" y="T1"/>
              </a:cxn>
              <a:cxn ang="0">
                <a:pos x="T2" y="T3"/>
              </a:cxn>
              <a:cxn ang="0">
                <a:pos x="T4" y="T5"/>
              </a:cxn>
              <a:cxn ang="0">
                <a:pos x="T6" y="T7"/>
              </a:cxn>
              <a:cxn ang="0">
                <a:pos x="T8" y="T9"/>
              </a:cxn>
            </a:cxnLst>
            <a:rect l="0" t="0" r="r" b="b"/>
            <a:pathLst>
              <a:path w="801" h="491">
                <a:moveTo>
                  <a:pt x="801" y="0"/>
                </a:moveTo>
                <a:lnTo>
                  <a:pt x="799" y="245"/>
                </a:lnTo>
                <a:lnTo>
                  <a:pt x="0" y="491"/>
                </a:lnTo>
                <a:lnTo>
                  <a:pt x="0" y="245"/>
                </a:lnTo>
                <a:lnTo>
                  <a:pt x="801" y="0"/>
                </a:lnTo>
                <a:close/>
              </a:path>
            </a:pathLst>
          </a:custGeom>
          <a:solidFill>
            <a:schemeClr val="bg2">
              <a:lumMod val="10000"/>
            </a:schemeClr>
          </a:solidFill>
          <a:ln w="57150">
            <a:solidFill>
              <a:schemeClr val="bg2">
                <a:lumMod val="10000"/>
              </a:schemeClr>
            </a:solidFill>
          </a:ln>
          <a:effectLst/>
        </p:spPr>
        <p:txBody>
          <a:bodyPr/>
          <a:lstStyle/>
          <a:p>
            <a:pPr eaLnBrk="1" fontAlgn="auto" hangingPunct="1">
              <a:spcBef>
                <a:spcPts val="0"/>
              </a:spcBef>
              <a:spcAft>
                <a:spcPts val="0"/>
              </a:spcAft>
              <a:defRPr/>
            </a:pPr>
            <a:endParaRPr lang="en-US">
              <a:latin typeface="+mn-lt"/>
              <a:cs typeface="+mn-cs"/>
            </a:endParaRPr>
          </a:p>
        </p:txBody>
      </p:sp>
      <p:sp>
        <p:nvSpPr>
          <p:cNvPr id="47" name="Freeform 15"/>
          <p:cNvSpPr>
            <a:spLocks/>
          </p:cNvSpPr>
          <p:nvPr/>
        </p:nvSpPr>
        <p:spPr bwMode="auto">
          <a:xfrm>
            <a:off x="2797975" y="6956735"/>
            <a:ext cx="4358167" cy="1696177"/>
          </a:xfrm>
          <a:custGeom>
            <a:avLst/>
            <a:gdLst>
              <a:gd name="T0" fmla="*/ 1814 w 1814"/>
              <a:gd name="T1" fmla="*/ 706 h 706"/>
              <a:gd name="T2" fmla="*/ 0 w 1814"/>
              <a:gd name="T3" fmla="*/ 246 h 706"/>
              <a:gd name="T4" fmla="*/ 0 w 1814"/>
              <a:gd name="T5" fmla="*/ 0 h 706"/>
              <a:gd name="T6" fmla="*/ 1814 w 1814"/>
              <a:gd name="T7" fmla="*/ 460 h 706"/>
              <a:gd name="T8" fmla="*/ 1814 w 1814"/>
              <a:gd name="T9" fmla="*/ 706 h 706"/>
            </a:gdLst>
            <a:ahLst/>
            <a:cxnLst>
              <a:cxn ang="0">
                <a:pos x="T0" y="T1"/>
              </a:cxn>
              <a:cxn ang="0">
                <a:pos x="T2" y="T3"/>
              </a:cxn>
              <a:cxn ang="0">
                <a:pos x="T4" y="T5"/>
              </a:cxn>
              <a:cxn ang="0">
                <a:pos x="T6" y="T7"/>
              </a:cxn>
              <a:cxn ang="0">
                <a:pos x="T8" y="T9"/>
              </a:cxn>
            </a:cxnLst>
            <a:rect l="0" t="0" r="r" b="b"/>
            <a:pathLst>
              <a:path w="1814" h="706">
                <a:moveTo>
                  <a:pt x="1814" y="706"/>
                </a:moveTo>
                <a:lnTo>
                  <a:pt x="0" y="246"/>
                </a:lnTo>
                <a:lnTo>
                  <a:pt x="0" y="0"/>
                </a:lnTo>
                <a:lnTo>
                  <a:pt x="1814" y="460"/>
                </a:lnTo>
                <a:lnTo>
                  <a:pt x="1814" y="706"/>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48" name="Freeform 16"/>
          <p:cNvSpPr>
            <a:spLocks/>
          </p:cNvSpPr>
          <p:nvPr/>
        </p:nvSpPr>
        <p:spPr bwMode="auto">
          <a:xfrm>
            <a:off x="2797975" y="6365716"/>
            <a:ext cx="6282584" cy="1696177"/>
          </a:xfrm>
          <a:custGeom>
            <a:avLst/>
            <a:gdLst>
              <a:gd name="T0" fmla="*/ 1814 w 2615"/>
              <a:gd name="T1" fmla="*/ 706 h 706"/>
              <a:gd name="T2" fmla="*/ 0 w 2615"/>
              <a:gd name="T3" fmla="*/ 246 h 706"/>
              <a:gd name="T4" fmla="*/ 801 w 2615"/>
              <a:gd name="T5" fmla="*/ 0 h 706"/>
              <a:gd name="T6" fmla="*/ 2615 w 2615"/>
              <a:gd name="T7" fmla="*/ 461 h 706"/>
              <a:gd name="T8" fmla="*/ 1814 w 2615"/>
              <a:gd name="T9" fmla="*/ 706 h 706"/>
            </a:gdLst>
            <a:ahLst/>
            <a:cxnLst>
              <a:cxn ang="0">
                <a:pos x="T0" y="T1"/>
              </a:cxn>
              <a:cxn ang="0">
                <a:pos x="T2" y="T3"/>
              </a:cxn>
              <a:cxn ang="0">
                <a:pos x="T4" y="T5"/>
              </a:cxn>
              <a:cxn ang="0">
                <a:pos x="T6" y="T7"/>
              </a:cxn>
              <a:cxn ang="0">
                <a:pos x="T8" y="T9"/>
              </a:cxn>
            </a:cxnLst>
            <a:rect l="0" t="0" r="r" b="b"/>
            <a:pathLst>
              <a:path w="2615" h="706">
                <a:moveTo>
                  <a:pt x="1814" y="706"/>
                </a:moveTo>
                <a:lnTo>
                  <a:pt x="0" y="246"/>
                </a:lnTo>
                <a:lnTo>
                  <a:pt x="801" y="0"/>
                </a:lnTo>
                <a:lnTo>
                  <a:pt x="2615" y="461"/>
                </a:lnTo>
                <a:lnTo>
                  <a:pt x="1814" y="706"/>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0" name="Freeform 17"/>
          <p:cNvSpPr>
            <a:spLocks/>
          </p:cNvSpPr>
          <p:nvPr/>
        </p:nvSpPr>
        <p:spPr bwMode="auto">
          <a:xfrm>
            <a:off x="6067801" y="6031766"/>
            <a:ext cx="1922014" cy="1179637"/>
          </a:xfrm>
          <a:custGeom>
            <a:avLst/>
            <a:gdLst>
              <a:gd name="T0" fmla="*/ 800 w 800"/>
              <a:gd name="T1" fmla="*/ 0 h 491"/>
              <a:gd name="T2" fmla="*/ 798 w 800"/>
              <a:gd name="T3" fmla="*/ 248 h 491"/>
              <a:gd name="T4" fmla="*/ 0 w 800"/>
              <a:gd name="T5" fmla="*/ 491 h 491"/>
              <a:gd name="T6" fmla="*/ 0 w 800"/>
              <a:gd name="T7" fmla="*/ 245 h 491"/>
              <a:gd name="T8" fmla="*/ 800 w 800"/>
              <a:gd name="T9" fmla="*/ 0 h 491"/>
            </a:gdLst>
            <a:ahLst/>
            <a:cxnLst>
              <a:cxn ang="0">
                <a:pos x="T0" y="T1"/>
              </a:cxn>
              <a:cxn ang="0">
                <a:pos x="T2" y="T3"/>
              </a:cxn>
              <a:cxn ang="0">
                <a:pos x="T4" y="T5"/>
              </a:cxn>
              <a:cxn ang="0">
                <a:pos x="T6" y="T7"/>
              </a:cxn>
              <a:cxn ang="0">
                <a:pos x="T8" y="T9"/>
              </a:cxn>
            </a:cxnLst>
            <a:rect l="0" t="0" r="r" b="b"/>
            <a:pathLst>
              <a:path w="800" h="491">
                <a:moveTo>
                  <a:pt x="800" y="0"/>
                </a:moveTo>
                <a:lnTo>
                  <a:pt x="798" y="248"/>
                </a:lnTo>
                <a:lnTo>
                  <a:pt x="0" y="491"/>
                </a:lnTo>
                <a:lnTo>
                  <a:pt x="0" y="245"/>
                </a:lnTo>
                <a:lnTo>
                  <a:pt x="800"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1" name="Freeform 18"/>
          <p:cNvSpPr>
            <a:spLocks/>
          </p:cNvSpPr>
          <p:nvPr/>
        </p:nvSpPr>
        <p:spPr bwMode="auto">
          <a:xfrm>
            <a:off x="2797975" y="5793916"/>
            <a:ext cx="3269827" cy="1417485"/>
          </a:xfrm>
          <a:custGeom>
            <a:avLst/>
            <a:gdLst>
              <a:gd name="T0" fmla="*/ 1361 w 1361"/>
              <a:gd name="T1" fmla="*/ 590 h 590"/>
              <a:gd name="T2" fmla="*/ 0 w 1361"/>
              <a:gd name="T3" fmla="*/ 248 h 590"/>
              <a:gd name="T4" fmla="*/ 0 w 1361"/>
              <a:gd name="T5" fmla="*/ 0 h 590"/>
              <a:gd name="T6" fmla="*/ 1361 w 1361"/>
              <a:gd name="T7" fmla="*/ 344 h 590"/>
              <a:gd name="T8" fmla="*/ 1361 w 1361"/>
              <a:gd name="T9" fmla="*/ 590 h 590"/>
            </a:gdLst>
            <a:ahLst/>
            <a:cxnLst>
              <a:cxn ang="0">
                <a:pos x="T0" y="T1"/>
              </a:cxn>
              <a:cxn ang="0">
                <a:pos x="T2" y="T3"/>
              </a:cxn>
              <a:cxn ang="0">
                <a:pos x="T4" y="T5"/>
              </a:cxn>
              <a:cxn ang="0">
                <a:pos x="T6" y="T7"/>
              </a:cxn>
              <a:cxn ang="0">
                <a:pos x="T8" y="T9"/>
              </a:cxn>
            </a:cxnLst>
            <a:rect l="0" t="0" r="r" b="b"/>
            <a:pathLst>
              <a:path w="1361" h="590">
                <a:moveTo>
                  <a:pt x="1361" y="590"/>
                </a:moveTo>
                <a:lnTo>
                  <a:pt x="0" y="248"/>
                </a:lnTo>
                <a:lnTo>
                  <a:pt x="0" y="0"/>
                </a:lnTo>
                <a:lnTo>
                  <a:pt x="1361" y="344"/>
                </a:lnTo>
                <a:lnTo>
                  <a:pt x="1361" y="590"/>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2" name="Freeform 19"/>
          <p:cNvSpPr>
            <a:spLocks/>
          </p:cNvSpPr>
          <p:nvPr/>
        </p:nvSpPr>
        <p:spPr bwMode="auto">
          <a:xfrm>
            <a:off x="2797975" y="5207702"/>
            <a:ext cx="5191841" cy="1412680"/>
          </a:xfrm>
          <a:custGeom>
            <a:avLst/>
            <a:gdLst>
              <a:gd name="T0" fmla="*/ 1361 w 2161"/>
              <a:gd name="T1" fmla="*/ 588 h 588"/>
              <a:gd name="T2" fmla="*/ 0 w 2161"/>
              <a:gd name="T3" fmla="*/ 244 h 588"/>
              <a:gd name="T4" fmla="*/ 801 w 2161"/>
              <a:gd name="T5" fmla="*/ 0 h 588"/>
              <a:gd name="T6" fmla="*/ 2161 w 2161"/>
              <a:gd name="T7" fmla="*/ 343 h 588"/>
              <a:gd name="T8" fmla="*/ 1361 w 2161"/>
              <a:gd name="T9" fmla="*/ 588 h 588"/>
            </a:gdLst>
            <a:ahLst/>
            <a:cxnLst>
              <a:cxn ang="0">
                <a:pos x="T0" y="T1"/>
              </a:cxn>
              <a:cxn ang="0">
                <a:pos x="T2" y="T3"/>
              </a:cxn>
              <a:cxn ang="0">
                <a:pos x="T4" y="T5"/>
              </a:cxn>
              <a:cxn ang="0">
                <a:pos x="T6" y="T7"/>
              </a:cxn>
              <a:cxn ang="0">
                <a:pos x="T8" y="T9"/>
              </a:cxn>
            </a:cxnLst>
            <a:rect l="0" t="0" r="r" b="b"/>
            <a:pathLst>
              <a:path w="2161" h="588">
                <a:moveTo>
                  <a:pt x="1361" y="588"/>
                </a:moveTo>
                <a:lnTo>
                  <a:pt x="0" y="244"/>
                </a:lnTo>
                <a:lnTo>
                  <a:pt x="801" y="0"/>
                </a:lnTo>
                <a:lnTo>
                  <a:pt x="2161" y="343"/>
                </a:lnTo>
                <a:lnTo>
                  <a:pt x="1361" y="588"/>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4" name="Freeform 20"/>
          <p:cNvSpPr>
            <a:spLocks/>
          </p:cNvSpPr>
          <p:nvPr/>
        </p:nvSpPr>
        <p:spPr bwMode="auto">
          <a:xfrm>
            <a:off x="4977058" y="4602268"/>
            <a:ext cx="1924417" cy="1179637"/>
          </a:xfrm>
          <a:custGeom>
            <a:avLst/>
            <a:gdLst>
              <a:gd name="T0" fmla="*/ 801 w 801"/>
              <a:gd name="T1" fmla="*/ 0 h 491"/>
              <a:gd name="T2" fmla="*/ 799 w 801"/>
              <a:gd name="T3" fmla="*/ 245 h 491"/>
              <a:gd name="T4" fmla="*/ 0 w 801"/>
              <a:gd name="T5" fmla="*/ 491 h 491"/>
              <a:gd name="T6" fmla="*/ 0 w 801"/>
              <a:gd name="T7" fmla="*/ 245 h 491"/>
              <a:gd name="T8" fmla="*/ 801 w 801"/>
              <a:gd name="T9" fmla="*/ 0 h 491"/>
            </a:gdLst>
            <a:ahLst/>
            <a:cxnLst>
              <a:cxn ang="0">
                <a:pos x="T0" y="T1"/>
              </a:cxn>
              <a:cxn ang="0">
                <a:pos x="T2" y="T3"/>
              </a:cxn>
              <a:cxn ang="0">
                <a:pos x="T4" y="T5"/>
              </a:cxn>
              <a:cxn ang="0">
                <a:pos x="T6" y="T7"/>
              </a:cxn>
              <a:cxn ang="0">
                <a:pos x="T8" y="T9"/>
              </a:cxn>
            </a:cxnLst>
            <a:rect l="0" t="0" r="r" b="b"/>
            <a:pathLst>
              <a:path w="801" h="491">
                <a:moveTo>
                  <a:pt x="801" y="0"/>
                </a:moveTo>
                <a:lnTo>
                  <a:pt x="799" y="245"/>
                </a:lnTo>
                <a:lnTo>
                  <a:pt x="0" y="491"/>
                </a:lnTo>
                <a:lnTo>
                  <a:pt x="0" y="245"/>
                </a:lnTo>
                <a:lnTo>
                  <a:pt x="801" y="0"/>
                </a:lnTo>
                <a:close/>
              </a:path>
            </a:pathLst>
          </a:custGeom>
          <a:solidFill>
            <a:schemeClr val="bg2">
              <a:lumMod val="10000"/>
            </a:schemeClr>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5" name="Freeform 21"/>
          <p:cNvSpPr>
            <a:spLocks/>
          </p:cNvSpPr>
          <p:nvPr/>
        </p:nvSpPr>
        <p:spPr bwMode="auto">
          <a:xfrm>
            <a:off x="2797975" y="4635903"/>
            <a:ext cx="2179084" cy="1146002"/>
          </a:xfrm>
          <a:custGeom>
            <a:avLst/>
            <a:gdLst>
              <a:gd name="T0" fmla="*/ 907 w 907"/>
              <a:gd name="T1" fmla="*/ 477 h 477"/>
              <a:gd name="T2" fmla="*/ 0 w 907"/>
              <a:gd name="T3" fmla="*/ 248 h 477"/>
              <a:gd name="T4" fmla="*/ 0 w 907"/>
              <a:gd name="T5" fmla="*/ 0 h 477"/>
              <a:gd name="T6" fmla="*/ 907 w 907"/>
              <a:gd name="T7" fmla="*/ 231 h 477"/>
              <a:gd name="T8" fmla="*/ 907 w 907"/>
              <a:gd name="T9" fmla="*/ 477 h 477"/>
            </a:gdLst>
            <a:ahLst/>
            <a:cxnLst>
              <a:cxn ang="0">
                <a:pos x="T0" y="T1"/>
              </a:cxn>
              <a:cxn ang="0">
                <a:pos x="T2" y="T3"/>
              </a:cxn>
              <a:cxn ang="0">
                <a:pos x="T4" y="T5"/>
              </a:cxn>
              <a:cxn ang="0">
                <a:pos x="T6" y="T7"/>
              </a:cxn>
              <a:cxn ang="0">
                <a:pos x="T8" y="T9"/>
              </a:cxn>
            </a:cxnLst>
            <a:rect l="0" t="0" r="r" b="b"/>
            <a:pathLst>
              <a:path w="907" h="477">
                <a:moveTo>
                  <a:pt x="907" y="477"/>
                </a:moveTo>
                <a:lnTo>
                  <a:pt x="0" y="248"/>
                </a:lnTo>
                <a:lnTo>
                  <a:pt x="0" y="0"/>
                </a:lnTo>
                <a:lnTo>
                  <a:pt x="907" y="231"/>
                </a:lnTo>
                <a:lnTo>
                  <a:pt x="907" y="477"/>
                </a:lnTo>
                <a:close/>
              </a:path>
            </a:pathLst>
          </a:custGeom>
          <a:solidFill>
            <a:schemeClr val="bg1"/>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sp>
        <p:nvSpPr>
          <p:cNvPr id="56" name="Freeform 22"/>
          <p:cNvSpPr>
            <a:spLocks/>
          </p:cNvSpPr>
          <p:nvPr/>
        </p:nvSpPr>
        <p:spPr bwMode="auto">
          <a:xfrm>
            <a:off x="2797975" y="4049689"/>
            <a:ext cx="4103500" cy="1141197"/>
          </a:xfrm>
          <a:custGeom>
            <a:avLst/>
            <a:gdLst>
              <a:gd name="T0" fmla="*/ 907 w 1708"/>
              <a:gd name="T1" fmla="*/ 475 h 475"/>
              <a:gd name="T2" fmla="*/ 0 w 1708"/>
              <a:gd name="T3" fmla="*/ 244 h 475"/>
              <a:gd name="T4" fmla="*/ 801 w 1708"/>
              <a:gd name="T5" fmla="*/ 0 h 475"/>
              <a:gd name="T6" fmla="*/ 1708 w 1708"/>
              <a:gd name="T7" fmla="*/ 230 h 475"/>
              <a:gd name="T8" fmla="*/ 907 w 1708"/>
              <a:gd name="T9" fmla="*/ 475 h 475"/>
            </a:gdLst>
            <a:ahLst/>
            <a:cxnLst>
              <a:cxn ang="0">
                <a:pos x="T0" y="T1"/>
              </a:cxn>
              <a:cxn ang="0">
                <a:pos x="T2" y="T3"/>
              </a:cxn>
              <a:cxn ang="0">
                <a:pos x="T4" y="T5"/>
              </a:cxn>
              <a:cxn ang="0">
                <a:pos x="T6" y="T7"/>
              </a:cxn>
              <a:cxn ang="0">
                <a:pos x="T8" y="T9"/>
              </a:cxn>
            </a:cxnLst>
            <a:rect l="0" t="0" r="r" b="b"/>
            <a:pathLst>
              <a:path w="1708" h="475">
                <a:moveTo>
                  <a:pt x="907" y="475"/>
                </a:moveTo>
                <a:lnTo>
                  <a:pt x="0" y="244"/>
                </a:lnTo>
                <a:lnTo>
                  <a:pt x="801" y="0"/>
                </a:lnTo>
                <a:lnTo>
                  <a:pt x="1708" y="230"/>
                </a:lnTo>
                <a:lnTo>
                  <a:pt x="907" y="475"/>
                </a:lnTo>
                <a:close/>
              </a:path>
            </a:pathLst>
          </a:custGeom>
          <a:solidFill>
            <a:schemeClr val="accent4"/>
          </a:solidFill>
          <a:ln w="5715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latin typeface="Arial" charset="0"/>
              <a:cs typeface="+mn-cs"/>
            </a:endParaRPr>
          </a:p>
        </p:txBody>
      </p:sp>
      <p:cxnSp>
        <p:nvCxnSpPr>
          <p:cNvPr id="57" name="Straight Arrow Connector 56"/>
          <p:cNvCxnSpPr/>
          <p:nvPr/>
        </p:nvCxnSpPr>
        <p:spPr bwMode="auto">
          <a:xfrm>
            <a:off x="10901188" y="10699858"/>
            <a:ext cx="1328912"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59" name="Straight Arrow Connector 58"/>
          <p:cNvCxnSpPr/>
          <p:nvPr/>
        </p:nvCxnSpPr>
        <p:spPr bwMode="auto">
          <a:xfrm>
            <a:off x="9870507" y="9263152"/>
            <a:ext cx="2340543"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1" name="Straight Arrow Connector 60"/>
          <p:cNvCxnSpPr/>
          <p:nvPr/>
        </p:nvCxnSpPr>
        <p:spPr bwMode="auto">
          <a:xfrm>
            <a:off x="8856645" y="7828850"/>
            <a:ext cx="3373455"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3" name="Straight Arrow Connector 62"/>
          <p:cNvCxnSpPr/>
          <p:nvPr/>
        </p:nvCxnSpPr>
        <p:spPr bwMode="auto">
          <a:xfrm>
            <a:off x="7749085" y="6392144"/>
            <a:ext cx="4481015"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cxnSp>
        <p:nvCxnSpPr>
          <p:cNvPr id="65" name="Straight Arrow Connector 64"/>
          <p:cNvCxnSpPr/>
          <p:nvPr/>
        </p:nvCxnSpPr>
        <p:spPr bwMode="auto">
          <a:xfrm>
            <a:off x="6658342" y="4957841"/>
            <a:ext cx="5533658" cy="0"/>
          </a:xfrm>
          <a:prstGeom prst="straightConnector1">
            <a:avLst/>
          </a:prstGeom>
          <a:solidFill>
            <a:schemeClr val="accent1"/>
          </a:solidFill>
          <a:ln w="19050" cap="flat" cmpd="sng" algn="ctr">
            <a:solidFill>
              <a:schemeClr val="tx2">
                <a:lumMod val="60000"/>
                <a:lumOff val="40000"/>
              </a:schemeClr>
            </a:solidFill>
            <a:prstDash val="solid"/>
            <a:round/>
            <a:headEnd type="oval" w="lg" len="lg"/>
            <a:tailEnd type="none"/>
          </a:ln>
          <a:effectLst>
            <a:outerShdw blurRad="12700" dist="12700" dir="5400000" algn="t" rotWithShape="0">
              <a:schemeClr val="tx1">
                <a:alpha val="50000"/>
              </a:schemeClr>
            </a:outerShdw>
          </a:effectLst>
        </p:spPr>
      </p:cxnSp>
      <p:sp>
        <p:nvSpPr>
          <p:cNvPr id="67" name="Rectangle 66"/>
          <p:cNvSpPr/>
          <p:nvPr/>
        </p:nvSpPr>
        <p:spPr>
          <a:xfrm>
            <a:off x="12298828" y="5250017"/>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68" name="Rectangle 67"/>
          <p:cNvSpPr/>
          <p:nvPr/>
        </p:nvSpPr>
        <p:spPr>
          <a:xfrm>
            <a:off x="12298828" y="4697760"/>
            <a:ext cx="2565767"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Top Layer 01</a:t>
            </a:r>
            <a:endParaRPr lang="en-US" sz="3000" b="1" dirty="0">
              <a:solidFill>
                <a:schemeClr val="tx2"/>
              </a:solidFill>
              <a:latin typeface="Montserrat" panose="00000500000000000000" pitchFamily="50" charset="0"/>
            </a:endParaRPr>
          </a:p>
        </p:txBody>
      </p:sp>
      <p:sp>
        <p:nvSpPr>
          <p:cNvPr id="73" name="Rectangle 72"/>
          <p:cNvSpPr/>
          <p:nvPr/>
        </p:nvSpPr>
        <p:spPr>
          <a:xfrm>
            <a:off x="12298828" y="6710323"/>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4" name="Rectangle 73"/>
          <p:cNvSpPr/>
          <p:nvPr/>
        </p:nvSpPr>
        <p:spPr>
          <a:xfrm>
            <a:off x="12298828" y="6158066"/>
            <a:ext cx="2637902"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Top Layer 02</a:t>
            </a:r>
            <a:endParaRPr lang="en-US" sz="3000" b="1" dirty="0">
              <a:solidFill>
                <a:schemeClr val="tx2"/>
              </a:solidFill>
              <a:latin typeface="Montserrat" panose="00000500000000000000" pitchFamily="50" charset="0"/>
            </a:endParaRPr>
          </a:p>
        </p:txBody>
      </p:sp>
      <p:sp>
        <p:nvSpPr>
          <p:cNvPr id="75" name="Rectangle 74"/>
          <p:cNvSpPr/>
          <p:nvPr/>
        </p:nvSpPr>
        <p:spPr>
          <a:xfrm>
            <a:off x="12298828" y="812872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6" name="Rectangle 75"/>
          <p:cNvSpPr/>
          <p:nvPr/>
        </p:nvSpPr>
        <p:spPr>
          <a:xfrm>
            <a:off x="12298828" y="7576471"/>
            <a:ext cx="3255635"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Middle Layer 03</a:t>
            </a:r>
            <a:endParaRPr lang="en-US" sz="3000" b="1" dirty="0">
              <a:solidFill>
                <a:schemeClr val="tx2"/>
              </a:solidFill>
              <a:latin typeface="Montserrat" panose="00000500000000000000" pitchFamily="50" charset="0"/>
            </a:endParaRPr>
          </a:p>
        </p:txBody>
      </p:sp>
      <p:sp>
        <p:nvSpPr>
          <p:cNvPr id="77" name="Rectangle 76"/>
          <p:cNvSpPr/>
          <p:nvPr/>
        </p:nvSpPr>
        <p:spPr>
          <a:xfrm>
            <a:off x="12298828" y="9590048"/>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78" name="Rectangle 77"/>
          <p:cNvSpPr/>
          <p:nvPr/>
        </p:nvSpPr>
        <p:spPr>
          <a:xfrm>
            <a:off x="12298828" y="9037791"/>
            <a:ext cx="3429208"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Bottom Layer 04</a:t>
            </a:r>
            <a:endParaRPr lang="en-US" sz="3000" b="1" dirty="0">
              <a:solidFill>
                <a:schemeClr val="tx2"/>
              </a:solidFill>
              <a:latin typeface="Montserrat" panose="00000500000000000000" pitchFamily="50" charset="0"/>
            </a:endParaRPr>
          </a:p>
        </p:txBody>
      </p:sp>
      <p:sp>
        <p:nvSpPr>
          <p:cNvPr id="79" name="Rectangle 78"/>
          <p:cNvSpPr/>
          <p:nvPr/>
        </p:nvSpPr>
        <p:spPr>
          <a:xfrm>
            <a:off x="12298828" y="10975116"/>
            <a:ext cx="8894172" cy="507831"/>
          </a:xfrm>
          <a:prstGeom prst="rect">
            <a:avLst/>
          </a:prstGeom>
        </p:spPr>
        <p:txBody>
          <a:bodyPr wrap="square">
            <a:spAutoFit/>
          </a:bodyPr>
          <a:lstStyle/>
          <a:p>
            <a:pPr>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Etiam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porta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malesuada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mollis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Cum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sociis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natoque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penatibus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et</a:t>
            </a:r>
          </a:p>
        </p:txBody>
      </p:sp>
      <p:sp>
        <p:nvSpPr>
          <p:cNvPr id="80" name="Rectangle 79"/>
          <p:cNvSpPr/>
          <p:nvPr/>
        </p:nvSpPr>
        <p:spPr>
          <a:xfrm>
            <a:off x="12298828" y="10422859"/>
            <a:ext cx="3414781" cy="553998"/>
          </a:xfrm>
          <a:prstGeom prst="rect">
            <a:avLst/>
          </a:prstGeom>
        </p:spPr>
        <p:txBody>
          <a:bodyPr wrap="none">
            <a:spAutoFit/>
          </a:bodyPr>
          <a:lstStyle/>
          <a:p>
            <a:r>
              <a:rPr lang="en-US" sz="3000" b="1" dirty="0">
                <a:solidFill>
                  <a:schemeClr val="tx2"/>
                </a:solidFill>
                <a:latin typeface="Montserrat" panose="00000500000000000000" pitchFamily="50" charset="0"/>
                <a:ea typeface="Open Sans Light" panose="020B0306030504020204" pitchFamily="34" charset="0"/>
                <a:cs typeface="Open Sans Light" panose="020B0306030504020204" pitchFamily="34" charset="0"/>
                <a:sym typeface="Source Sans Pro" charset="0"/>
              </a:rPr>
              <a:t>Bottom Layer 05</a:t>
            </a:r>
            <a:endParaRPr lang="en-US" sz="3000" b="1" dirty="0">
              <a:solidFill>
                <a:schemeClr val="tx2"/>
              </a:solidFill>
              <a:latin typeface="Montserrat" panose="00000500000000000000" pitchFamily="50" charset="0"/>
            </a:endParaRPr>
          </a:p>
        </p:txBody>
      </p:sp>
      <p:sp>
        <p:nvSpPr>
          <p:cNvPr id="2" name="Footer Placeholder 1"/>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5" name="Slide Number Placeholder 4"/>
          <p:cNvSpPr>
            <a:spLocks noGrp="1"/>
          </p:cNvSpPr>
          <p:nvPr>
            <p:ph type="sldNum" sz="quarter" idx="12"/>
          </p:nvPr>
        </p:nvSpPr>
        <p:spPr/>
        <p:txBody>
          <a:bodyPr/>
          <a:lstStyle/>
          <a:p>
            <a:fld id="{A0012661-A7C6-484E-80FE-CF2630C25222}" type="slidenum">
              <a:rPr lang="id-ID" smtClean="0"/>
              <a:pPr/>
              <a:t>69</a:t>
            </a:fld>
            <a:endParaRPr lang="id-ID"/>
          </a:p>
        </p:txBody>
      </p:sp>
    </p:spTree>
    <p:extLst>
      <p:ext uri="{BB962C8B-B14F-4D97-AF65-F5344CB8AC3E}">
        <p14:creationId xmlns:p14="http://schemas.microsoft.com/office/powerpoint/2010/main" val="3433024495"/>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7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Box 2"/>
          <p:cNvSpPr txBox="1"/>
          <p:nvPr/>
        </p:nvSpPr>
        <p:spPr>
          <a:xfrm>
            <a:off x="8666681" y="1059175"/>
            <a:ext cx="7050649" cy="2054409"/>
          </a:xfrm>
          <a:prstGeom prst="rect">
            <a:avLst/>
          </a:prstGeom>
          <a:noFill/>
        </p:spPr>
        <p:txBody>
          <a:bodyPr wrap="none" rtlCol="0">
            <a:spAutoFit/>
          </a:bodyPr>
          <a:lstStyle/>
          <a:p>
            <a:pPr algn="ctr">
              <a:lnSpc>
                <a:spcPct val="80000"/>
              </a:lnSpc>
            </a:pPr>
            <a:r>
              <a:rPr lang="en-US" sz="15000" spc="600" dirty="0">
                <a:solidFill>
                  <a:srgbClr val="F4F4F4"/>
                </a:solidFill>
                <a:latin typeface="Bebas Neue Bold" panose="020B0606020202050201" pitchFamily="34" charset="0"/>
              </a:rPr>
              <a:t>REAL DATA</a:t>
            </a:r>
            <a:endParaRPr lang="id-ID" sz="15000" spc="600" dirty="0">
              <a:solidFill>
                <a:srgbClr val="F4F4F4"/>
              </a:solidFill>
              <a:latin typeface="Bebas Neue Bold" panose="020B0606020202050201" pitchFamily="34" charset="0"/>
            </a:endParaRPr>
          </a:p>
        </p:txBody>
      </p:sp>
      <p:sp>
        <p:nvSpPr>
          <p:cNvPr id="4" name="TextBox 3"/>
          <p:cNvSpPr txBox="1"/>
          <p:nvPr/>
        </p:nvSpPr>
        <p:spPr>
          <a:xfrm>
            <a:off x="10700053" y="1520697"/>
            <a:ext cx="2983894" cy="584775"/>
          </a:xfrm>
          <a:prstGeom prst="rect">
            <a:avLst/>
          </a:prstGeom>
          <a:noFill/>
        </p:spPr>
        <p:txBody>
          <a:bodyPr wrap="none" rtlCol="0">
            <a:spAutoFit/>
          </a:bodyPr>
          <a:lstStyle/>
          <a:p>
            <a:pPr algn="ctr">
              <a:lnSpc>
                <a:spcPct val="80000"/>
              </a:lnSpc>
            </a:pPr>
            <a:r>
              <a:rPr lang="en-US" sz="4000" spc="300" dirty="0">
                <a:solidFill>
                  <a:srgbClr val="0C3C5E"/>
                </a:solidFill>
                <a:latin typeface="Montserrat" panose="00000500000000000000" pitchFamily="50" charset="0"/>
              </a:rPr>
              <a:t>DIAGRAM</a:t>
            </a:r>
            <a:endParaRPr lang="id-ID" sz="4000" spc="300" dirty="0">
              <a:solidFill>
                <a:srgbClr val="0C3C5E"/>
              </a:solidFill>
              <a:latin typeface="Montserrat" panose="00000500000000000000" pitchFamily="50" charset="0"/>
            </a:endParaRPr>
          </a:p>
        </p:txBody>
      </p:sp>
      <p:sp>
        <p:nvSpPr>
          <p:cNvPr id="58" name="Freeform 14"/>
          <p:cNvSpPr>
            <a:spLocks/>
          </p:cNvSpPr>
          <p:nvPr/>
        </p:nvSpPr>
        <p:spPr bwMode="auto">
          <a:xfrm>
            <a:off x="15264036" y="5665805"/>
            <a:ext cx="5257525" cy="4552405"/>
          </a:xfrm>
          <a:custGeom>
            <a:avLst/>
            <a:gdLst/>
            <a:ahLst/>
            <a:cxnLst>
              <a:cxn ang="0">
                <a:pos x="659" y="0"/>
              </a:cxn>
              <a:cxn ang="0">
                <a:pos x="1021" y="626"/>
              </a:cxn>
              <a:cxn ang="0">
                <a:pos x="1382" y="0"/>
              </a:cxn>
              <a:cxn ang="0">
                <a:pos x="1533" y="0"/>
              </a:cxn>
              <a:cxn ang="0">
                <a:pos x="1606" y="130"/>
              </a:cxn>
              <a:cxn ang="0">
                <a:pos x="1245" y="756"/>
              </a:cxn>
              <a:cxn ang="0">
                <a:pos x="1968" y="756"/>
              </a:cxn>
              <a:cxn ang="0">
                <a:pos x="2043" y="886"/>
              </a:cxn>
              <a:cxn ang="0">
                <a:pos x="1970" y="1011"/>
              </a:cxn>
              <a:cxn ang="0">
                <a:pos x="1245" y="1011"/>
              </a:cxn>
              <a:cxn ang="0">
                <a:pos x="1606" y="1640"/>
              </a:cxn>
              <a:cxn ang="0">
                <a:pos x="1533" y="1769"/>
              </a:cxn>
              <a:cxn ang="0">
                <a:pos x="1384" y="1769"/>
              </a:cxn>
              <a:cxn ang="0">
                <a:pos x="1023" y="1143"/>
              </a:cxn>
              <a:cxn ang="0">
                <a:pos x="659" y="1769"/>
              </a:cxn>
              <a:cxn ang="0">
                <a:pos x="510" y="1769"/>
              </a:cxn>
              <a:cxn ang="0">
                <a:pos x="435" y="1640"/>
              </a:cxn>
              <a:cxn ang="0">
                <a:pos x="799" y="1011"/>
              </a:cxn>
              <a:cxn ang="0">
                <a:pos x="73" y="1011"/>
              </a:cxn>
              <a:cxn ang="0">
                <a:pos x="0" y="886"/>
              </a:cxn>
              <a:cxn ang="0">
                <a:pos x="73" y="756"/>
              </a:cxn>
              <a:cxn ang="0">
                <a:pos x="76" y="756"/>
              </a:cxn>
              <a:cxn ang="0">
                <a:pos x="799" y="756"/>
              </a:cxn>
              <a:cxn ang="0">
                <a:pos x="437" y="130"/>
              </a:cxn>
              <a:cxn ang="0">
                <a:pos x="437" y="128"/>
              </a:cxn>
              <a:cxn ang="0">
                <a:pos x="510" y="0"/>
              </a:cxn>
              <a:cxn ang="0">
                <a:pos x="659" y="0"/>
              </a:cxn>
            </a:cxnLst>
            <a:rect l="0" t="0" r="r" b="b"/>
            <a:pathLst>
              <a:path w="2043" h="1769">
                <a:moveTo>
                  <a:pt x="659" y="0"/>
                </a:moveTo>
                <a:lnTo>
                  <a:pt x="1021" y="626"/>
                </a:lnTo>
                <a:lnTo>
                  <a:pt x="1382" y="0"/>
                </a:lnTo>
                <a:lnTo>
                  <a:pt x="1533" y="0"/>
                </a:lnTo>
                <a:lnTo>
                  <a:pt x="1606" y="130"/>
                </a:lnTo>
                <a:lnTo>
                  <a:pt x="1245" y="756"/>
                </a:lnTo>
                <a:lnTo>
                  <a:pt x="1968" y="756"/>
                </a:lnTo>
                <a:lnTo>
                  <a:pt x="2043" y="886"/>
                </a:lnTo>
                <a:lnTo>
                  <a:pt x="1970" y="1011"/>
                </a:lnTo>
                <a:lnTo>
                  <a:pt x="1245" y="1011"/>
                </a:lnTo>
                <a:lnTo>
                  <a:pt x="1606" y="1640"/>
                </a:lnTo>
                <a:lnTo>
                  <a:pt x="1533" y="1769"/>
                </a:lnTo>
                <a:lnTo>
                  <a:pt x="1384" y="1769"/>
                </a:lnTo>
                <a:lnTo>
                  <a:pt x="1023" y="1143"/>
                </a:lnTo>
                <a:lnTo>
                  <a:pt x="659" y="1769"/>
                </a:lnTo>
                <a:lnTo>
                  <a:pt x="510" y="1769"/>
                </a:lnTo>
                <a:lnTo>
                  <a:pt x="435" y="1640"/>
                </a:lnTo>
                <a:lnTo>
                  <a:pt x="799" y="1011"/>
                </a:lnTo>
                <a:lnTo>
                  <a:pt x="73" y="1011"/>
                </a:lnTo>
                <a:lnTo>
                  <a:pt x="0" y="886"/>
                </a:lnTo>
                <a:lnTo>
                  <a:pt x="73" y="756"/>
                </a:lnTo>
                <a:lnTo>
                  <a:pt x="76" y="756"/>
                </a:lnTo>
                <a:lnTo>
                  <a:pt x="799" y="756"/>
                </a:lnTo>
                <a:lnTo>
                  <a:pt x="437" y="130"/>
                </a:lnTo>
                <a:lnTo>
                  <a:pt x="437" y="128"/>
                </a:lnTo>
                <a:lnTo>
                  <a:pt x="510" y="0"/>
                </a:lnTo>
                <a:lnTo>
                  <a:pt x="659" y="0"/>
                </a:lnTo>
                <a:close/>
              </a:path>
            </a:pathLst>
          </a:custGeom>
          <a:solidFill>
            <a:schemeClr val="accent4"/>
          </a:solidFill>
          <a:ln w="9525" cap="flat" cmpd="sng" algn="ctr">
            <a:no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a:solidFill>
                <a:schemeClr val="bg2">
                  <a:lumMod val="10000"/>
                </a:schemeClr>
              </a:solidFill>
              <a:latin typeface="+mn-lt"/>
              <a:cs typeface="+mn-cs"/>
            </a:endParaRPr>
          </a:p>
        </p:txBody>
      </p:sp>
      <p:sp>
        <p:nvSpPr>
          <p:cNvPr id="62" name="Freeform 12"/>
          <p:cNvSpPr>
            <a:spLocks/>
          </p:cNvSpPr>
          <p:nvPr/>
        </p:nvSpPr>
        <p:spPr bwMode="auto">
          <a:xfrm>
            <a:off x="13683947" y="8445112"/>
            <a:ext cx="3337744" cy="2892540"/>
          </a:xfrm>
          <a:custGeom>
            <a:avLst/>
            <a:gdLst/>
            <a:ahLst/>
            <a:cxnLst>
              <a:cxn ang="0">
                <a:pos x="1297" y="0"/>
              </a:cxn>
              <a:cxn ang="0">
                <a:pos x="647" y="1124"/>
              </a:cxn>
              <a:cxn ang="0">
                <a:pos x="0" y="0"/>
              </a:cxn>
              <a:cxn ang="0">
                <a:pos x="1297" y="0"/>
              </a:cxn>
            </a:cxnLst>
            <a:rect l="0" t="0" r="r" b="b"/>
            <a:pathLst>
              <a:path w="1297" h="1124">
                <a:moveTo>
                  <a:pt x="1297" y="0"/>
                </a:moveTo>
                <a:lnTo>
                  <a:pt x="647" y="1124"/>
                </a:lnTo>
                <a:lnTo>
                  <a:pt x="0" y="0"/>
                </a:lnTo>
                <a:lnTo>
                  <a:pt x="1297"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69" name="Freeform 10"/>
          <p:cNvSpPr>
            <a:spLocks/>
          </p:cNvSpPr>
          <p:nvPr/>
        </p:nvSpPr>
        <p:spPr bwMode="auto">
          <a:xfrm>
            <a:off x="13683947" y="4548935"/>
            <a:ext cx="3337744" cy="2889966"/>
          </a:xfrm>
          <a:custGeom>
            <a:avLst/>
            <a:gdLst/>
            <a:ahLst/>
            <a:cxnLst>
              <a:cxn ang="0">
                <a:pos x="1297" y="1124"/>
              </a:cxn>
              <a:cxn ang="0">
                <a:pos x="0" y="1124"/>
              </a:cxn>
              <a:cxn ang="0">
                <a:pos x="647" y="0"/>
              </a:cxn>
              <a:cxn ang="0">
                <a:pos x="1297" y="1124"/>
              </a:cxn>
            </a:cxnLst>
            <a:rect l="0" t="0" r="r" b="b"/>
            <a:pathLst>
              <a:path w="1297" h="1124">
                <a:moveTo>
                  <a:pt x="1297" y="1124"/>
                </a:moveTo>
                <a:lnTo>
                  <a:pt x="0" y="1124"/>
                </a:lnTo>
                <a:lnTo>
                  <a:pt x="647" y="0"/>
                </a:lnTo>
                <a:lnTo>
                  <a:pt x="1297" y="1124"/>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72" name="Freeform 13"/>
          <p:cNvSpPr>
            <a:spLocks/>
          </p:cNvSpPr>
          <p:nvPr/>
        </p:nvSpPr>
        <p:spPr bwMode="auto">
          <a:xfrm>
            <a:off x="18766479" y="4548935"/>
            <a:ext cx="3337745" cy="2892540"/>
          </a:xfrm>
          <a:custGeom>
            <a:avLst/>
            <a:gdLst/>
            <a:ahLst/>
            <a:cxnLst>
              <a:cxn ang="0">
                <a:pos x="0" y="1124"/>
              </a:cxn>
              <a:cxn ang="0">
                <a:pos x="649" y="0"/>
              </a:cxn>
              <a:cxn ang="0">
                <a:pos x="1297" y="1124"/>
              </a:cxn>
              <a:cxn ang="0">
                <a:pos x="0" y="1124"/>
              </a:cxn>
            </a:cxnLst>
            <a:rect l="0" t="0" r="r" b="b"/>
            <a:pathLst>
              <a:path w="1297" h="1124">
                <a:moveTo>
                  <a:pt x="0" y="1124"/>
                </a:moveTo>
                <a:lnTo>
                  <a:pt x="649" y="0"/>
                </a:lnTo>
                <a:lnTo>
                  <a:pt x="1297" y="1124"/>
                </a:lnTo>
                <a:lnTo>
                  <a:pt x="0" y="1124"/>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3" name="Freeform 11"/>
          <p:cNvSpPr>
            <a:spLocks/>
          </p:cNvSpPr>
          <p:nvPr/>
        </p:nvSpPr>
        <p:spPr bwMode="auto">
          <a:xfrm>
            <a:off x="18781920" y="8445116"/>
            <a:ext cx="3337745" cy="2892540"/>
          </a:xfrm>
          <a:custGeom>
            <a:avLst/>
            <a:gdLst/>
            <a:ahLst/>
            <a:cxnLst>
              <a:cxn ang="0">
                <a:pos x="0" y="0"/>
              </a:cxn>
              <a:cxn ang="0">
                <a:pos x="1297" y="0"/>
              </a:cxn>
              <a:cxn ang="0">
                <a:pos x="649" y="1124"/>
              </a:cxn>
              <a:cxn ang="0">
                <a:pos x="0" y="0"/>
              </a:cxn>
            </a:cxnLst>
            <a:rect l="0" t="0" r="r" b="b"/>
            <a:pathLst>
              <a:path w="1297" h="1124">
                <a:moveTo>
                  <a:pt x="0" y="0"/>
                </a:moveTo>
                <a:lnTo>
                  <a:pt x="1297" y="0"/>
                </a:lnTo>
                <a:lnTo>
                  <a:pt x="649" y="1124"/>
                </a:lnTo>
                <a:lnTo>
                  <a:pt x="0"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6" name="Freeform 9"/>
          <p:cNvSpPr>
            <a:spLocks/>
          </p:cNvSpPr>
          <p:nvPr/>
        </p:nvSpPr>
        <p:spPr bwMode="auto">
          <a:xfrm>
            <a:off x="16223926" y="8949508"/>
            <a:ext cx="3337745" cy="2892540"/>
          </a:xfrm>
          <a:custGeom>
            <a:avLst/>
            <a:gdLst/>
            <a:ahLst/>
            <a:cxnLst>
              <a:cxn ang="0">
                <a:pos x="650" y="0"/>
              </a:cxn>
              <a:cxn ang="0">
                <a:pos x="1297" y="1124"/>
              </a:cxn>
              <a:cxn ang="0">
                <a:pos x="0" y="1124"/>
              </a:cxn>
              <a:cxn ang="0">
                <a:pos x="650" y="0"/>
              </a:cxn>
            </a:cxnLst>
            <a:rect l="0" t="0" r="r" b="b"/>
            <a:pathLst>
              <a:path w="1297" h="1124">
                <a:moveTo>
                  <a:pt x="650" y="0"/>
                </a:moveTo>
                <a:lnTo>
                  <a:pt x="1297" y="1124"/>
                </a:lnTo>
                <a:lnTo>
                  <a:pt x="0" y="1124"/>
                </a:lnTo>
                <a:lnTo>
                  <a:pt x="650" y="0"/>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a:solidFill>
                <a:schemeClr val="bg2">
                  <a:lumMod val="10000"/>
                </a:schemeClr>
              </a:solidFill>
              <a:latin typeface="Arial" charset="0"/>
              <a:cs typeface="+mn-cs"/>
            </a:endParaRPr>
          </a:p>
        </p:txBody>
      </p:sp>
      <p:sp>
        <p:nvSpPr>
          <p:cNvPr id="89" name="Freeform 7"/>
          <p:cNvSpPr>
            <a:spLocks/>
          </p:cNvSpPr>
          <p:nvPr/>
        </p:nvSpPr>
        <p:spPr bwMode="auto">
          <a:xfrm>
            <a:off x="16221354" y="4049688"/>
            <a:ext cx="3342891" cy="2895114"/>
          </a:xfrm>
          <a:custGeom>
            <a:avLst/>
            <a:gdLst/>
            <a:ahLst/>
            <a:cxnLst>
              <a:cxn ang="0">
                <a:pos x="649" y="1125"/>
              </a:cxn>
              <a:cxn ang="0">
                <a:pos x="0" y="0"/>
              </a:cxn>
              <a:cxn ang="0">
                <a:pos x="1299" y="0"/>
              </a:cxn>
              <a:cxn ang="0">
                <a:pos x="649" y="1125"/>
              </a:cxn>
            </a:cxnLst>
            <a:rect l="0" t="0" r="r" b="b"/>
            <a:pathLst>
              <a:path w="1299" h="1125">
                <a:moveTo>
                  <a:pt x="649" y="1125"/>
                </a:moveTo>
                <a:lnTo>
                  <a:pt x="0" y="0"/>
                </a:lnTo>
                <a:lnTo>
                  <a:pt x="1299" y="0"/>
                </a:lnTo>
                <a:lnTo>
                  <a:pt x="649" y="1125"/>
                </a:lnTo>
                <a:close/>
              </a:path>
            </a:pathLst>
          </a:custGeom>
          <a:solidFill>
            <a:schemeClr val="bg1"/>
          </a:solidFill>
          <a:ln w="76200" cap="flat" cmpd="sng" algn="ctr">
            <a:solidFill>
              <a:schemeClr val="bg2">
                <a:lumMod val="10000"/>
              </a:schemeClr>
            </a:solidFill>
            <a:prstDash val="solid"/>
            <a:round/>
            <a:headEnd type="none" w="med" len="med"/>
            <a:tailEnd type="none" w="med" len="med"/>
          </a:ln>
          <a:effectLst/>
        </p:spPr>
        <p:txBody>
          <a:bodyPr lIns="82124" tIns="41061" rIns="82124" bIns="41061" anchor="ctr"/>
          <a:lstStyle/>
          <a:p>
            <a:pPr algn="ctr" defTabSz="814388">
              <a:lnSpc>
                <a:spcPct val="90000"/>
              </a:lnSpc>
              <a:defRPr/>
            </a:pPr>
            <a:endParaRPr lang="en-US" sz="2400" dirty="0">
              <a:solidFill>
                <a:schemeClr val="bg2">
                  <a:lumMod val="10000"/>
                </a:schemeClr>
              </a:solidFill>
              <a:latin typeface="Arial" charset="0"/>
              <a:cs typeface="+mn-cs"/>
            </a:endParaRPr>
          </a:p>
        </p:txBody>
      </p:sp>
      <p:sp>
        <p:nvSpPr>
          <p:cNvPr id="91" name="Oval 27"/>
          <p:cNvSpPr>
            <a:spLocks noChangeArrowheads="1"/>
          </p:cNvSpPr>
          <p:nvPr/>
        </p:nvSpPr>
        <p:spPr bwMode="auto">
          <a:xfrm>
            <a:off x="16661410" y="4387376"/>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Time</a:t>
            </a:r>
          </a:p>
        </p:txBody>
      </p:sp>
      <p:sp>
        <p:nvSpPr>
          <p:cNvPr id="92" name="Oval 27"/>
          <p:cNvSpPr>
            <a:spLocks noChangeArrowheads="1"/>
          </p:cNvSpPr>
          <p:nvPr/>
        </p:nvSpPr>
        <p:spPr bwMode="auto">
          <a:xfrm>
            <a:off x="16661410" y="11185103"/>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Experience</a:t>
            </a:r>
          </a:p>
        </p:txBody>
      </p:sp>
      <p:sp>
        <p:nvSpPr>
          <p:cNvPr id="93" name="Oval 27"/>
          <p:cNvSpPr>
            <a:spLocks noChangeArrowheads="1"/>
          </p:cNvSpPr>
          <p:nvPr/>
        </p:nvSpPr>
        <p:spPr bwMode="auto">
          <a:xfrm>
            <a:off x="19198816" y="6776809"/>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Idea</a:t>
            </a:r>
          </a:p>
        </p:txBody>
      </p:sp>
      <p:sp>
        <p:nvSpPr>
          <p:cNvPr id="94" name="Oval 27"/>
          <p:cNvSpPr>
            <a:spLocks noChangeArrowheads="1"/>
          </p:cNvSpPr>
          <p:nvPr/>
        </p:nvSpPr>
        <p:spPr bwMode="auto">
          <a:xfrm>
            <a:off x="19198816" y="8781515"/>
            <a:ext cx="2473072"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Exercise</a:t>
            </a:r>
          </a:p>
        </p:txBody>
      </p:sp>
      <p:sp>
        <p:nvSpPr>
          <p:cNvPr id="95" name="Oval 27"/>
          <p:cNvSpPr>
            <a:spLocks noChangeArrowheads="1"/>
          </p:cNvSpPr>
          <p:nvPr/>
        </p:nvSpPr>
        <p:spPr bwMode="auto">
          <a:xfrm>
            <a:off x="14116284" y="8781515"/>
            <a:ext cx="24730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Personality</a:t>
            </a:r>
          </a:p>
        </p:txBody>
      </p:sp>
      <p:sp>
        <p:nvSpPr>
          <p:cNvPr id="96" name="Oval 27"/>
          <p:cNvSpPr>
            <a:spLocks noChangeArrowheads="1"/>
          </p:cNvSpPr>
          <p:nvPr/>
        </p:nvSpPr>
        <p:spPr bwMode="auto">
          <a:xfrm>
            <a:off x="14116284" y="6776809"/>
            <a:ext cx="2473070" cy="338554"/>
          </a:xfrm>
          <a:prstGeom prst="rect">
            <a:avLst/>
          </a:prstGeom>
          <a:noFill/>
          <a:ln w="9525" cap="flat" cmpd="sng" algn="ctr">
            <a:noFill/>
            <a:prstDash val="solid"/>
            <a:round/>
            <a:headEnd type="none" w="med" len="med"/>
            <a:tailEnd type="none" w="med" len="med"/>
          </a:ln>
          <a:effectLst/>
        </p:spPr>
        <p:txBody>
          <a:bodyPr lIns="0" tIns="0" rIns="0" bIns="0" anchor="ctr">
            <a:spAutoFit/>
          </a:bodyPr>
          <a:lstStyle/>
          <a:p>
            <a:pPr algn="ctr" defTabSz="814388" eaLnBrk="0" fontAlgn="base" hangingPunct="0">
              <a:spcBef>
                <a:spcPct val="0"/>
              </a:spcBef>
              <a:spcAft>
                <a:spcPct val="0"/>
              </a:spcAft>
            </a:pPr>
            <a:r>
              <a:rPr lang="en-US" sz="2200" dirty="0">
                <a:solidFill>
                  <a:schemeClr val="bg2">
                    <a:lumMod val="10000"/>
                  </a:schemeClr>
                </a:solidFill>
                <a:latin typeface="Montserrat" panose="00000500000000000000" pitchFamily="50" charset="0"/>
                <a:ea typeface="Open Sans Light" panose="020B0306030504020204" pitchFamily="34" charset="0"/>
                <a:cs typeface="Open Sans Light" panose="020B0306030504020204" pitchFamily="34" charset="0"/>
              </a:rPr>
              <a:t>Character</a:t>
            </a:r>
          </a:p>
        </p:txBody>
      </p:sp>
      <p:sp>
        <p:nvSpPr>
          <p:cNvPr id="97" name="Rectangle 96"/>
          <p:cNvSpPr/>
          <p:nvPr/>
        </p:nvSpPr>
        <p:spPr>
          <a:xfrm>
            <a:off x="2843950" y="6194628"/>
            <a:ext cx="8280748" cy="4201150"/>
          </a:xfrm>
          <a:prstGeom prst="rect">
            <a:avLst/>
          </a:prstGeom>
        </p:spPr>
        <p:txBody>
          <a:bodyPr wrap="square">
            <a:spAutoFit/>
          </a:bodyPr>
          <a:lstStyle/>
          <a:p>
            <a:pPr algn="just">
              <a:lnSpc>
                <a:spcPct val="150000"/>
              </a:lnSpc>
            </a:pP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Etiam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porta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sem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malesuada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magna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mollis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euismod</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Cum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sociis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natoque</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penatibus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et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magnis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dis parturient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montes.Etiam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porta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sem</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malesuada</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magna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mollis</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 </a:t>
            </a:r>
            <a:r>
              <a:rPr lang="en-US" sz="2200" dirty="0" err="1">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euismod</a:t>
            </a:r>
            <a:r>
              <a:rPr lang="en-US" sz="2200" dirty="0">
                <a:solidFill>
                  <a:schemeClr val="tx2"/>
                </a:solidFill>
                <a:latin typeface="Open Sans Semibold" panose="020B0706030804020204" pitchFamily="34" charset="0"/>
                <a:ea typeface="Open Sans Semibold" panose="020B0706030804020204" pitchFamily="34" charset="0"/>
                <a:cs typeface="Open Sans Semibold" panose="020B0706030804020204" pitchFamily="34" charset="0"/>
                <a:sym typeface="Source Sans Pro" charset="0"/>
              </a:rPr>
              <a:t>.</a:t>
            </a:r>
          </a:p>
          <a:p>
            <a:pPr algn="just">
              <a:lnSpc>
                <a:spcPct val="150000"/>
              </a:lnSpc>
            </a:pPr>
            <a:endParaRPr lang="en-US" sz="22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endParaRPr>
          </a:p>
          <a:p>
            <a:pPr algn="just">
              <a:lnSpc>
                <a:spcPct val="150000"/>
              </a:lnSpc>
            </a:pP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Lorem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ipsum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dolor sit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amet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consectetuer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adipiscing</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elit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sed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nonummy</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nibh</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euismod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tincidunt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laoreet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dolore</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magna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erat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volutpat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ullamcorper</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suscipit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lobortis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nisl</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aliquip</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ex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ea</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commodo</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consequat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Source Sans Pro" charset="0"/>
              </a:rPr>
              <a:t>. </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sym typeface="Lucida Grande"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Ut</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wisi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enim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ad minim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veniam</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quis</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nostrud</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exerci</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 </a:t>
            </a:r>
            <a:r>
              <a:rPr lang="en-US" sz="1800" dirty="0" err="1">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tation</a:t>
            </a:r>
            <a:r>
              <a:rPr lang="en-US" sz="1800" dirty="0">
                <a:solidFill>
                  <a:schemeClr val="tx2"/>
                </a:solidFill>
                <a:latin typeface="Open Sans Light" panose="020B0306030504020204" pitchFamily="34" charset="0"/>
                <a:ea typeface="Open Sans Light" panose="020B0306030504020204" pitchFamily="34" charset="0"/>
                <a:cs typeface="Open Sans Light" panose="020B0306030504020204" pitchFamily="34" charset="0"/>
              </a:rPr>
              <a:t>.</a:t>
            </a:r>
          </a:p>
        </p:txBody>
      </p:sp>
      <p:sp>
        <p:nvSpPr>
          <p:cNvPr id="98" name="TextBox 97"/>
          <p:cNvSpPr txBox="1"/>
          <p:nvPr/>
        </p:nvSpPr>
        <p:spPr>
          <a:xfrm>
            <a:off x="2843950" y="5215522"/>
            <a:ext cx="9669766" cy="695575"/>
          </a:xfrm>
          <a:prstGeom prst="rect">
            <a:avLst/>
          </a:prstGeom>
          <a:noFill/>
        </p:spPr>
        <p:txBody>
          <a:bodyPr wrap="square" rtlCol="0">
            <a:spAutoFit/>
          </a:bodyPr>
          <a:lstStyle/>
          <a:p>
            <a:pPr>
              <a:lnSpc>
                <a:spcPct val="80000"/>
              </a:lnSpc>
            </a:pPr>
            <a:r>
              <a:rPr lang="en-US" sz="4900" spc="-150" dirty="0">
                <a:solidFill>
                  <a:schemeClr val="tx2"/>
                </a:solidFill>
                <a:latin typeface="Montserrat" panose="00000500000000000000" pitchFamily="50" charset="0"/>
              </a:rPr>
              <a:t>The Awesome Personal</a:t>
            </a:r>
            <a:endParaRPr lang="id-ID" sz="4900" spc="-150" dirty="0">
              <a:solidFill>
                <a:schemeClr val="tx2"/>
              </a:solidFill>
              <a:latin typeface="Montserrat" panose="00000500000000000000" pitchFamily="50" charset="0"/>
            </a:endParaRPr>
          </a:p>
        </p:txBody>
      </p:sp>
      <p:sp>
        <p:nvSpPr>
          <p:cNvPr id="5" name="Footer Placeholder 4"/>
          <p:cNvSpPr>
            <a:spLocks noGrp="1"/>
          </p:cNvSpPr>
          <p:nvPr>
            <p:ph type="ftr" sz="quarter" idx="11"/>
          </p:nvPr>
        </p:nvSpPr>
        <p:spPr>
          <a:xfrm>
            <a:off x="814736" y="12978680"/>
            <a:ext cx="4114800" cy="365125"/>
          </a:xfrm>
          <a:prstGeom prst="rect">
            <a:avLst/>
          </a:prstGeom>
        </p:spPr>
        <p:txBody>
          <a:bodyPr/>
          <a:lstStyle/>
          <a:p>
            <a:r>
              <a:rPr lang="en-US"/>
              <a:t>BOYLE</a:t>
            </a:r>
            <a:endParaRPr lang="id-ID"/>
          </a:p>
        </p:txBody>
      </p:sp>
      <p:sp>
        <p:nvSpPr>
          <p:cNvPr id="6" name="Slide Number Placeholder 5"/>
          <p:cNvSpPr>
            <a:spLocks noGrp="1"/>
          </p:cNvSpPr>
          <p:nvPr>
            <p:ph type="sldNum" sz="quarter" idx="12"/>
          </p:nvPr>
        </p:nvSpPr>
        <p:spPr/>
        <p:txBody>
          <a:bodyPr/>
          <a:lstStyle/>
          <a:p>
            <a:fld id="{A0012661-A7C6-484E-80FE-CF2630C25222}" type="slidenum">
              <a:rPr lang="id-ID" smtClean="0"/>
              <a:pPr/>
              <a:t>70</a:t>
            </a:fld>
            <a:endParaRPr lang="id-ID"/>
          </a:p>
        </p:txBody>
      </p:sp>
    </p:spTree>
    <p:extLst>
      <p:ext uri="{BB962C8B-B14F-4D97-AF65-F5344CB8AC3E}">
        <p14:creationId xmlns:p14="http://schemas.microsoft.com/office/powerpoint/2010/main" val="3069311178"/>
      </p:ext>
    </p:extLst>
  </p:cSld>
  <p:clrMapOvr>
    <a:masterClrMapping/>
  </p:clrMapOvr>
  <mc:AlternateContent xmlns:mc="http://schemas.openxmlformats.org/markup-compatibility/2006" xmlns:p14="http://schemas.microsoft.com/office/powerpoint/2010/main">
    <mc:Choice Requires="p14">
      <p:transition spd="slow" p14:dur="2000">
        <p14:prism isContent="1"/>
      </p:transition>
    </mc:Choice>
    <mc:Fallback xmlns="">
      <p:transition spd="slow">
        <p:fade/>
      </p:transition>
    </mc:Fallback>
  </mc:AlternateContent>
</p:sld>
</file>

<file path=ppt/slides/slide7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00" name="Shape 1800"/>
          <p:cNvSpPr/>
          <p:nvPr/>
        </p:nvSpPr>
        <p:spPr>
          <a:xfrm>
            <a:off x="5090648" y="4316590"/>
            <a:ext cx="14199528" cy="5413020"/>
          </a:xfrm>
          <a:prstGeom prst="rect">
            <a:avLst/>
          </a:prstGeom>
          <a:ln w="12700">
            <a:miter lim="400000"/>
          </a:ln>
          <a:extLst>
            <a:ext uri="{C572A759-6A51-4108-AA02-DFA0A04FC94B}">
              <ma14:wrappingTextBoxFlag xmlns="" xmlns:ma14="http://schemas.microsoft.com/office/mac/drawingml/2011/main" val="1"/>
            </a:ext>
          </a:extLst>
        </p:spPr>
        <p:txBody>
          <a:bodyPr wrap="none" lIns="50800" tIns="50800" rIns="50800" bIns="50800" anchor="ctr">
            <a:spAutoFit/>
          </a:bodyPr>
          <a:lstStyle/>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a:p>
            <a:pPr algn="ctr" defTabSz="457200">
              <a:lnSpc>
                <a:spcPct val="19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7200" spc="2304" baseline="-4166">
                <a:solidFill>
                  <a:srgbClr val="000000"/>
                </a:solidFill>
                <a:latin typeface="et-line"/>
                <a:ea typeface="et-line"/>
                <a:cs typeface="et-line"/>
                <a:sym typeface="et-line"/>
              </a:defRPr>
            </a:pPr>
            <a:r>
              <a:rPr dirty="0"/>
              <a:t></a:t>
            </a:r>
          </a:p>
        </p:txBody>
      </p:sp>
      <p:sp>
        <p:nvSpPr>
          <p:cNvPr id="1801" name="Shape 1801"/>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et-line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71</a:t>
            </a:fld>
            <a:endParaRPr lang="id-ID"/>
          </a:p>
        </p:txBody>
      </p:sp>
    </p:spTree>
    <p:extLst>
      <p:ext uri="{BB962C8B-B14F-4D97-AF65-F5344CB8AC3E}">
        <p14:creationId xmlns:p14="http://schemas.microsoft.com/office/powerpoint/2010/main" val="1847790584"/>
      </p:ext>
    </p:extLst>
  </p:cSld>
  <p:clrMapOvr>
    <a:masterClrMapping/>
  </p:clrMapOvr>
  <p:transition spd="slow"/>
</p:sld>
</file>

<file path=ppt/slides/slide7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03" name="Shape 1803"/>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Linea - Fonts</a:t>
            </a:r>
          </a:p>
        </p:txBody>
      </p:sp>
      <p:sp>
        <p:nvSpPr>
          <p:cNvPr id="1804" name="Shape 1804"/>
          <p:cNvSpPr/>
          <p:nvPr/>
        </p:nvSpPr>
        <p:spPr>
          <a:xfrm>
            <a:off x="4292677" y="3528809"/>
            <a:ext cx="8668165" cy="2550677"/>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a:p>
            <a:pPr algn="ctr" defTabSz="457200">
              <a:lnSpc>
                <a:spcPct val="18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arrows-10"/>
                <a:ea typeface="linea-arrows-10"/>
                <a:cs typeface="linea-arrows-10"/>
                <a:sym typeface="linea-arrows-10"/>
              </a:defRPr>
            </a:pPr>
            <a:r>
              <a:rPr dirty="0"/>
              <a:t></a:t>
            </a:r>
          </a:p>
        </p:txBody>
      </p:sp>
      <p:sp>
        <p:nvSpPr>
          <p:cNvPr id="1805" name="Shape 1805"/>
          <p:cNvSpPr/>
          <p:nvPr/>
        </p:nvSpPr>
        <p:spPr>
          <a:xfrm>
            <a:off x="4292677" y="8347670"/>
            <a:ext cx="7285515" cy="3537844"/>
          </a:xfrm>
          <a:prstGeom prst="rect">
            <a:avLst/>
          </a:prstGeom>
          <a:ln w="12700">
            <a:miter lim="400000"/>
          </a:ln>
          <a:extLst>
            <a:ext uri="{C572A759-6A51-4108-AA02-DFA0A04FC94B}">
              <ma14:wrappingTextBoxFlag xmlns="" xmlns:ma14="http://schemas.microsoft.com/office/mac/drawingml/2011/main" val="1"/>
            </a:ext>
          </a:extLst>
        </p:spPr>
        <p:txBody>
          <a:bodyPr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err="1"/>
              <a:t>abcdefghijklm</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err="1"/>
              <a:t>nopqrstuvwxyz</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04" baseline="-7692">
                <a:solidFill>
                  <a:srgbClr val="000000"/>
                </a:solidFill>
                <a:latin typeface="linea-basic-10"/>
                <a:ea typeface="linea-basic-10"/>
                <a:cs typeface="linea-basic-10"/>
                <a:sym typeface="linea-basic-10"/>
              </a:defRPr>
            </a:pPr>
            <a:r>
              <a:rPr dirty="0"/>
              <a:t>1234567890</a:t>
            </a:r>
          </a:p>
        </p:txBody>
      </p:sp>
      <p:sp>
        <p:nvSpPr>
          <p:cNvPr id="1806" name="Shape 1806"/>
          <p:cNvSpPr/>
          <p:nvPr/>
        </p:nvSpPr>
        <p:spPr>
          <a:xfrm>
            <a:off x="15444995" y="3458542"/>
            <a:ext cx="4646328" cy="2691210"/>
          </a:xfrm>
          <a:prstGeom prst="rect">
            <a:avLst/>
          </a:prstGeom>
          <a:ln w="12700">
            <a:miter lim="400000"/>
          </a:ln>
          <a:extLst>
            <a:ext uri="{C572A759-6A51-4108-AA02-DFA0A04FC94B}">
              <ma14:wrappingTextBoxFlag xmlns="" xmlns:ma14="http://schemas.microsoft.com/office/mac/drawingml/2011/main" val="1"/>
            </a:ext>
          </a:extLst>
        </p:spPr>
        <p:txBody>
          <a:bodyPr lIns="71437" tIns="71437" rIns="71437" bIns="71437" anchor="ctr">
            <a:spAutoFit/>
          </a:bodyPr>
          <a:lstStyle>
            <a:lvl1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music-10"/>
                <a:ea typeface="linea-music-10"/>
                <a:cs typeface="linea-music-10"/>
                <a:sym typeface="linea-music-10"/>
              </a:defRPr>
            </a:lvl1pPr>
          </a:lstStyle>
          <a:p>
            <a:r>
              <a:rPr dirty="0" err="1"/>
              <a:t>ABCDabcdefghijklmnopqrstuvwxyz</a:t>
            </a:r>
            <a:endParaRPr dirty="0"/>
          </a:p>
        </p:txBody>
      </p:sp>
      <p:sp>
        <p:nvSpPr>
          <p:cNvPr id="1807" name="Shape 1807"/>
          <p:cNvSpPr/>
          <p:nvPr/>
        </p:nvSpPr>
        <p:spPr>
          <a:xfrm>
            <a:off x="12856226" y="8319095"/>
            <a:ext cx="7235097" cy="359499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err="1"/>
              <a:t>abcdefghijklm</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err="1"/>
              <a:t>nopqrstuvwxyz</a:t>
            </a:r>
            <a:endParaRPr dirty="0"/>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rPr dirty="0"/>
              <a:t>1234567890</a:t>
            </a:r>
          </a:p>
        </p:txBody>
      </p:sp>
      <p:sp>
        <p:nvSpPr>
          <p:cNvPr id="1808" name="Shape 1808"/>
          <p:cNvSpPr/>
          <p:nvPr/>
        </p:nvSpPr>
        <p:spPr>
          <a:xfrm>
            <a:off x="6724915" y="2755914"/>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arrows</a:t>
            </a:r>
          </a:p>
        </p:txBody>
      </p:sp>
      <p:sp>
        <p:nvSpPr>
          <p:cNvPr id="1809" name="Shape 1809"/>
          <p:cNvSpPr/>
          <p:nvPr/>
        </p:nvSpPr>
        <p:spPr>
          <a:xfrm>
            <a:off x="15681890" y="2755914"/>
            <a:ext cx="4016684"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music</a:t>
            </a:r>
          </a:p>
        </p:txBody>
      </p:sp>
      <p:sp>
        <p:nvSpPr>
          <p:cNvPr id="1810" name="Shape 1810"/>
          <p:cNvSpPr/>
          <p:nvPr/>
        </p:nvSpPr>
        <p:spPr>
          <a:xfrm>
            <a:off x="5848255" y="7655222"/>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basic</a:t>
            </a:r>
          </a:p>
        </p:txBody>
      </p:sp>
      <p:sp>
        <p:nvSpPr>
          <p:cNvPr id="1811" name="Shape 1811"/>
          <p:cNvSpPr/>
          <p:nvPr/>
        </p:nvSpPr>
        <p:spPr>
          <a:xfrm>
            <a:off x="14465433" y="7655222"/>
            <a:ext cx="4016684"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software</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72</a:t>
            </a:fld>
            <a:endParaRPr lang="id-ID"/>
          </a:p>
        </p:txBody>
      </p:sp>
    </p:spTree>
    <p:extLst>
      <p:ext uri="{BB962C8B-B14F-4D97-AF65-F5344CB8AC3E}">
        <p14:creationId xmlns:p14="http://schemas.microsoft.com/office/powerpoint/2010/main" val="3322905632"/>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13" name="Shape 1813"/>
          <p:cNvSpPr/>
          <p:nvPr/>
        </p:nvSpPr>
        <p:spPr>
          <a:xfrm>
            <a:off x="12803631" y="3526439"/>
            <a:ext cx="8780432" cy="2780110"/>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weather-10"/>
                <a:ea typeface="linea-weather-10"/>
                <a:cs typeface="linea-weather-10"/>
                <a:sym typeface="linea-weather-10"/>
              </a:defRPr>
            </a:pPr>
            <a:r>
              <a:t></a:t>
            </a:r>
          </a:p>
        </p:txBody>
      </p:sp>
      <p:sp>
        <p:nvSpPr>
          <p:cNvPr id="1814" name="Shape 1814"/>
          <p:cNvSpPr/>
          <p:nvPr/>
        </p:nvSpPr>
        <p:spPr>
          <a:xfrm>
            <a:off x="13576299" y="8483629"/>
            <a:ext cx="7235096" cy="359499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9615">
                <a:solidFill>
                  <a:srgbClr val="000000"/>
                </a:solidFill>
                <a:latin typeface="linea-software-10"/>
                <a:ea typeface="linea-software-10"/>
                <a:cs typeface="linea-software-10"/>
                <a:sym typeface="linea-software-10"/>
              </a:defRPr>
            </a:pPr>
            <a:r>
              <a:t>1234567890</a:t>
            </a:r>
          </a:p>
        </p:txBody>
      </p:sp>
      <p:sp>
        <p:nvSpPr>
          <p:cNvPr id="1815" name="Shape 1815"/>
          <p:cNvSpPr/>
          <p:nvPr/>
        </p:nvSpPr>
        <p:spPr>
          <a:xfrm>
            <a:off x="3675207" y="3623076"/>
            <a:ext cx="7235096" cy="342354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basic-elaboration-10"/>
                <a:ea typeface="linea-basic-elaboration-10"/>
                <a:cs typeface="linea-basic-elaboration-10"/>
                <a:sym typeface="linea-basic-elaboration-10"/>
              </a:defRPr>
            </a:pPr>
            <a:r>
              <a:t>1234567890</a:t>
            </a:r>
          </a:p>
        </p:txBody>
      </p:sp>
      <p:sp>
        <p:nvSpPr>
          <p:cNvPr id="1816" name="Shape 1816"/>
          <p:cNvSpPr/>
          <p:nvPr/>
        </p:nvSpPr>
        <p:spPr>
          <a:xfrm>
            <a:off x="3675207" y="8569354"/>
            <a:ext cx="7235096" cy="3423544"/>
          </a:xfrm>
          <a:prstGeom prst="rect">
            <a:avLst/>
          </a:prstGeom>
          <a:ln w="12700">
            <a:miter lim="400000"/>
          </a:ln>
          <a:extLst>
            <a:ext uri="{C572A759-6A51-4108-AA02-DFA0A04FC94B}">
              <ma14:wrappingTextBoxFlag xmlns="" xmlns:ma14="http://schemas.microsoft.com/office/mac/drawingml/2011/main" val="1"/>
            </a:ext>
          </a:extLst>
        </p:spPr>
        <p:txBody>
          <a:bodyPr wrap="none" lIns="71437" tIns="71437" rIns="71437" bIns="71437" anchor="ctr">
            <a:spAutoFit/>
          </a:bodyPr>
          <a:lstStyle/>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abcdefghijklm</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nopqrstuvwxyz</a:t>
            </a:r>
          </a:p>
          <a:p>
            <a:pPr algn="ctr" defTabSz="457200">
              <a:lnSpc>
                <a:spcPct val="200000"/>
              </a:lnSpc>
              <a:tabLst>
                <a:tab pos="355600" algn="l"/>
                <a:tab pos="711200" algn="l"/>
                <a:tab pos="1066800" algn="l"/>
                <a:tab pos="1422400" algn="l"/>
                <a:tab pos="1778000" algn="l"/>
                <a:tab pos="2133600" algn="l"/>
                <a:tab pos="2489200" algn="l"/>
                <a:tab pos="2844800" algn="l"/>
                <a:tab pos="3200400" algn="l"/>
                <a:tab pos="3556000" algn="l"/>
                <a:tab pos="3911600" algn="l"/>
                <a:tab pos="4267200" algn="l"/>
              </a:tabLst>
              <a:defRPr sz="2600" spc="1456" baseline="-7692">
                <a:solidFill>
                  <a:srgbClr val="000000"/>
                </a:solidFill>
                <a:latin typeface="linea-ecommerce-10"/>
                <a:ea typeface="linea-ecommerce-10"/>
                <a:cs typeface="linea-ecommerce-10"/>
                <a:sym typeface="linea-ecommerce-10"/>
              </a:defRPr>
            </a:pPr>
            <a:r>
              <a:t>1234567890</a:t>
            </a:r>
          </a:p>
        </p:txBody>
      </p:sp>
      <p:sp>
        <p:nvSpPr>
          <p:cNvPr id="1817" name="Shape 1817"/>
          <p:cNvSpPr/>
          <p:nvPr/>
        </p:nvSpPr>
        <p:spPr>
          <a:xfrm>
            <a:off x="5390910" y="2920448"/>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basic - elaboration</a:t>
            </a:r>
          </a:p>
        </p:txBody>
      </p:sp>
      <p:sp>
        <p:nvSpPr>
          <p:cNvPr id="1818" name="Shape 1818"/>
          <p:cNvSpPr/>
          <p:nvPr/>
        </p:nvSpPr>
        <p:spPr>
          <a:xfrm>
            <a:off x="5390910" y="7819756"/>
            <a:ext cx="3803689" cy="498923"/>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ecommerce</a:t>
            </a:r>
          </a:p>
        </p:txBody>
      </p:sp>
      <p:sp>
        <p:nvSpPr>
          <p:cNvPr id="1819" name="Shape 1819"/>
          <p:cNvSpPr/>
          <p:nvPr/>
        </p:nvSpPr>
        <p:spPr>
          <a:xfrm>
            <a:off x="15292001" y="2833554"/>
            <a:ext cx="3803689" cy="498922"/>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weather</a:t>
            </a:r>
          </a:p>
        </p:txBody>
      </p:sp>
      <p:sp>
        <p:nvSpPr>
          <p:cNvPr id="1820" name="Shape 1820"/>
          <p:cNvSpPr/>
          <p:nvPr/>
        </p:nvSpPr>
        <p:spPr>
          <a:xfrm>
            <a:off x="15292001" y="7732862"/>
            <a:ext cx="3803689" cy="498922"/>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sz="2400">
                <a:solidFill>
                  <a:srgbClr val="000000"/>
                </a:solidFill>
                <a:latin typeface="Futura"/>
                <a:ea typeface="Futura"/>
                <a:cs typeface="Futura"/>
                <a:sym typeface="Futura"/>
              </a:defRPr>
            </a:lvl1pPr>
          </a:lstStyle>
          <a:p>
            <a:r>
              <a:t>software</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73</a:t>
            </a:fld>
            <a:endParaRPr lang="id-ID"/>
          </a:p>
        </p:txBody>
      </p:sp>
    </p:spTree>
    <p:extLst>
      <p:ext uri="{BB962C8B-B14F-4D97-AF65-F5344CB8AC3E}">
        <p14:creationId xmlns:p14="http://schemas.microsoft.com/office/powerpoint/2010/main" val="1770766002"/>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2" name="Shape 1822"/>
          <p:cNvSpPr/>
          <p:nvPr/>
        </p:nvSpPr>
        <p:spPr>
          <a:xfrm>
            <a:off x="626844" y="3099198"/>
            <a:ext cx="23126701" cy="9715501"/>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lnSpc>
                <a:spcPct val="170000"/>
              </a:lnSpc>
              <a:defRPr sz="4200" spc="1974">
                <a:solidFill>
                  <a:srgbClr val="000000"/>
                </a:solidFill>
                <a:latin typeface="FontAwesome"/>
                <a:ea typeface="FontAwesome"/>
                <a:cs typeface="FontAwesome"/>
                <a:sym typeface="FontAwesome"/>
              </a:defRPr>
            </a:lvl1pPr>
          </a:lstStyle>
          <a:p>
            <a:r>
              <a:rPr dirty="0"/>
              <a:t></a:t>
            </a:r>
          </a:p>
        </p:txBody>
      </p:sp>
      <p:sp>
        <p:nvSpPr>
          <p:cNvPr id="1823" name="Shape 1823"/>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Fontawesome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74</a:t>
            </a:fld>
            <a:endParaRPr lang="id-ID"/>
          </a:p>
        </p:txBody>
      </p:sp>
    </p:spTree>
    <p:extLst>
      <p:ext uri="{BB962C8B-B14F-4D97-AF65-F5344CB8AC3E}">
        <p14:creationId xmlns:p14="http://schemas.microsoft.com/office/powerpoint/2010/main" val="754236094"/>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5" name="Shape 1825"/>
          <p:cNvSpPr/>
          <p:nvPr/>
        </p:nvSpPr>
        <p:spPr>
          <a:xfrm>
            <a:off x="2348879" y="3543300"/>
            <a:ext cx="19697701" cy="8026401"/>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p>
            <a:pPr algn="ctr" defTabSz="825500">
              <a:lnSpc>
                <a:spcPct val="110000"/>
              </a:lnSpc>
              <a:defRPr sz="9600" spc="2400">
                <a:solidFill>
                  <a:srgbClr val="000000"/>
                </a:solidFill>
                <a:latin typeface="Modern Pictograms"/>
                <a:ea typeface="Modern Pictograms"/>
                <a:cs typeface="Modern Pictograms"/>
                <a:sym typeface="Modern Pictograms"/>
              </a:defRPr>
            </a:pPr>
            <a:r>
              <a:t>!@#$%^*()_WERTY</a:t>
            </a:r>
          </a:p>
          <a:p>
            <a:pPr algn="ctr" defTabSz="825500">
              <a:lnSpc>
                <a:spcPct val="110000"/>
              </a:lnSpc>
              <a:defRPr sz="9600" spc="2400">
                <a:solidFill>
                  <a:srgbClr val="000000"/>
                </a:solidFill>
                <a:latin typeface="Modern Pictograms"/>
                <a:ea typeface="Modern Pictograms"/>
                <a:cs typeface="Modern Pictograms"/>
                <a:sym typeface="Modern Pictograms"/>
              </a:defRPr>
            </a:pPr>
            <a:r>
              <a:t>UIOP{}ASDFGHJKL</a:t>
            </a:r>
          </a:p>
          <a:p>
            <a:pPr algn="ctr" defTabSz="825500">
              <a:lnSpc>
                <a:spcPct val="110000"/>
              </a:lnSpc>
              <a:defRPr sz="9600" spc="2400">
                <a:solidFill>
                  <a:srgbClr val="000000"/>
                </a:solidFill>
                <a:latin typeface="Modern Pictograms"/>
                <a:ea typeface="Modern Pictograms"/>
                <a:cs typeface="Modern Pictograms"/>
                <a:sym typeface="Modern Pictograms"/>
              </a:defRPr>
            </a:pPr>
            <a:r>
              <a:t>ZXCVBNM&lt;&gt;?`1234</a:t>
            </a:r>
          </a:p>
          <a:p>
            <a:pPr algn="ctr" defTabSz="825500">
              <a:lnSpc>
                <a:spcPct val="110000"/>
              </a:lnSpc>
              <a:defRPr sz="9600" spc="2400">
                <a:solidFill>
                  <a:srgbClr val="000000"/>
                </a:solidFill>
                <a:latin typeface="Modern Pictograms"/>
                <a:ea typeface="Modern Pictograms"/>
                <a:cs typeface="Modern Pictograms"/>
                <a:sym typeface="Modern Pictograms"/>
              </a:defRPr>
            </a:pPr>
            <a:r>
              <a:t>567890-=qwertyui</a:t>
            </a:r>
          </a:p>
          <a:p>
            <a:pPr algn="ctr" defTabSz="825500">
              <a:lnSpc>
                <a:spcPct val="110000"/>
              </a:lnSpc>
              <a:defRPr sz="9600" spc="2400">
                <a:solidFill>
                  <a:srgbClr val="000000"/>
                </a:solidFill>
                <a:latin typeface="Modern Pictograms"/>
                <a:ea typeface="Modern Pictograms"/>
                <a:cs typeface="Modern Pictograms"/>
                <a:sym typeface="Modern Pictograms"/>
              </a:defRPr>
            </a:pPr>
            <a:r>
              <a:t>op[]\asdfghjkl</a:t>
            </a:r>
          </a:p>
          <a:p>
            <a:pPr algn="ctr" defTabSz="825500">
              <a:lnSpc>
                <a:spcPct val="110000"/>
              </a:lnSpc>
              <a:defRPr sz="9600" spc="2400">
                <a:solidFill>
                  <a:srgbClr val="000000"/>
                </a:solidFill>
                <a:latin typeface="Modern Pictograms"/>
                <a:ea typeface="Modern Pictograms"/>
                <a:cs typeface="Modern Pictograms"/>
                <a:sym typeface="Modern Pictograms"/>
              </a:defRPr>
            </a:pPr>
            <a:r>
              <a:t>'zxcvbnm,./</a:t>
            </a:r>
          </a:p>
        </p:txBody>
      </p:sp>
      <p:sp>
        <p:nvSpPr>
          <p:cNvPr id="1826" name="Shape 1826"/>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Modern Pictograms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75</a:t>
            </a:fld>
            <a:endParaRPr lang="id-ID"/>
          </a:p>
        </p:txBody>
      </p:sp>
    </p:spTree>
    <p:extLst>
      <p:ext uri="{BB962C8B-B14F-4D97-AF65-F5344CB8AC3E}">
        <p14:creationId xmlns:p14="http://schemas.microsoft.com/office/powerpoint/2010/main" val="306179035"/>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slides/slide7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28" name="Shape 1828"/>
          <p:cNvSpPr/>
          <p:nvPr/>
        </p:nvSpPr>
        <p:spPr>
          <a:xfrm>
            <a:off x="1955800" y="3486150"/>
            <a:ext cx="20485100" cy="8420100"/>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p>
            <a:pPr algn="ctr" defTabSz="825500">
              <a:defRPr sz="13000" spc="390">
                <a:solidFill>
                  <a:srgbClr val="000000"/>
                </a:solidFill>
                <a:latin typeface="Entypo"/>
                <a:ea typeface="Entypo"/>
                <a:cs typeface="Entypo"/>
                <a:sym typeface="Entypo"/>
              </a:defRPr>
            </a:pPr>
            <a:r>
              <a:rPr dirty="0"/>
              <a:t>~!@#$%^&amp;*()_WERTYUIOP{}|ASDFGHJKL:"ZXCVBNM&lt;&gt;?</a:t>
            </a:r>
          </a:p>
          <a:p>
            <a:pPr algn="ctr" defTabSz="825500">
              <a:defRPr sz="13000" spc="390">
                <a:solidFill>
                  <a:srgbClr val="000000"/>
                </a:solidFill>
                <a:latin typeface="Entypo"/>
                <a:ea typeface="Entypo"/>
                <a:cs typeface="Entypo"/>
                <a:sym typeface="Entypo"/>
              </a:defRPr>
            </a:pPr>
            <a:r>
              <a:rPr dirty="0"/>
              <a:t>`1234567890-=qwerty</a:t>
            </a:r>
          </a:p>
          <a:p>
            <a:pPr algn="ctr" defTabSz="825500">
              <a:defRPr sz="13000" spc="390">
                <a:solidFill>
                  <a:srgbClr val="000000"/>
                </a:solidFill>
                <a:latin typeface="Entypo"/>
                <a:ea typeface="Entypo"/>
                <a:cs typeface="Entypo"/>
                <a:sym typeface="Entypo"/>
              </a:defRPr>
            </a:pPr>
            <a:r>
              <a:rPr dirty="0" err="1"/>
              <a:t>uiop</a:t>
            </a:r>
            <a:r>
              <a:rPr dirty="0"/>
              <a:t>[]\</a:t>
            </a:r>
            <a:r>
              <a:rPr dirty="0" err="1"/>
              <a:t>asdfghjkl</a:t>
            </a:r>
            <a:r>
              <a:rPr dirty="0"/>
              <a:t>;'</a:t>
            </a:r>
            <a:r>
              <a:rPr dirty="0" err="1"/>
              <a:t>zxc</a:t>
            </a:r>
            <a:r>
              <a:rPr dirty="0"/>
              <a:t> </a:t>
            </a:r>
            <a:r>
              <a:rPr dirty="0" err="1"/>
              <a:t>vbnm</a:t>
            </a:r>
            <a:r>
              <a:rPr dirty="0"/>
              <a:t>,./</a:t>
            </a:r>
          </a:p>
        </p:txBody>
      </p:sp>
      <p:sp>
        <p:nvSpPr>
          <p:cNvPr id="1829" name="Shape 1829"/>
          <p:cNvSpPr/>
          <p:nvPr/>
        </p:nvSpPr>
        <p:spPr>
          <a:xfrm>
            <a:off x="1867703" y="1069528"/>
            <a:ext cx="21374101" cy="883544"/>
          </a:xfrm>
          <a:prstGeom prst="rect">
            <a:avLst/>
          </a:prstGeom>
          <a:ln w="12700">
            <a:miter lim="400000"/>
          </a:ln>
          <a:extLst>
            <a:ext uri="{C572A759-6A51-4108-AA02-DFA0A04FC94B}">
              <ma14:wrappingTextBoxFlag xmlns="" xmlns:ma14="http://schemas.microsoft.com/office/mac/drawingml/2011/main" val="1"/>
            </a:ext>
          </a:extLst>
        </p:spPr>
        <p:txBody>
          <a:bodyPr lIns="50800" tIns="50800" rIns="50800" bIns="50800" anchor="ctr">
            <a:spAutoFit/>
          </a:bodyPr>
          <a:lstStyle>
            <a:lvl1pPr algn="ctr" defTabSz="825500">
              <a:defRPr>
                <a:solidFill>
                  <a:srgbClr val="000000"/>
                </a:solidFill>
                <a:latin typeface="Futura"/>
                <a:ea typeface="Futura"/>
                <a:cs typeface="Futura"/>
                <a:sym typeface="Futura"/>
              </a:defRPr>
            </a:lvl1pPr>
          </a:lstStyle>
          <a:p>
            <a:r>
              <a:t>entypo - Fonts</a:t>
            </a:r>
          </a:p>
        </p:txBody>
      </p:sp>
      <p:sp>
        <p:nvSpPr>
          <p:cNvPr id="2" name="Footer Placeholder 1"/>
          <p:cNvSpPr>
            <a:spLocks noGrp="1"/>
          </p:cNvSpPr>
          <p:nvPr>
            <p:ph type="ftr" sz="quarter" idx="11"/>
          </p:nvPr>
        </p:nvSpPr>
        <p:spPr/>
        <p:txBody>
          <a:bodyPr/>
          <a:lstStyle/>
          <a:p>
            <a:r>
              <a:rPr lang="en-US"/>
              <a:t>BOYLE</a:t>
            </a:r>
            <a:endParaRPr lang="id-ID"/>
          </a:p>
        </p:txBody>
      </p:sp>
      <p:sp>
        <p:nvSpPr>
          <p:cNvPr id="3" name="Slide Number Placeholder 2"/>
          <p:cNvSpPr>
            <a:spLocks noGrp="1"/>
          </p:cNvSpPr>
          <p:nvPr>
            <p:ph type="sldNum" sz="quarter" idx="12"/>
          </p:nvPr>
        </p:nvSpPr>
        <p:spPr/>
        <p:txBody>
          <a:bodyPr/>
          <a:lstStyle/>
          <a:p>
            <a:fld id="{A0012661-A7C6-484E-80FE-CF2630C25222}" type="slidenum">
              <a:rPr lang="id-ID" smtClean="0"/>
              <a:pPr/>
              <a:t>76</a:t>
            </a:fld>
            <a:endParaRPr lang="id-ID"/>
          </a:p>
        </p:txBody>
      </p:sp>
    </p:spTree>
    <p:extLst>
      <p:ext uri="{BB962C8B-B14F-4D97-AF65-F5344CB8AC3E}">
        <p14:creationId xmlns:p14="http://schemas.microsoft.com/office/powerpoint/2010/main" val="1611273151"/>
      </p:ext>
    </p:extLst>
  </p:cSld>
  <p:clrMapOvr>
    <a:masterClrMapping/>
  </p:clrMapOvr>
  <mc:AlternateContent xmlns:mc="http://schemas.openxmlformats.org/markup-compatibility/2006" xmlns:p14="http://schemas.microsoft.com/office/powerpoint/2010/main">
    <mc:Choice Requires="p14">
      <p:transition spd="slow" p14:dur="1500">
        <p14:flip dir="r"/>
      </p:transition>
    </mc:Choice>
    <mc:Fallback xmlns="">
      <p:transition spd="slow">
        <p:fade/>
      </p:transition>
    </mc:Fallback>
  </mc:AlternateContent>
</p:sld>
</file>

<file path=ppt/theme/theme1.xml><?xml version="1.0" encoding="utf-8"?>
<a:theme xmlns:a="http://schemas.openxmlformats.org/drawingml/2006/main" name="Custom Design">
  <a:themeElements>
    <a:clrScheme name="Blue CM">
      <a:dk1>
        <a:srgbClr val="27282D"/>
      </a:dk1>
      <a:lt1>
        <a:srgbClr val="FFFFFF"/>
      </a:lt1>
      <a:dk2>
        <a:srgbClr val="424859"/>
      </a:dk2>
      <a:lt2>
        <a:srgbClr val="EAEAEA"/>
      </a:lt2>
      <a:accent1>
        <a:srgbClr val="58D0FE"/>
      </a:accent1>
      <a:accent2>
        <a:srgbClr val="01A7E7"/>
      </a:accent2>
      <a:accent3>
        <a:srgbClr val="007DAD"/>
      </a:accent3>
      <a:accent4>
        <a:srgbClr val="01B1C9"/>
      </a:accent4>
      <a:accent5>
        <a:srgbClr val="1C4D89"/>
      </a:accent5>
      <a:accent6>
        <a:srgbClr val="003359"/>
      </a:accent6>
      <a:hlink>
        <a:srgbClr val="01A7E7"/>
      </a:hlink>
      <a:folHlink>
        <a:srgbClr val="7DCEB5"/>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bwMode="auto">
        <a:solidFill>
          <a:schemeClr val="tx2"/>
        </a:solidFill>
        <a:ln>
          <a:noFill/>
        </a:ln>
        <a:extLst/>
      </a:spPr>
      <a:bodyPr vert="horz" wrap="square" lIns="91440" tIns="45720" rIns="91440" bIns="45720" numCol="1" rtlCol="0" anchor="t" anchorCtr="0" compatLnSpc="1">
        <a:prstTxWarp prst="textNoShape">
          <a:avLst/>
        </a:prstTxWarp>
      </a:bodyPr>
      <a:lstStyle>
        <a:defPPr algn="ctr">
          <a:defRPr/>
        </a:defPPr>
      </a:lstStyle>
    </a:spDef>
  </a:objectDefaults>
  <a:extraClrScheme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emplate/>
  <TotalTime>30890</TotalTime>
  <Words>5019</Words>
  <Application>Microsoft Office PowerPoint</Application>
  <PresentationFormat>Custom</PresentationFormat>
  <Paragraphs>757</Paragraphs>
  <Slides>76</Slides>
  <Notes>9</Notes>
  <HiddenSlides>0</HiddenSlides>
  <MMClips>0</MMClips>
  <ScaleCrop>false</ScaleCrop>
  <HeadingPairs>
    <vt:vector size="6" baseType="variant">
      <vt:variant>
        <vt:lpstr>Fonts Used</vt:lpstr>
      </vt:variant>
      <vt:variant>
        <vt:i4>25</vt:i4>
      </vt:variant>
      <vt:variant>
        <vt:lpstr>Theme</vt:lpstr>
      </vt:variant>
      <vt:variant>
        <vt:i4>1</vt:i4>
      </vt:variant>
      <vt:variant>
        <vt:lpstr>Slide Titles</vt:lpstr>
      </vt:variant>
      <vt:variant>
        <vt:i4>76</vt:i4>
      </vt:variant>
    </vt:vector>
  </HeadingPairs>
  <TitlesOfParts>
    <vt:vector size="102" baseType="lpstr">
      <vt:lpstr>Arial</vt:lpstr>
      <vt:lpstr>Bebas Neue Bold</vt:lpstr>
      <vt:lpstr>Calibri</vt:lpstr>
      <vt:lpstr>Entypo</vt:lpstr>
      <vt:lpstr>et-line</vt:lpstr>
      <vt:lpstr>FontAwesome</vt:lpstr>
      <vt:lpstr>Futura</vt:lpstr>
      <vt:lpstr>Helvetica</vt:lpstr>
      <vt:lpstr>linea-arrows-10</vt:lpstr>
      <vt:lpstr>linea-basic-10</vt:lpstr>
      <vt:lpstr>linea-basic-elaboration-10</vt:lpstr>
      <vt:lpstr>linea-ecommerce-10</vt:lpstr>
      <vt:lpstr>linea-music-10</vt:lpstr>
      <vt:lpstr>linea-software-10</vt:lpstr>
      <vt:lpstr>linea-weather-10</vt:lpstr>
      <vt:lpstr>Lucida Grande</vt:lpstr>
      <vt:lpstr>Modern Pictograms</vt:lpstr>
      <vt:lpstr>Montserrat</vt:lpstr>
      <vt:lpstr>Montserrat Hairline</vt:lpstr>
      <vt:lpstr>Montserrat Light</vt:lpstr>
      <vt:lpstr>Montserrat Semi Bold</vt:lpstr>
      <vt:lpstr>Open Sans</vt:lpstr>
      <vt:lpstr>Open Sans Light</vt:lpstr>
      <vt:lpstr>Open Sans Semibold</vt:lpstr>
      <vt:lpstr>Source Sans Pro</vt:lpstr>
      <vt:lpstr>Custom Design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PitchLabs</dc:creator>
  <cp:lastModifiedBy>Agus Purwanto</cp:lastModifiedBy>
  <cp:revision>1345</cp:revision>
  <dcterms:created xsi:type="dcterms:W3CDTF">2014-09-22T13:21:00Z</dcterms:created>
  <dcterms:modified xsi:type="dcterms:W3CDTF">2016-06-21T13:44:42Z</dcterms:modified>
</cp:coreProperties>
</file>