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theme/theme2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30"/>
  </p:notesMasterIdLst>
  <p:sldIdLst>
    <p:sldId id="258" r:id="rId2"/>
    <p:sldId id="314" r:id="rId3"/>
    <p:sldId id="421" r:id="rId4"/>
    <p:sldId id="317" r:id="rId5"/>
    <p:sldId id="316" r:id="rId6"/>
    <p:sldId id="409" r:id="rId7"/>
    <p:sldId id="423" r:id="rId8"/>
    <p:sldId id="424" r:id="rId9"/>
    <p:sldId id="425" r:id="rId10"/>
    <p:sldId id="426" r:id="rId11"/>
    <p:sldId id="427" r:id="rId12"/>
    <p:sldId id="428" r:id="rId13"/>
    <p:sldId id="429" r:id="rId14"/>
    <p:sldId id="430" r:id="rId15"/>
    <p:sldId id="431" r:id="rId16"/>
    <p:sldId id="432" r:id="rId17"/>
    <p:sldId id="433" r:id="rId18"/>
    <p:sldId id="292" r:id="rId19"/>
    <p:sldId id="287" r:id="rId20"/>
    <p:sldId id="288" r:id="rId21"/>
    <p:sldId id="435" r:id="rId22"/>
    <p:sldId id="436" r:id="rId23"/>
    <p:sldId id="291" r:id="rId24"/>
    <p:sldId id="488" r:id="rId25"/>
    <p:sldId id="293" r:id="rId26"/>
    <p:sldId id="466" r:id="rId27"/>
    <p:sldId id="295" r:id="rId28"/>
    <p:sldId id="437" r:id="rId29"/>
  </p:sldIdLst>
  <p:sldSz cx="12192000" cy="6858000"/>
  <p:notesSz cx="6858000" cy="9144000"/>
  <p:embeddedFontLst>
    <p:embeddedFont>
      <p:font typeface="Poppins Light" panose="00000400000000000000" pitchFamily="2" charset="0"/>
      <p:regular r:id="rId31"/>
      <p:italic r:id="rId32"/>
    </p:embeddedFont>
    <p:embeddedFont>
      <p:font typeface="Poppins SemiBold" panose="00000700000000000000" pitchFamily="2" charset="0"/>
      <p:bold r:id="rId33"/>
      <p:boldItalic r:id="rId34"/>
    </p:embeddedFont>
    <p:embeddedFont>
      <p:font typeface="맑은 고딕" panose="020B0503020000020004" pitchFamily="50" charset="-127"/>
      <p:regular r:id="rId35"/>
      <p:bold r:id="rId36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FC5441"/>
    <a:srgbClr val="5C7AF4"/>
    <a:srgbClr val="2126D4"/>
    <a:srgbClr val="8094F9"/>
    <a:srgbClr val="F7EAE1"/>
    <a:srgbClr val="F9DDC2"/>
    <a:srgbClr val="FF847B"/>
    <a:srgbClr val="FB2318"/>
    <a:srgbClr val="FF9900"/>
    <a:srgbClr val="DD3D79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987" autoAdjust="0"/>
    <p:restoredTop sz="94660"/>
  </p:normalViewPr>
  <p:slideViewPr>
    <p:cSldViewPr snapToGrid="0">
      <p:cViewPr varScale="1">
        <p:scale>
          <a:sx n="95" d="100"/>
          <a:sy n="95" d="100"/>
        </p:scale>
        <p:origin x="616" y="4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7" d="100"/>
          <a:sy n="87" d="100"/>
        </p:scale>
        <p:origin x="3840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theme" Target="theme/theme1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4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3.fntdata"/><Relationship Id="rId38" Type="http://schemas.openxmlformats.org/officeDocument/2006/relationships/viewProps" Target="view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2.fntdata"/><Relationship Id="rId37" Type="http://schemas.openxmlformats.org/officeDocument/2006/relationships/presProps" Target="presProps.xml"/><Relationship Id="rId40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font" Target="fonts/font6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font" Target="fonts/font1.fntdata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notesMaster" Target="notesMasters/notesMaster1.xml"/><Relationship Id="rId35" Type="http://schemas.openxmlformats.org/officeDocument/2006/relationships/font" Target="fonts/font5.fntdata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2022-08-03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hyperlink" Target="http://www.pptmon.com/" TargetMode="External"/><Relationship Id="rId13" Type="http://schemas.openxmlformats.org/officeDocument/2006/relationships/image" Target="../media/image9.png"/><Relationship Id="rId3" Type="http://schemas.openxmlformats.org/officeDocument/2006/relationships/image" Target="../media/image2.svg"/><Relationship Id="rId7" Type="http://schemas.openxmlformats.org/officeDocument/2006/relationships/hyperlink" Target="https://pptmon.com/" TargetMode="External"/><Relationship Id="rId12" Type="http://schemas.openxmlformats.org/officeDocument/2006/relationships/image" Target="../media/image8.png"/><Relationship Id="rId17" Type="http://schemas.openxmlformats.org/officeDocument/2006/relationships/image" Target="../media/image13.png"/><Relationship Id="rId2" Type="http://schemas.openxmlformats.org/officeDocument/2006/relationships/image" Target="../media/image1.png"/><Relationship Id="rId16" Type="http://schemas.openxmlformats.org/officeDocument/2006/relationships/image" Target="../media/image12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11" Type="http://schemas.openxmlformats.org/officeDocument/2006/relationships/image" Target="../media/image7.png"/><Relationship Id="rId5" Type="http://schemas.openxmlformats.org/officeDocument/2006/relationships/image" Target="../media/image3.png"/><Relationship Id="rId15" Type="http://schemas.openxmlformats.org/officeDocument/2006/relationships/image" Target="../media/image11.png"/><Relationship Id="rId10" Type="http://schemas.openxmlformats.org/officeDocument/2006/relationships/image" Target="../media/image6.svg"/><Relationship Id="rId4" Type="http://schemas.openxmlformats.org/officeDocument/2006/relationships/hyperlink" Target="http://pptmon.com/" TargetMode="External"/><Relationship Id="rId9" Type="http://schemas.openxmlformats.org/officeDocument/2006/relationships/image" Target="../media/image5.png"/><Relationship Id="rId14" Type="http://schemas.openxmlformats.org/officeDocument/2006/relationships/image" Target="../media/image10.pn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15.svg"/><Relationship Id="rId13" Type="http://schemas.openxmlformats.org/officeDocument/2006/relationships/image" Target="../media/image17.svg"/><Relationship Id="rId3" Type="http://schemas.openxmlformats.org/officeDocument/2006/relationships/image" Target="../media/image3.png"/><Relationship Id="rId7" Type="http://schemas.openxmlformats.org/officeDocument/2006/relationships/image" Target="../media/image14.png"/><Relationship Id="rId12" Type="http://schemas.openxmlformats.org/officeDocument/2006/relationships/image" Target="../media/image1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8.png"/><Relationship Id="rId4" Type="http://schemas.openxmlformats.org/officeDocument/2006/relationships/image" Target="../media/image4.svg"/><Relationship Id="rId9" Type="http://schemas.openxmlformats.org/officeDocument/2006/relationships/image" Target="../media/image7.pn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19.svg"/><Relationship Id="rId13" Type="http://schemas.openxmlformats.org/officeDocument/2006/relationships/image" Target="../media/image9.png"/><Relationship Id="rId3" Type="http://schemas.openxmlformats.org/officeDocument/2006/relationships/image" Target="../media/image3.png"/><Relationship Id="rId7" Type="http://schemas.openxmlformats.org/officeDocument/2006/relationships/image" Target="../media/image18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21.svg"/><Relationship Id="rId4" Type="http://schemas.openxmlformats.org/officeDocument/2006/relationships/image" Target="../media/image4.svg"/><Relationship Id="rId9" Type="http://schemas.openxmlformats.org/officeDocument/2006/relationships/image" Target="../media/image20.pn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23.svg"/><Relationship Id="rId13" Type="http://schemas.openxmlformats.org/officeDocument/2006/relationships/image" Target="../media/image9.png"/><Relationship Id="rId3" Type="http://schemas.openxmlformats.org/officeDocument/2006/relationships/image" Target="../media/image3.png"/><Relationship Id="rId7" Type="http://schemas.openxmlformats.org/officeDocument/2006/relationships/image" Target="../media/image22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25.svg"/><Relationship Id="rId4" Type="http://schemas.openxmlformats.org/officeDocument/2006/relationships/image" Target="../media/image4.svg"/><Relationship Id="rId9" Type="http://schemas.openxmlformats.org/officeDocument/2006/relationships/image" Target="../media/image24.pn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23.svg"/><Relationship Id="rId13" Type="http://schemas.openxmlformats.org/officeDocument/2006/relationships/image" Target="../media/image9.png"/><Relationship Id="rId3" Type="http://schemas.openxmlformats.org/officeDocument/2006/relationships/image" Target="../media/image3.png"/><Relationship Id="rId7" Type="http://schemas.openxmlformats.org/officeDocument/2006/relationships/image" Target="../media/image22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25.svg"/><Relationship Id="rId4" Type="http://schemas.openxmlformats.org/officeDocument/2006/relationships/image" Target="../media/image4.svg"/><Relationship Id="rId9" Type="http://schemas.openxmlformats.org/officeDocument/2006/relationships/image" Target="../media/image24.pn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27.svg"/><Relationship Id="rId13" Type="http://schemas.openxmlformats.org/officeDocument/2006/relationships/image" Target="../media/image9.png"/><Relationship Id="rId3" Type="http://schemas.openxmlformats.org/officeDocument/2006/relationships/image" Target="../media/image3.png"/><Relationship Id="rId7" Type="http://schemas.openxmlformats.org/officeDocument/2006/relationships/image" Target="../media/image26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svg"/><Relationship Id="rId4" Type="http://schemas.openxmlformats.org/officeDocument/2006/relationships/image" Target="../media/image4.svg"/><Relationship Id="rId9" Type="http://schemas.openxmlformats.org/officeDocument/2006/relationships/image" Target="../media/image5.pn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29.svg"/><Relationship Id="rId13" Type="http://schemas.openxmlformats.org/officeDocument/2006/relationships/image" Target="../media/image9.png"/><Relationship Id="rId3" Type="http://schemas.openxmlformats.org/officeDocument/2006/relationships/image" Target="../media/image3.png"/><Relationship Id="rId7" Type="http://schemas.openxmlformats.org/officeDocument/2006/relationships/image" Target="../media/image28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31.svg"/><Relationship Id="rId4" Type="http://schemas.openxmlformats.org/officeDocument/2006/relationships/image" Target="../media/image4.svg"/><Relationship Id="rId9" Type="http://schemas.openxmlformats.org/officeDocument/2006/relationships/image" Target="../media/image30.pn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33.svg"/><Relationship Id="rId13" Type="http://schemas.openxmlformats.org/officeDocument/2006/relationships/image" Target="../media/image9.png"/><Relationship Id="rId3" Type="http://schemas.openxmlformats.org/officeDocument/2006/relationships/image" Target="../media/image3.png"/><Relationship Id="rId7" Type="http://schemas.openxmlformats.org/officeDocument/2006/relationships/image" Target="../media/image32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35.svg"/><Relationship Id="rId4" Type="http://schemas.openxmlformats.org/officeDocument/2006/relationships/image" Target="../media/image4.svg"/><Relationship Id="rId9" Type="http://schemas.openxmlformats.org/officeDocument/2006/relationships/image" Target="../media/image34.pn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23.svg"/><Relationship Id="rId13" Type="http://schemas.openxmlformats.org/officeDocument/2006/relationships/image" Target="../media/image9.png"/><Relationship Id="rId3" Type="http://schemas.openxmlformats.org/officeDocument/2006/relationships/image" Target="../media/image3.png"/><Relationship Id="rId7" Type="http://schemas.openxmlformats.org/officeDocument/2006/relationships/image" Target="../media/image22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25.svg"/><Relationship Id="rId4" Type="http://schemas.openxmlformats.org/officeDocument/2006/relationships/image" Target="../media/image4.svg"/><Relationship Id="rId9" Type="http://schemas.openxmlformats.org/officeDocument/2006/relationships/image" Target="../media/image24.png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37.svg"/><Relationship Id="rId13" Type="http://schemas.openxmlformats.org/officeDocument/2006/relationships/image" Target="../media/image9.png"/><Relationship Id="rId3" Type="http://schemas.openxmlformats.org/officeDocument/2006/relationships/image" Target="../media/image3.png"/><Relationship Id="rId7" Type="http://schemas.openxmlformats.org/officeDocument/2006/relationships/image" Target="../media/image36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39.svg"/><Relationship Id="rId4" Type="http://schemas.openxmlformats.org/officeDocument/2006/relationships/image" Target="../media/image4.svg"/><Relationship Id="rId9" Type="http://schemas.openxmlformats.org/officeDocument/2006/relationships/image" Target="../media/image38.pn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15.svg"/><Relationship Id="rId13" Type="http://schemas.openxmlformats.org/officeDocument/2006/relationships/image" Target="../media/image17.svg"/><Relationship Id="rId3" Type="http://schemas.openxmlformats.org/officeDocument/2006/relationships/image" Target="../media/image3.png"/><Relationship Id="rId7" Type="http://schemas.openxmlformats.org/officeDocument/2006/relationships/image" Target="../media/image14.png"/><Relationship Id="rId12" Type="http://schemas.openxmlformats.org/officeDocument/2006/relationships/image" Target="../media/image1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8.png"/><Relationship Id="rId4" Type="http://schemas.openxmlformats.org/officeDocument/2006/relationships/image" Target="../media/image4.svg"/><Relationship Id="rId9" Type="http://schemas.openxmlformats.org/officeDocument/2006/relationships/image" Target="../media/image7.pn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19.svg"/><Relationship Id="rId13" Type="http://schemas.openxmlformats.org/officeDocument/2006/relationships/image" Target="../media/image9.png"/><Relationship Id="rId3" Type="http://schemas.openxmlformats.org/officeDocument/2006/relationships/image" Target="../media/image3.png"/><Relationship Id="rId7" Type="http://schemas.openxmlformats.org/officeDocument/2006/relationships/image" Target="../media/image18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21.svg"/><Relationship Id="rId4" Type="http://schemas.openxmlformats.org/officeDocument/2006/relationships/image" Target="../media/image4.svg"/><Relationship Id="rId9" Type="http://schemas.openxmlformats.org/officeDocument/2006/relationships/image" Target="../media/image20.pn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23.svg"/><Relationship Id="rId13" Type="http://schemas.openxmlformats.org/officeDocument/2006/relationships/image" Target="../media/image9.png"/><Relationship Id="rId3" Type="http://schemas.openxmlformats.org/officeDocument/2006/relationships/image" Target="../media/image3.png"/><Relationship Id="rId7" Type="http://schemas.openxmlformats.org/officeDocument/2006/relationships/image" Target="../media/image22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25.svg"/><Relationship Id="rId4" Type="http://schemas.openxmlformats.org/officeDocument/2006/relationships/image" Target="../media/image4.svg"/><Relationship Id="rId9" Type="http://schemas.openxmlformats.org/officeDocument/2006/relationships/image" Target="../media/image24.png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23.svg"/><Relationship Id="rId13" Type="http://schemas.openxmlformats.org/officeDocument/2006/relationships/image" Target="../media/image9.png"/><Relationship Id="rId3" Type="http://schemas.openxmlformats.org/officeDocument/2006/relationships/image" Target="../media/image3.png"/><Relationship Id="rId7" Type="http://schemas.openxmlformats.org/officeDocument/2006/relationships/image" Target="../media/image22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25.svg"/><Relationship Id="rId4" Type="http://schemas.openxmlformats.org/officeDocument/2006/relationships/image" Target="../media/image4.svg"/><Relationship Id="rId9" Type="http://schemas.openxmlformats.org/officeDocument/2006/relationships/image" Target="../media/image24.png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27.svg"/><Relationship Id="rId13" Type="http://schemas.openxmlformats.org/officeDocument/2006/relationships/image" Target="../media/image9.png"/><Relationship Id="rId3" Type="http://schemas.openxmlformats.org/officeDocument/2006/relationships/image" Target="../media/image3.png"/><Relationship Id="rId7" Type="http://schemas.openxmlformats.org/officeDocument/2006/relationships/image" Target="../media/image26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svg"/><Relationship Id="rId4" Type="http://schemas.openxmlformats.org/officeDocument/2006/relationships/image" Target="../media/image4.svg"/><Relationship Id="rId9" Type="http://schemas.openxmlformats.org/officeDocument/2006/relationships/image" Target="../media/image5.png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29.svg"/><Relationship Id="rId13" Type="http://schemas.openxmlformats.org/officeDocument/2006/relationships/image" Target="../media/image9.png"/><Relationship Id="rId3" Type="http://schemas.openxmlformats.org/officeDocument/2006/relationships/image" Target="../media/image3.png"/><Relationship Id="rId7" Type="http://schemas.openxmlformats.org/officeDocument/2006/relationships/image" Target="../media/image28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31.svg"/><Relationship Id="rId4" Type="http://schemas.openxmlformats.org/officeDocument/2006/relationships/image" Target="../media/image4.svg"/><Relationship Id="rId9" Type="http://schemas.openxmlformats.org/officeDocument/2006/relationships/image" Target="../media/image30.png"/></Relationships>
</file>

<file path=ppt/slideLayouts/_rels/slideLayout17.xml.rels><?xml version="1.0" encoding="UTF-8" standalone="yes"?>
<Relationships xmlns="http://schemas.openxmlformats.org/package/2006/relationships"><Relationship Id="rId8" Type="http://schemas.openxmlformats.org/officeDocument/2006/relationships/image" Target="../media/image33.svg"/><Relationship Id="rId13" Type="http://schemas.openxmlformats.org/officeDocument/2006/relationships/image" Target="../media/image9.png"/><Relationship Id="rId3" Type="http://schemas.openxmlformats.org/officeDocument/2006/relationships/image" Target="../media/image3.png"/><Relationship Id="rId7" Type="http://schemas.openxmlformats.org/officeDocument/2006/relationships/image" Target="../media/image32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35.svg"/><Relationship Id="rId4" Type="http://schemas.openxmlformats.org/officeDocument/2006/relationships/image" Target="../media/image4.svg"/><Relationship Id="rId9" Type="http://schemas.openxmlformats.org/officeDocument/2006/relationships/image" Target="../media/image34.png"/></Relationships>
</file>

<file path=ppt/slideLayouts/_rels/slideLayout18.xml.rels><?xml version="1.0" encoding="UTF-8" standalone="yes"?>
<Relationships xmlns="http://schemas.openxmlformats.org/package/2006/relationships"><Relationship Id="rId8" Type="http://schemas.openxmlformats.org/officeDocument/2006/relationships/image" Target="../media/image23.svg"/><Relationship Id="rId13" Type="http://schemas.openxmlformats.org/officeDocument/2006/relationships/image" Target="../media/image9.png"/><Relationship Id="rId3" Type="http://schemas.openxmlformats.org/officeDocument/2006/relationships/image" Target="../media/image3.png"/><Relationship Id="rId7" Type="http://schemas.openxmlformats.org/officeDocument/2006/relationships/image" Target="../media/image22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25.svg"/><Relationship Id="rId4" Type="http://schemas.openxmlformats.org/officeDocument/2006/relationships/image" Target="../media/image4.svg"/><Relationship Id="rId9" Type="http://schemas.openxmlformats.org/officeDocument/2006/relationships/image" Target="../media/image24.png"/></Relationships>
</file>

<file path=ppt/slideLayouts/_rels/slideLayout19.xml.rels><?xml version="1.0" encoding="UTF-8" standalone="yes"?>
<Relationships xmlns="http://schemas.openxmlformats.org/package/2006/relationships"><Relationship Id="rId8" Type="http://schemas.openxmlformats.org/officeDocument/2006/relationships/image" Target="../media/image37.svg"/><Relationship Id="rId13" Type="http://schemas.openxmlformats.org/officeDocument/2006/relationships/image" Target="../media/image9.png"/><Relationship Id="rId3" Type="http://schemas.openxmlformats.org/officeDocument/2006/relationships/image" Target="../media/image3.png"/><Relationship Id="rId7" Type="http://schemas.openxmlformats.org/officeDocument/2006/relationships/image" Target="../media/image36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39.svg"/><Relationship Id="rId4" Type="http://schemas.openxmlformats.org/officeDocument/2006/relationships/image" Target="../media/image4.svg"/><Relationship Id="rId9" Type="http://schemas.openxmlformats.org/officeDocument/2006/relationships/image" Target="../media/image38.png"/></Relationships>
</file>

<file path=ppt/slideLayouts/_rels/slideLayout20.xml.rels><?xml version="1.0" encoding="UTF-8" standalone="yes"?>
<Relationships xmlns="http://schemas.openxmlformats.org/package/2006/relationships"><Relationship Id="rId8" Type="http://schemas.openxmlformats.org/officeDocument/2006/relationships/image" Target="../media/image33.svg"/><Relationship Id="rId13" Type="http://schemas.openxmlformats.org/officeDocument/2006/relationships/image" Target="../media/image9.png"/><Relationship Id="rId3" Type="http://schemas.openxmlformats.org/officeDocument/2006/relationships/image" Target="../media/image3.png"/><Relationship Id="rId7" Type="http://schemas.openxmlformats.org/officeDocument/2006/relationships/image" Target="../media/image32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35.svg"/><Relationship Id="rId4" Type="http://schemas.openxmlformats.org/officeDocument/2006/relationships/image" Target="../media/image4.svg"/><Relationship Id="rId9" Type="http://schemas.openxmlformats.org/officeDocument/2006/relationships/image" Target="../media/image34.png"/></Relationships>
</file>

<file path=ppt/slideLayouts/_rels/slideLayout21.xml.rels><?xml version="1.0" encoding="UTF-8" standalone="yes"?>
<Relationships xmlns="http://schemas.openxmlformats.org/package/2006/relationships"><Relationship Id="rId8" Type="http://schemas.openxmlformats.org/officeDocument/2006/relationships/image" Target="../media/image27.svg"/><Relationship Id="rId13" Type="http://schemas.openxmlformats.org/officeDocument/2006/relationships/image" Target="../media/image9.png"/><Relationship Id="rId3" Type="http://schemas.openxmlformats.org/officeDocument/2006/relationships/image" Target="../media/image3.png"/><Relationship Id="rId7" Type="http://schemas.openxmlformats.org/officeDocument/2006/relationships/image" Target="../media/image26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svg"/><Relationship Id="rId4" Type="http://schemas.openxmlformats.org/officeDocument/2006/relationships/image" Target="../media/image4.svg"/><Relationship Id="rId9" Type="http://schemas.openxmlformats.org/officeDocument/2006/relationships/image" Target="../media/image5.png"/></Relationships>
</file>

<file path=ppt/slideLayouts/_rels/slideLayout22.xml.rels><?xml version="1.0" encoding="UTF-8" standalone="yes"?>
<Relationships xmlns="http://schemas.openxmlformats.org/package/2006/relationships"><Relationship Id="rId8" Type="http://schemas.openxmlformats.org/officeDocument/2006/relationships/image" Target="../media/image29.svg"/><Relationship Id="rId13" Type="http://schemas.openxmlformats.org/officeDocument/2006/relationships/image" Target="../media/image9.png"/><Relationship Id="rId3" Type="http://schemas.openxmlformats.org/officeDocument/2006/relationships/image" Target="../media/image3.png"/><Relationship Id="rId7" Type="http://schemas.openxmlformats.org/officeDocument/2006/relationships/image" Target="../media/image28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31.svg"/><Relationship Id="rId4" Type="http://schemas.openxmlformats.org/officeDocument/2006/relationships/image" Target="../media/image4.svg"/><Relationship Id="rId9" Type="http://schemas.openxmlformats.org/officeDocument/2006/relationships/image" Target="../media/image30.png"/></Relationships>
</file>

<file path=ppt/slideLayouts/_rels/slideLayout23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4.svg"/></Relationships>
</file>

<file path=ppt/slideLayouts/_rels/slideLayout24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4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그래픽 2">
            <a:extLst>
              <a:ext uri="{FF2B5EF4-FFF2-40B4-BE49-F238E27FC236}">
                <a16:creationId xmlns:a16="http://schemas.microsoft.com/office/drawing/2014/main" id="{62EB1402-31F2-458E-85B8-00E67C09BFA9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56367" y="2539483"/>
            <a:ext cx="820280" cy="1098696"/>
          </a:xfrm>
          <a:prstGeom prst="rect">
            <a:avLst/>
          </a:prstGeom>
        </p:spPr>
      </p:pic>
      <p:pic>
        <p:nvPicPr>
          <p:cNvPr id="7" name="Graphic 3">
            <a:hlinkClick r:id="rId4"/>
            <a:extLst>
              <a:ext uri="{FF2B5EF4-FFF2-40B4-BE49-F238E27FC236}">
                <a16:creationId xmlns:a16="http://schemas.microsoft.com/office/drawing/2014/main" id="{29EE03BF-D235-4BAD-8329-6401061600E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8" name="TextBox 7">
            <a:hlinkClick r:id="rId7"/>
            <a:extLst>
              <a:ext uri="{FF2B5EF4-FFF2-40B4-BE49-F238E27FC236}">
                <a16:creationId xmlns:a16="http://schemas.microsoft.com/office/drawing/2014/main" id="{FC4C9B5D-8F16-4FDA-9BEA-5D276C37757C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8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6" name="그래픽 15">
            <a:extLst>
              <a:ext uri="{FF2B5EF4-FFF2-40B4-BE49-F238E27FC236}">
                <a16:creationId xmlns:a16="http://schemas.microsoft.com/office/drawing/2014/main" id="{BFE804F2-20B0-497E-BB6B-F19BB21C84C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45319" b="59433"/>
          <a:stretch/>
        </p:blipFill>
        <p:spPr>
          <a:xfrm rot="10800000">
            <a:off x="7789481" y="0"/>
            <a:ext cx="4402519" cy="2782110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B1BCC828-DC14-4500-9FF6-88B0D13E2C7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t="61307" r="45424"/>
          <a:stretch/>
        </p:blipFill>
        <p:spPr>
          <a:xfrm rot="10800000">
            <a:off x="-2" y="4204410"/>
            <a:ext cx="4394063" cy="2653590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80852B08-D091-4F70-B6E2-A51E1A75880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6259" b="16492"/>
          <a:stretch/>
        </p:blipFill>
        <p:spPr>
          <a:xfrm>
            <a:off x="-1" y="4568513"/>
            <a:ext cx="2868776" cy="2289487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D25EB881-5EBE-41D2-9196-C71B879176AE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945568" y="5014422"/>
            <a:ext cx="1500975" cy="1500975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FAB7A2C5-E5BA-4A0D-A8CF-59B9289A260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0000"/>
          <a:stretch/>
        </p:blipFill>
        <p:spPr>
          <a:xfrm>
            <a:off x="11091773" y="253002"/>
            <a:ext cx="1100227" cy="2644628"/>
          </a:xfrm>
          <a:prstGeom prst="rect">
            <a:avLst/>
          </a:prstGeom>
        </p:spPr>
      </p:pic>
      <p:pic>
        <p:nvPicPr>
          <p:cNvPr id="51" name="그래픽 50">
            <a:extLst>
              <a:ext uri="{FF2B5EF4-FFF2-40B4-BE49-F238E27FC236}">
                <a16:creationId xmlns:a16="http://schemas.microsoft.com/office/drawing/2014/main" id="{47B2B726-C82D-4DA7-963A-0430A79261AE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0140519" y="540120"/>
            <a:ext cx="820280" cy="1098696"/>
          </a:xfrm>
          <a:prstGeom prst="rect">
            <a:avLst/>
          </a:prstGeom>
        </p:spPr>
      </p:pic>
      <p:pic>
        <p:nvPicPr>
          <p:cNvPr id="33" name="그림 32">
            <a:extLst>
              <a:ext uri="{FF2B5EF4-FFF2-40B4-BE49-F238E27FC236}">
                <a16:creationId xmlns:a16="http://schemas.microsoft.com/office/drawing/2014/main" id="{0373756E-3853-4F76-A5B1-2EDEE52417A3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018746" y="3753406"/>
            <a:ext cx="4084265" cy="3104593"/>
          </a:xfrm>
          <a:prstGeom prst="rect">
            <a:avLst/>
          </a:prstGeom>
        </p:spPr>
      </p:pic>
      <p:pic>
        <p:nvPicPr>
          <p:cNvPr id="34" name="그림 33">
            <a:extLst>
              <a:ext uri="{FF2B5EF4-FFF2-40B4-BE49-F238E27FC236}">
                <a16:creationId xmlns:a16="http://schemas.microsoft.com/office/drawing/2014/main" id="{294EDAC1-AAB7-4364-8242-E21AC51605C8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98016" y="3859730"/>
            <a:ext cx="3458003" cy="2998269"/>
          </a:xfrm>
          <a:prstGeom prst="rect">
            <a:avLst/>
          </a:prstGeom>
        </p:spPr>
      </p:pic>
      <p:pic>
        <p:nvPicPr>
          <p:cNvPr id="35" name="그림 34">
            <a:extLst>
              <a:ext uri="{FF2B5EF4-FFF2-40B4-BE49-F238E27FC236}">
                <a16:creationId xmlns:a16="http://schemas.microsoft.com/office/drawing/2014/main" id="{F7FA93DE-32E5-4E2B-9584-308F1AD0A42B}"/>
              </a:ext>
            </a:extLst>
          </p:cNvPr>
          <p:cNvPicPr>
            <a:picLocks noChangeAspect="1"/>
          </p:cNvPicPr>
          <p:nvPr userDrawn="1"/>
        </p:nvPicPr>
        <p:blipFill>
          <a:blip r:embed="rId1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09806" y="349542"/>
            <a:ext cx="1895485" cy="1408781"/>
          </a:xfrm>
          <a:prstGeom prst="rect">
            <a:avLst/>
          </a:prstGeom>
        </p:spPr>
      </p:pic>
      <p:pic>
        <p:nvPicPr>
          <p:cNvPr id="36" name="그림 35">
            <a:extLst>
              <a:ext uri="{FF2B5EF4-FFF2-40B4-BE49-F238E27FC236}">
                <a16:creationId xmlns:a16="http://schemas.microsoft.com/office/drawing/2014/main" id="{A875376D-B865-4C28-BA56-B16DAD382AA4}"/>
              </a:ext>
            </a:extLst>
          </p:cNvPr>
          <p:cNvPicPr>
            <a:picLocks noChangeAspect="1"/>
          </p:cNvPicPr>
          <p:nvPr userDrawn="1"/>
        </p:nvPicPr>
        <p:blipFill>
          <a:blip r:embed="rId1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074925" y="841707"/>
            <a:ext cx="743236" cy="109869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bg>
      <p:bgPr>
        <a:solidFill>
          <a:srgbClr val="FC544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B72D5C67-3A18-44F0-9718-325A9DA7F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08367-41E4-435D-A933-A51F8BDF6A7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6" name="그래픽 75">
            <a:extLst>
              <a:ext uri="{FF2B5EF4-FFF2-40B4-BE49-F238E27FC236}">
                <a16:creationId xmlns:a16="http://schemas.microsoft.com/office/drawing/2014/main" id="{4AD5065C-11DC-4543-BBF2-14C4107B0D1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71137" b="57037"/>
          <a:stretch/>
        </p:blipFill>
        <p:spPr>
          <a:xfrm rot="10800000">
            <a:off x="11023512" y="1"/>
            <a:ext cx="1168488" cy="1481540"/>
          </a:xfrm>
          <a:prstGeom prst="rect">
            <a:avLst/>
          </a:prstGeom>
        </p:spPr>
      </p:pic>
      <p:pic>
        <p:nvPicPr>
          <p:cNvPr id="78" name="그래픽 77">
            <a:extLst>
              <a:ext uri="{FF2B5EF4-FFF2-40B4-BE49-F238E27FC236}">
                <a16:creationId xmlns:a16="http://schemas.microsoft.com/office/drawing/2014/main" id="{64290626-97C2-4991-B205-04032492F67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6706" r="47516"/>
          <a:stretch/>
        </p:blipFill>
        <p:spPr>
          <a:xfrm rot="10800000">
            <a:off x="1" y="3640852"/>
            <a:ext cx="2124761" cy="3217148"/>
          </a:xfrm>
          <a:prstGeom prst="rect">
            <a:avLst/>
          </a:prstGeom>
        </p:spPr>
      </p:pic>
      <p:pic>
        <p:nvPicPr>
          <p:cNvPr id="85" name="그림 84">
            <a:extLst>
              <a:ext uri="{FF2B5EF4-FFF2-40B4-BE49-F238E27FC236}">
                <a16:creationId xmlns:a16="http://schemas.microsoft.com/office/drawing/2014/main" id="{09298128-A749-4A7F-8FF3-B00144A99A1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0000"/>
          <a:stretch/>
        </p:blipFill>
        <p:spPr>
          <a:xfrm>
            <a:off x="11302751" y="371650"/>
            <a:ext cx="889249" cy="1423329"/>
          </a:xfrm>
          <a:prstGeom prst="rect">
            <a:avLst/>
          </a:prstGeom>
        </p:spPr>
      </p:pic>
      <p:pic>
        <p:nvPicPr>
          <p:cNvPr id="86" name="그림 85">
            <a:extLst>
              <a:ext uri="{FF2B5EF4-FFF2-40B4-BE49-F238E27FC236}">
                <a16:creationId xmlns:a16="http://schemas.microsoft.com/office/drawing/2014/main" id="{D313599F-2D39-4AFA-926D-4B88FAEC6BD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1958"/>
          <a:stretch/>
        </p:blipFill>
        <p:spPr>
          <a:xfrm>
            <a:off x="0" y="6013981"/>
            <a:ext cx="1240443" cy="844019"/>
          </a:xfrm>
          <a:prstGeom prst="rect">
            <a:avLst/>
          </a:prstGeom>
        </p:spPr>
      </p:pic>
      <p:pic>
        <p:nvPicPr>
          <p:cNvPr id="87" name="그림 86">
            <a:extLst>
              <a:ext uri="{FF2B5EF4-FFF2-40B4-BE49-F238E27FC236}">
                <a16:creationId xmlns:a16="http://schemas.microsoft.com/office/drawing/2014/main" id="{20675894-5A5C-4D38-8D81-9C7A531F434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0800" b="31648"/>
          <a:stretch/>
        </p:blipFill>
        <p:spPr>
          <a:xfrm>
            <a:off x="11401478" y="5919555"/>
            <a:ext cx="790521" cy="938445"/>
          </a:xfrm>
          <a:prstGeom prst="rect">
            <a:avLst/>
          </a:prstGeom>
        </p:spPr>
      </p:pic>
      <p:pic>
        <p:nvPicPr>
          <p:cNvPr id="88" name="그래픽 87">
            <a:extLst>
              <a:ext uri="{FF2B5EF4-FFF2-40B4-BE49-F238E27FC236}">
                <a16:creationId xmlns:a16="http://schemas.microsoft.com/office/drawing/2014/main" id="{798D106F-2DDB-4B03-B8A2-ECA967C8066F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1660696" y="5749505"/>
            <a:ext cx="703834" cy="942726"/>
          </a:xfrm>
          <a:prstGeom prst="rect">
            <a:avLst/>
          </a:prstGeom>
        </p:spPr>
      </p:pic>
      <p:pic>
        <p:nvPicPr>
          <p:cNvPr id="89" name="그래픽 88">
            <a:extLst>
              <a:ext uri="{FF2B5EF4-FFF2-40B4-BE49-F238E27FC236}">
                <a16:creationId xmlns:a16="http://schemas.microsoft.com/office/drawing/2014/main" id="{CA350582-3155-415E-AC1A-5DB212CC9264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10062644" y="269408"/>
            <a:ext cx="703834" cy="94272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41692499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bg>
      <p:bgPr>
        <a:solidFill>
          <a:srgbClr val="F7EAE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B72D5C67-3A18-44F0-9718-325A9DA7F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08367-41E4-435D-A933-A51F8BDF6A7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7" name="그래픽 16">
            <a:extLst>
              <a:ext uri="{FF2B5EF4-FFF2-40B4-BE49-F238E27FC236}">
                <a16:creationId xmlns:a16="http://schemas.microsoft.com/office/drawing/2014/main" id="{AE36FD65-DB0B-4BB8-B0A2-E16E50087454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V="1">
            <a:off x="156499" y="1502067"/>
            <a:ext cx="703834" cy="942726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301DF503-C4FB-4B0D-A696-B39F9B7B166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18019" t="68151" r="33118"/>
          <a:stretch/>
        </p:blipFill>
        <p:spPr>
          <a:xfrm rot="10800000">
            <a:off x="10213841" y="5759706"/>
            <a:ext cx="1978159" cy="1098293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19BC1D9B-80B2-4B55-A274-AD0D858FAB5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t="47603" r="41003"/>
          <a:stretch/>
        </p:blipFill>
        <p:spPr>
          <a:xfrm rot="10800000" flipV="1">
            <a:off x="0" y="0"/>
            <a:ext cx="2388433" cy="1806866"/>
          </a:xfrm>
          <a:prstGeom prst="rect">
            <a:avLst/>
          </a:prstGeom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42271759-FA19-47A1-96D7-2EC13666A79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9282" b="27852"/>
          <a:stretch/>
        </p:blipFill>
        <p:spPr>
          <a:xfrm>
            <a:off x="10578580" y="5831095"/>
            <a:ext cx="1613420" cy="1026905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623D0E81-EA57-4D46-AEFC-9240DC23456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66601"/>
          <a:stretch/>
        </p:blipFill>
        <p:spPr>
          <a:xfrm>
            <a:off x="9155767" y="6443703"/>
            <a:ext cx="1240443" cy="414298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D8B01FCA-6456-40B7-AC58-4FDF725F8AE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9835"/>
          <a:stretch/>
        </p:blipFill>
        <p:spPr>
          <a:xfrm rot="16200000" flipH="1" flipV="1">
            <a:off x="-89515" y="346609"/>
            <a:ext cx="1142374" cy="963348"/>
          </a:xfrm>
          <a:prstGeom prst="rect">
            <a:avLst/>
          </a:prstGeom>
        </p:spPr>
      </p:pic>
      <p:pic>
        <p:nvPicPr>
          <p:cNvPr id="28" name="그래픽 27">
            <a:extLst>
              <a:ext uri="{FF2B5EF4-FFF2-40B4-BE49-F238E27FC236}">
                <a16:creationId xmlns:a16="http://schemas.microsoft.com/office/drawing/2014/main" id="{E0FDB8BB-D233-4CE1-874D-65D4DCAC4BC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11345199" y="5050224"/>
            <a:ext cx="703834" cy="94272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2687078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bg>
      <p:bgPr>
        <a:solidFill>
          <a:srgbClr val="2126D4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B72D5C67-3A18-44F0-9718-325A9DA7F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08367-41E4-435D-A933-A51F8BDF6A7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5" name="그래픽 14">
            <a:extLst>
              <a:ext uri="{FF2B5EF4-FFF2-40B4-BE49-F238E27FC236}">
                <a16:creationId xmlns:a16="http://schemas.microsoft.com/office/drawing/2014/main" id="{B9B9796F-6C59-4D8C-B1D9-776D708932E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71137" t="1" b="37250"/>
          <a:stretch/>
        </p:blipFill>
        <p:spPr>
          <a:xfrm>
            <a:off x="0" y="4694143"/>
            <a:ext cx="1168488" cy="2163857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A370EE67-C687-4B72-ABFD-BE7E6FDD432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35603" r="72040"/>
          <a:stretch/>
        </p:blipFill>
        <p:spPr>
          <a:xfrm>
            <a:off x="11060045" y="0"/>
            <a:ext cx="1131955" cy="2220680"/>
          </a:xfrm>
          <a:prstGeom prst="rect">
            <a:avLst/>
          </a:prstGeom>
        </p:spPr>
      </p:pic>
      <p:pic>
        <p:nvPicPr>
          <p:cNvPr id="28" name="그래픽 27">
            <a:extLst>
              <a:ext uri="{FF2B5EF4-FFF2-40B4-BE49-F238E27FC236}">
                <a16:creationId xmlns:a16="http://schemas.microsoft.com/office/drawing/2014/main" id="{543A2EEA-3969-42C2-8626-9AE5806E04B2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930512" y="5663334"/>
            <a:ext cx="703834" cy="942726"/>
          </a:xfrm>
          <a:prstGeom prst="rect">
            <a:avLst/>
          </a:prstGeom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3EAF876C-9F2E-44F6-82AB-8055C8639384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93180" y="251940"/>
            <a:ext cx="1778498" cy="1423329"/>
          </a:xfrm>
          <a:prstGeom prst="rect">
            <a:avLst/>
          </a:prstGeom>
        </p:spPr>
      </p:pic>
      <p:pic>
        <p:nvPicPr>
          <p:cNvPr id="30" name="그림 29">
            <a:extLst>
              <a:ext uri="{FF2B5EF4-FFF2-40B4-BE49-F238E27FC236}">
                <a16:creationId xmlns:a16="http://schemas.microsoft.com/office/drawing/2014/main" id="{3DDB4234-BA00-4241-BA29-47AFEC7FCCC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0000"/>
          <a:stretch/>
        </p:blipFill>
        <p:spPr>
          <a:xfrm>
            <a:off x="11571779" y="4637321"/>
            <a:ext cx="620222" cy="1240443"/>
          </a:xfrm>
          <a:prstGeom prst="rect">
            <a:avLst/>
          </a:prstGeom>
        </p:spPr>
      </p:pic>
      <p:pic>
        <p:nvPicPr>
          <p:cNvPr id="31" name="그림 30">
            <a:extLst>
              <a:ext uri="{FF2B5EF4-FFF2-40B4-BE49-F238E27FC236}">
                <a16:creationId xmlns:a16="http://schemas.microsoft.com/office/drawing/2014/main" id="{1954DAB4-FC70-45A2-8316-F0138651956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47318"/>
          <a:stretch/>
        </p:blipFill>
        <p:spPr>
          <a:xfrm>
            <a:off x="1926622" y="6134697"/>
            <a:ext cx="1142374" cy="723303"/>
          </a:xfrm>
          <a:prstGeom prst="rect">
            <a:avLst/>
          </a:prstGeom>
        </p:spPr>
      </p:pic>
      <p:pic>
        <p:nvPicPr>
          <p:cNvPr id="32" name="그래픽 31">
            <a:extLst>
              <a:ext uri="{FF2B5EF4-FFF2-40B4-BE49-F238E27FC236}">
                <a16:creationId xmlns:a16="http://schemas.microsoft.com/office/drawing/2014/main" id="{0EE9834E-E2B3-4FED-A917-A01D067D0B36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0356211" y="167614"/>
            <a:ext cx="703834" cy="94272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9112603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bg>
      <p:bgPr>
        <a:solidFill>
          <a:srgbClr val="8094F9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B72D5C67-3A18-44F0-9718-325A9DA7F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08367-41E4-435D-A933-A51F8BDF6A7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F6F5D259-28E6-44E1-826B-B3531739BB5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39412" r="75527"/>
          <a:stretch/>
        </p:blipFill>
        <p:spPr>
          <a:xfrm rot="10800000">
            <a:off x="0" y="4768653"/>
            <a:ext cx="990784" cy="2089347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1D9AD9F1-CE8F-4C85-9849-C52A5FCBEA3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46995" t="55293" r="22215" b="15818"/>
          <a:stretch/>
        </p:blipFill>
        <p:spPr>
          <a:xfrm rot="10800000">
            <a:off x="10945501" y="5861792"/>
            <a:ext cx="1246499" cy="996208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68DA81C8-682A-457E-A621-8810A95B8FD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45319" b="59433"/>
          <a:stretch/>
        </p:blipFill>
        <p:spPr>
          <a:xfrm rot="10800000">
            <a:off x="9978279" y="1"/>
            <a:ext cx="2213721" cy="1398930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22D9A6DE-AD3A-4C47-B232-6EBC9C6F8711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885996" y="5813326"/>
            <a:ext cx="703834" cy="942726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1F83F324-1D41-48F2-9686-026BE03AF59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7852"/>
          <a:stretch/>
        </p:blipFill>
        <p:spPr>
          <a:xfrm>
            <a:off x="10056252" y="5831095"/>
            <a:ext cx="1778498" cy="1026905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C06EC047-7A8B-412B-B94E-2E02BDDFA0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0000"/>
          <a:stretch/>
        </p:blipFill>
        <p:spPr>
          <a:xfrm>
            <a:off x="265774" y="0"/>
            <a:ext cx="1240443" cy="620221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F057FD77-54ED-44BF-9B9F-491EFC271E5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50000"/>
          <a:stretch/>
        </p:blipFill>
        <p:spPr>
          <a:xfrm>
            <a:off x="2168257" y="6171515"/>
            <a:ext cx="1142374" cy="686485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EECA2D3C-6E27-4ADE-80C0-08347AF7B22F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1085139" y="5080912"/>
            <a:ext cx="703834" cy="94272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66219561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B72D5C67-3A18-44F0-9718-325A9DA7F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08367-41E4-435D-A933-A51F8BDF6A7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A0D725FA-C93C-4491-8ADB-2F46035CAA40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5400000">
            <a:off x="1459809" y="-14523"/>
            <a:ext cx="703834" cy="942726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3D46169B-4A53-4FA1-91F7-E22B34032F3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71137" b="57037"/>
          <a:stretch/>
        </p:blipFill>
        <p:spPr>
          <a:xfrm rot="10800000" flipH="1">
            <a:off x="0" y="0"/>
            <a:ext cx="1168488" cy="1481540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37F04D1D-3F9C-4787-AD80-36040AB0479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t="6706" r="47516"/>
          <a:stretch/>
        </p:blipFill>
        <p:spPr>
          <a:xfrm rot="10800000" flipH="1">
            <a:off x="10067239" y="3640851"/>
            <a:ext cx="2124761" cy="3217148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1178D8C1-48E6-4213-B6A6-7D42158003F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7150"/>
          <a:stretch/>
        </p:blipFill>
        <p:spPr>
          <a:xfrm>
            <a:off x="0" y="896287"/>
            <a:ext cx="1473492" cy="1423329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C941B41F-1C6F-43A0-8B53-938E197E86A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4403"/>
          <a:stretch/>
        </p:blipFill>
        <p:spPr>
          <a:xfrm>
            <a:off x="11378307" y="5255282"/>
            <a:ext cx="813694" cy="1240443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E40CBA63-3293-4DA0-B07F-EDEF514AB52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2932"/>
          <a:stretch/>
        </p:blipFill>
        <p:spPr>
          <a:xfrm flipH="1">
            <a:off x="9209895" y="5937177"/>
            <a:ext cx="1142374" cy="920824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7CF92F17-CA72-4422-AA10-E75CD4D9BEA1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5400000">
            <a:off x="10613434" y="5895389"/>
            <a:ext cx="703834" cy="94272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92857419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bg>
      <p:bgPr>
        <a:solidFill>
          <a:srgbClr val="FF847B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B72D5C67-3A18-44F0-9718-325A9DA7F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08367-41E4-435D-A933-A51F8BDF6A7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6C8C63BC-FB62-43E6-A881-2D2D7891309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35603" r="72040"/>
          <a:stretch/>
        </p:blipFill>
        <p:spPr>
          <a:xfrm>
            <a:off x="11060045" y="0"/>
            <a:ext cx="1131955" cy="2220680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314CBBBD-66C8-45EB-B60C-DBAD5B7EF8E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47603" r="41003"/>
          <a:stretch/>
        </p:blipFill>
        <p:spPr>
          <a:xfrm rot="10800000">
            <a:off x="0" y="5051134"/>
            <a:ext cx="2388433" cy="1806866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1FB4E194-8F4A-4DF9-AE5A-EECD5DEB82B0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314403" y="4264210"/>
            <a:ext cx="703834" cy="942726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663EF443-5173-4E1E-95DC-B93F464EEDF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3117"/>
          <a:stretch/>
        </p:blipFill>
        <p:spPr>
          <a:xfrm>
            <a:off x="1271910" y="5763705"/>
            <a:ext cx="1778498" cy="1094295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88D93AEA-8377-467D-97BC-DC69A5E456A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7116"/>
          <a:stretch/>
        </p:blipFill>
        <p:spPr>
          <a:xfrm>
            <a:off x="11411963" y="4899051"/>
            <a:ext cx="780038" cy="1240443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F08C9471-21B8-4C1C-909D-CC2239FED02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50000"/>
          <a:stretch/>
        </p:blipFill>
        <p:spPr>
          <a:xfrm>
            <a:off x="10540548" y="6171515"/>
            <a:ext cx="1142374" cy="686485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F1CD2B47-ED06-4EB2-8770-E04C2E42527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t="19813"/>
          <a:stretch/>
        </p:blipFill>
        <p:spPr>
          <a:xfrm>
            <a:off x="10708128" y="0"/>
            <a:ext cx="703834" cy="75594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6410972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bg>
      <p:bgPr>
        <a:solidFill>
          <a:srgbClr val="F9DDC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B72D5C67-3A18-44F0-9718-325A9DA7F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08367-41E4-435D-A933-A51F8BDF6A7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8AD83A61-1E13-4BAD-BCCB-B04CF7F5AEE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18019" t="68151" r="33118"/>
          <a:stretch/>
        </p:blipFill>
        <p:spPr>
          <a:xfrm rot="10800000">
            <a:off x="10213841" y="5759706"/>
            <a:ext cx="1978159" cy="1098293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1EFF3F5D-9503-4325-A0EA-E64F0EABF6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46995" t="55293" r="22215" b="15818"/>
          <a:stretch/>
        </p:blipFill>
        <p:spPr>
          <a:xfrm rot="10800000" flipH="1" flipV="1">
            <a:off x="0" y="0"/>
            <a:ext cx="1246499" cy="996208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8A1434FD-F7F3-4116-A5A3-89A21F136683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246499" y="53483"/>
            <a:ext cx="703834" cy="942726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C1ECD3DB-D252-4F35-8050-4A44306CE0E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8864"/>
          <a:stretch/>
        </p:blipFill>
        <p:spPr>
          <a:xfrm>
            <a:off x="-1" y="5048041"/>
            <a:ext cx="1442989" cy="1423329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61D989B5-3E0F-4395-8265-BB6168A5476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5273"/>
          <a:stretch/>
        </p:blipFill>
        <p:spPr>
          <a:xfrm>
            <a:off x="10742429" y="0"/>
            <a:ext cx="1240443" cy="802899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5246801E-475C-4097-8478-CE982EF4A4F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0000"/>
          <a:stretch/>
        </p:blipFill>
        <p:spPr>
          <a:xfrm>
            <a:off x="11620813" y="1074394"/>
            <a:ext cx="571187" cy="1372969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998EE92D-FBD1-4E4C-AC2C-3CC26E9902B7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1362651" y="5097121"/>
            <a:ext cx="703834" cy="94272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609692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bg>
      <p:bgPr>
        <a:solidFill>
          <a:srgbClr val="2126D4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B72D5C67-3A18-44F0-9718-325A9DA7F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08367-41E4-435D-A933-A51F8BDF6A7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02ED367D-F27B-4945-83BE-402BB079134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71137" t="1" b="37250"/>
          <a:stretch/>
        </p:blipFill>
        <p:spPr>
          <a:xfrm>
            <a:off x="0" y="2343535"/>
            <a:ext cx="1168488" cy="2163857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469F55FE-1B88-4443-8CD5-83661150204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39412" r="75527"/>
          <a:stretch/>
        </p:blipFill>
        <p:spPr>
          <a:xfrm rot="10800000">
            <a:off x="0" y="4768653"/>
            <a:ext cx="990784" cy="2089347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2A2A9951-E045-4933-880D-99CC62F7DA8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45319" b="59433"/>
          <a:stretch/>
        </p:blipFill>
        <p:spPr>
          <a:xfrm rot="10800000">
            <a:off x="9978279" y="1"/>
            <a:ext cx="2213721" cy="1398930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31597711-00FF-4110-84BB-C264D2F81E32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889248" y="5813326"/>
            <a:ext cx="703834" cy="942726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1FEDD41F-13C0-4BE7-BF6E-E62212BA335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7114"/>
          <a:stretch/>
        </p:blipFill>
        <p:spPr>
          <a:xfrm>
            <a:off x="-1" y="0"/>
            <a:ext cx="1778498" cy="895078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C129381A-6825-4020-87F9-211ED7D3A4E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41781"/>
          <a:stretch/>
        </p:blipFill>
        <p:spPr>
          <a:xfrm flipH="1">
            <a:off x="133944" y="6135831"/>
            <a:ext cx="1240443" cy="722170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8D7A33BE-FEAF-432C-803B-D6848A7A351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4807"/>
          <a:stretch/>
        </p:blipFill>
        <p:spPr>
          <a:xfrm>
            <a:off x="9843259" y="0"/>
            <a:ext cx="1142374" cy="895078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8B7EB019-5286-4EB6-BB48-B04934836CE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1380785" y="1398931"/>
            <a:ext cx="703834" cy="94272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64828614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B72D5C67-3A18-44F0-9718-325A9DA7F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08367-41E4-435D-A933-A51F8BDF6A7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5" name="그래픽 74">
            <a:extLst>
              <a:ext uri="{FF2B5EF4-FFF2-40B4-BE49-F238E27FC236}">
                <a16:creationId xmlns:a16="http://schemas.microsoft.com/office/drawing/2014/main" id="{1BA62584-37ED-414F-A921-8CFFF8FEE957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8596026" y="394387"/>
            <a:ext cx="703834" cy="942726"/>
          </a:xfrm>
          <a:prstGeom prst="rect">
            <a:avLst/>
          </a:prstGeom>
        </p:spPr>
      </p:pic>
      <p:pic>
        <p:nvPicPr>
          <p:cNvPr id="83" name="그래픽 82">
            <a:extLst>
              <a:ext uri="{FF2B5EF4-FFF2-40B4-BE49-F238E27FC236}">
                <a16:creationId xmlns:a16="http://schemas.microsoft.com/office/drawing/2014/main" id="{76239431-F2DD-4E3E-834E-8E6433E66BE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45319" b="59433"/>
          <a:stretch/>
        </p:blipFill>
        <p:spPr>
          <a:xfrm rot="10800000">
            <a:off x="9978279" y="1"/>
            <a:ext cx="2213721" cy="1398930"/>
          </a:xfrm>
          <a:prstGeom prst="rect">
            <a:avLst/>
          </a:prstGeom>
        </p:spPr>
      </p:pic>
      <p:pic>
        <p:nvPicPr>
          <p:cNvPr id="84" name="그래픽 83">
            <a:extLst>
              <a:ext uri="{FF2B5EF4-FFF2-40B4-BE49-F238E27FC236}">
                <a16:creationId xmlns:a16="http://schemas.microsoft.com/office/drawing/2014/main" id="{B563A785-317A-4854-B9A8-C12A435CC9F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t="47603" r="41003"/>
          <a:stretch/>
        </p:blipFill>
        <p:spPr>
          <a:xfrm rot="10800000">
            <a:off x="1" y="5051134"/>
            <a:ext cx="2388433" cy="1806866"/>
          </a:xfrm>
          <a:prstGeom prst="rect">
            <a:avLst/>
          </a:prstGeom>
        </p:spPr>
      </p:pic>
      <p:pic>
        <p:nvPicPr>
          <p:cNvPr id="85" name="그림 84">
            <a:extLst>
              <a:ext uri="{FF2B5EF4-FFF2-40B4-BE49-F238E27FC236}">
                <a16:creationId xmlns:a16="http://schemas.microsoft.com/office/drawing/2014/main" id="{AB36CA00-D5B1-4269-95FE-A4C31D968D0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7852"/>
          <a:stretch/>
        </p:blipFill>
        <p:spPr>
          <a:xfrm>
            <a:off x="925646" y="5831095"/>
            <a:ext cx="1778498" cy="1026905"/>
          </a:xfrm>
          <a:prstGeom prst="rect">
            <a:avLst/>
          </a:prstGeom>
        </p:spPr>
      </p:pic>
      <p:pic>
        <p:nvPicPr>
          <p:cNvPr id="86" name="그림 85">
            <a:extLst>
              <a:ext uri="{FF2B5EF4-FFF2-40B4-BE49-F238E27FC236}">
                <a16:creationId xmlns:a16="http://schemas.microsoft.com/office/drawing/2014/main" id="{81D670FA-38CA-488B-B938-F21666F8D0C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0769" b="17214"/>
          <a:stretch/>
        </p:blipFill>
        <p:spPr>
          <a:xfrm>
            <a:off x="11085140" y="5831094"/>
            <a:ext cx="1106860" cy="1026906"/>
          </a:xfrm>
          <a:prstGeom prst="rect">
            <a:avLst/>
          </a:prstGeom>
        </p:spPr>
      </p:pic>
      <p:pic>
        <p:nvPicPr>
          <p:cNvPr id="87" name="그림 86">
            <a:extLst>
              <a:ext uri="{FF2B5EF4-FFF2-40B4-BE49-F238E27FC236}">
                <a16:creationId xmlns:a16="http://schemas.microsoft.com/office/drawing/2014/main" id="{7B33FF5C-6158-47B4-902A-1FDFAB28A3A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4991"/>
          <a:stretch/>
        </p:blipFill>
        <p:spPr>
          <a:xfrm>
            <a:off x="11335118" y="452830"/>
            <a:ext cx="856882" cy="1372969"/>
          </a:xfrm>
          <a:prstGeom prst="rect">
            <a:avLst/>
          </a:prstGeom>
        </p:spPr>
      </p:pic>
      <p:pic>
        <p:nvPicPr>
          <p:cNvPr id="88" name="그래픽 87">
            <a:extLst>
              <a:ext uri="{FF2B5EF4-FFF2-40B4-BE49-F238E27FC236}">
                <a16:creationId xmlns:a16="http://schemas.microsoft.com/office/drawing/2014/main" id="{D208A2C7-9223-4462-B102-4F5F63B92DC4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221812" y="4346307"/>
            <a:ext cx="703834" cy="94272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59394651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bg>
      <p:bgPr>
        <a:solidFill>
          <a:srgbClr val="FC544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B72D5C67-3A18-44F0-9718-325A9DA7F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08367-41E4-435D-A933-A51F8BDF6A7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6" name="그래픽 75">
            <a:extLst>
              <a:ext uri="{FF2B5EF4-FFF2-40B4-BE49-F238E27FC236}">
                <a16:creationId xmlns:a16="http://schemas.microsoft.com/office/drawing/2014/main" id="{4AD5065C-11DC-4543-BBF2-14C4107B0D1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71137" b="57037"/>
          <a:stretch/>
        </p:blipFill>
        <p:spPr>
          <a:xfrm rot="10800000" flipH="1">
            <a:off x="0" y="1"/>
            <a:ext cx="1168488" cy="1481540"/>
          </a:xfrm>
          <a:prstGeom prst="rect">
            <a:avLst/>
          </a:prstGeom>
        </p:spPr>
      </p:pic>
      <p:pic>
        <p:nvPicPr>
          <p:cNvPr id="78" name="그래픽 77">
            <a:extLst>
              <a:ext uri="{FF2B5EF4-FFF2-40B4-BE49-F238E27FC236}">
                <a16:creationId xmlns:a16="http://schemas.microsoft.com/office/drawing/2014/main" id="{64290626-97C2-4991-B205-04032492F67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6706" r="47516"/>
          <a:stretch/>
        </p:blipFill>
        <p:spPr>
          <a:xfrm rot="10800000" flipH="1">
            <a:off x="10067238" y="3640852"/>
            <a:ext cx="2124761" cy="3217148"/>
          </a:xfrm>
          <a:prstGeom prst="rect">
            <a:avLst/>
          </a:prstGeom>
        </p:spPr>
      </p:pic>
      <p:pic>
        <p:nvPicPr>
          <p:cNvPr id="85" name="그림 84">
            <a:extLst>
              <a:ext uri="{FF2B5EF4-FFF2-40B4-BE49-F238E27FC236}">
                <a16:creationId xmlns:a16="http://schemas.microsoft.com/office/drawing/2014/main" id="{09298128-A749-4A7F-8FF3-B00144A99A1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0000"/>
          <a:stretch/>
        </p:blipFill>
        <p:spPr>
          <a:xfrm flipH="1">
            <a:off x="0" y="371650"/>
            <a:ext cx="889249" cy="1423329"/>
          </a:xfrm>
          <a:prstGeom prst="rect">
            <a:avLst/>
          </a:prstGeom>
        </p:spPr>
      </p:pic>
      <p:pic>
        <p:nvPicPr>
          <p:cNvPr id="86" name="그림 85">
            <a:extLst>
              <a:ext uri="{FF2B5EF4-FFF2-40B4-BE49-F238E27FC236}">
                <a16:creationId xmlns:a16="http://schemas.microsoft.com/office/drawing/2014/main" id="{D313599F-2D39-4AFA-926D-4B88FAEC6BD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1958"/>
          <a:stretch/>
        </p:blipFill>
        <p:spPr>
          <a:xfrm flipH="1">
            <a:off x="10951557" y="6013981"/>
            <a:ext cx="1240443" cy="844019"/>
          </a:xfrm>
          <a:prstGeom prst="rect">
            <a:avLst/>
          </a:prstGeom>
        </p:spPr>
      </p:pic>
      <p:pic>
        <p:nvPicPr>
          <p:cNvPr id="87" name="그림 86">
            <a:extLst>
              <a:ext uri="{FF2B5EF4-FFF2-40B4-BE49-F238E27FC236}">
                <a16:creationId xmlns:a16="http://schemas.microsoft.com/office/drawing/2014/main" id="{20675894-5A5C-4D38-8D81-9C7A531F434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0800" b="31648"/>
          <a:stretch/>
        </p:blipFill>
        <p:spPr>
          <a:xfrm flipH="1">
            <a:off x="1" y="5919555"/>
            <a:ext cx="790521" cy="938445"/>
          </a:xfrm>
          <a:prstGeom prst="rect">
            <a:avLst/>
          </a:prstGeom>
        </p:spPr>
      </p:pic>
      <p:pic>
        <p:nvPicPr>
          <p:cNvPr id="88" name="그래픽 87">
            <a:extLst>
              <a:ext uri="{FF2B5EF4-FFF2-40B4-BE49-F238E27FC236}">
                <a16:creationId xmlns:a16="http://schemas.microsoft.com/office/drawing/2014/main" id="{798D106F-2DDB-4B03-B8A2-ECA967C8066F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 flipH="1">
            <a:off x="9827470" y="5749505"/>
            <a:ext cx="703834" cy="942726"/>
          </a:xfrm>
          <a:prstGeom prst="rect">
            <a:avLst/>
          </a:prstGeom>
        </p:spPr>
      </p:pic>
      <p:pic>
        <p:nvPicPr>
          <p:cNvPr id="89" name="그래픽 88">
            <a:extLst>
              <a:ext uri="{FF2B5EF4-FFF2-40B4-BE49-F238E27FC236}">
                <a16:creationId xmlns:a16="http://schemas.microsoft.com/office/drawing/2014/main" id="{CA350582-3155-415E-AC1A-5DB212CC9264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 flipH="1">
            <a:off x="1425522" y="269408"/>
            <a:ext cx="703834" cy="94272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11142123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bg>
      <p:bgPr>
        <a:solidFill>
          <a:srgbClr val="F7EAE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B72D5C67-3A18-44F0-9718-325A9DA7F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08367-41E4-435D-A933-A51F8BDF6A7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7" name="그래픽 16">
            <a:extLst>
              <a:ext uri="{FF2B5EF4-FFF2-40B4-BE49-F238E27FC236}">
                <a16:creationId xmlns:a16="http://schemas.microsoft.com/office/drawing/2014/main" id="{AE36FD65-DB0B-4BB8-B0A2-E16E50087454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 flipV="1">
            <a:off x="11331665" y="1502067"/>
            <a:ext cx="703834" cy="942726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301DF503-C4FB-4B0D-A696-B39F9B7B166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18019" t="68151" r="33118"/>
          <a:stretch/>
        </p:blipFill>
        <p:spPr>
          <a:xfrm rot="10800000" flipH="1">
            <a:off x="-2" y="5759706"/>
            <a:ext cx="1978159" cy="1098293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19BC1D9B-80B2-4B55-A274-AD0D858FAB5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t="47603" r="41003"/>
          <a:stretch/>
        </p:blipFill>
        <p:spPr>
          <a:xfrm rot="10800000" flipH="1" flipV="1">
            <a:off x="9803565" y="0"/>
            <a:ext cx="2388433" cy="1806866"/>
          </a:xfrm>
          <a:prstGeom prst="rect">
            <a:avLst/>
          </a:prstGeom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42271759-FA19-47A1-96D7-2EC13666A79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9282" b="27852"/>
          <a:stretch/>
        </p:blipFill>
        <p:spPr>
          <a:xfrm flipH="1">
            <a:off x="-2" y="5831095"/>
            <a:ext cx="1613420" cy="1026905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623D0E81-EA57-4D46-AEFC-9240DC23456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66601"/>
          <a:stretch/>
        </p:blipFill>
        <p:spPr>
          <a:xfrm flipH="1">
            <a:off x="1795788" y="6443703"/>
            <a:ext cx="1240443" cy="414298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D8B01FCA-6456-40B7-AC58-4FDF725F8AE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9835"/>
          <a:stretch/>
        </p:blipFill>
        <p:spPr>
          <a:xfrm rot="5400000" flipV="1">
            <a:off x="11139139" y="346609"/>
            <a:ext cx="1142374" cy="963348"/>
          </a:xfrm>
          <a:prstGeom prst="rect">
            <a:avLst/>
          </a:prstGeom>
        </p:spPr>
      </p:pic>
      <p:pic>
        <p:nvPicPr>
          <p:cNvPr id="28" name="그래픽 27">
            <a:extLst>
              <a:ext uri="{FF2B5EF4-FFF2-40B4-BE49-F238E27FC236}">
                <a16:creationId xmlns:a16="http://schemas.microsoft.com/office/drawing/2014/main" id="{E0FDB8BB-D233-4CE1-874D-65D4DCAC4BC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>
            <a:off x="142965" y="5050224"/>
            <a:ext cx="703834" cy="94272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80689147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bg>
      <p:bgPr>
        <a:solidFill>
          <a:srgbClr val="2126D4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B72D5C67-3A18-44F0-9718-325A9DA7F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08367-41E4-435D-A933-A51F8BDF6A7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5" name="그래픽 14">
            <a:extLst>
              <a:ext uri="{FF2B5EF4-FFF2-40B4-BE49-F238E27FC236}">
                <a16:creationId xmlns:a16="http://schemas.microsoft.com/office/drawing/2014/main" id="{B9B9796F-6C59-4D8C-B1D9-776D708932E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71137" t="1" b="37250"/>
          <a:stretch/>
        </p:blipFill>
        <p:spPr>
          <a:xfrm flipH="1">
            <a:off x="11023513" y="4694143"/>
            <a:ext cx="1168488" cy="2163857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A370EE67-C687-4B72-ABFD-BE7E6FDD432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35603" r="72040"/>
          <a:stretch/>
        </p:blipFill>
        <p:spPr>
          <a:xfrm flipH="1">
            <a:off x="1" y="0"/>
            <a:ext cx="1131955" cy="2220680"/>
          </a:xfrm>
          <a:prstGeom prst="rect">
            <a:avLst/>
          </a:prstGeom>
        </p:spPr>
      </p:pic>
      <p:pic>
        <p:nvPicPr>
          <p:cNvPr id="28" name="그래픽 27">
            <a:extLst>
              <a:ext uri="{FF2B5EF4-FFF2-40B4-BE49-F238E27FC236}">
                <a16:creationId xmlns:a16="http://schemas.microsoft.com/office/drawing/2014/main" id="{543A2EEA-3969-42C2-8626-9AE5806E04B2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10557655" y="5663334"/>
            <a:ext cx="703834" cy="942726"/>
          </a:xfrm>
          <a:prstGeom prst="rect">
            <a:avLst/>
          </a:prstGeom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3EAF876C-9F2E-44F6-82AB-8055C8639384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020323" y="251940"/>
            <a:ext cx="1778498" cy="1423329"/>
          </a:xfrm>
          <a:prstGeom prst="rect">
            <a:avLst/>
          </a:prstGeom>
        </p:spPr>
      </p:pic>
      <p:pic>
        <p:nvPicPr>
          <p:cNvPr id="30" name="그림 29">
            <a:extLst>
              <a:ext uri="{FF2B5EF4-FFF2-40B4-BE49-F238E27FC236}">
                <a16:creationId xmlns:a16="http://schemas.microsoft.com/office/drawing/2014/main" id="{3DDB4234-BA00-4241-BA29-47AFEC7FCCC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0000"/>
          <a:stretch/>
        </p:blipFill>
        <p:spPr>
          <a:xfrm flipH="1">
            <a:off x="0" y="4637321"/>
            <a:ext cx="620222" cy="1240443"/>
          </a:xfrm>
          <a:prstGeom prst="rect">
            <a:avLst/>
          </a:prstGeom>
        </p:spPr>
      </p:pic>
      <p:pic>
        <p:nvPicPr>
          <p:cNvPr id="31" name="그림 30">
            <a:extLst>
              <a:ext uri="{FF2B5EF4-FFF2-40B4-BE49-F238E27FC236}">
                <a16:creationId xmlns:a16="http://schemas.microsoft.com/office/drawing/2014/main" id="{1954DAB4-FC70-45A2-8316-F0138651956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47318"/>
          <a:stretch/>
        </p:blipFill>
        <p:spPr>
          <a:xfrm flipH="1">
            <a:off x="9123005" y="6134697"/>
            <a:ext cx="1142374" cy="723303"/>
          </a:xfrm>
          <a:prstGeom prst="rect">
            <a:avLst/>
          </a:prstGeom>
        </p:spPr>
      </p:pic>
      <p:pic>
        <p:nvPicPr>
          <p:cNvPr id="32" name="그래픽 31">
            <a:extLst>
              <a:ext uri="{FF2B5EF4-FFF2-40B4-BE49-F238E27FC236}">
                <a16:creationId xmlns:a16="http://schemas.microsoft.com/office/drawing/2014/main" id="{0EE9834E-E2B3-4FED-A917-A01D067D0B36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1131956" y="167614"/>
            <a:ext cx="703834" cy="942726"/>
          </a:xfrm>
          <a:prstGeom prst="rect">
            <a:avLst/>
          </a:prstGeom>
        </p:spPr>
      </p:pic>
      <p:sp>
        <p:nvSpPr>
          <p:cNvPr id="12" name="그림 개체 틀 4">
            <a:extLst>
              <a:ext uri="{FF2B5EF4-FFF2-40B4-BE49-F238E27FC236}">
                <a16:creationId xmlns:a16="http://schemas.microsoft.com/office/drawing/2014/main" id="{38F6C2D4-49C2-453F-85BC-E14966FC7555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085941" y="1668308"/>
            <a:ext cx="2870200" cy="2608942"/>
          </a:xfrm>
          <a:prstGeom prst="roundRect">
            <a:avLst>
              <a:gd name="adj" fmla="val 6463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3" name="그림 개체 틀 4">
            <a:extLst>
              <a:ext uri="{FF2B5EF4-FFF2-40B4-BE49-F238E27FC236}">
                <a16:creationId xmlns:a16="http://schemas.microsoft.com/office/drawing/2014/main" id="{1FDC2980-C344-4F1D-8C74-FF14032FCEF3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4660900" y="1668308"/>
            <a:ext cx="2870200" cy="2608942"/>
          </a:xfrm>
          <a:prstGeom prst="roundRect">
            <a:avLst>
              <a:gd name="adj" fmla="val 6463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4" name="그림 개체 틀 4">
            <a:extLst>
              <a:ext uri="{FF2B5EF4-FFF2-40B4-BE49-F238E27FC236}">
                <a16:creationId xmlns:a16="http://schemas.microsoft.com/office/drawing/2014/main" id="{503AFAC4-63B3-4581-80B7-F1A61C2042EA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8211227" y="1668308"/>
            <a:ext cx="2870200" cy="2608942"/>
          </a:xfrm>
          <a:prstGeom prst="roundRect">
            <a:avLst>
              <a:gd name="adj" fmla="val 6463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63981461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bg>
      <p:bgPr>
        <a:solidFill>
          <a:srgbClr val="8094F9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B72D5C67-3A18-44F0-9718-325A9DA7F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08367-41E4-435D-A933-A51F8BDF6A7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F6F5D259-28E6-44E1-826B-B3531739BB5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39412" r="75527"/>
          <a:stretch/>
        </p:blipFill>
        <p:spPr>
          <a:xfrm rot="10800000" flipH="1">
            <a:off x="11201216" y="4768653"/>
            <a:ext cx="990784" cy="2089347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1D9AD9F1-CE8F-4C85-9849-C52A5FCBEA3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46995" t="55293" r="22215" b="15818"/>
          <a:stretch/>
        </p:blipFill>
        <p:spPr>
          <a:xfrm rot="10800000" flipH="1">
            <a:off x="0" y="5861792"/>
            <a:ext cx="1246499" cy="996208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68DA81C8-682A-457E-A621-8810A95B8FD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45319" b="59433"/>
          <a:stretch/>
        </p:blipFill>
        <p:spPr>
          <a:xfrm rot="10800000" flipH="1">
            <a:off x="0" y="1"/>
            <a:ext cx="2213721" cy="1398930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22D9A6DE-AD3A-4C47-B232-6EBC9C6F8711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10602170" y="5813326"/>
            <a:ext cx="703834" cy="942726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1F83F324-1D41-48F2-9686-026BE03AF59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7852"/>
          <a:stretch/>
        </p:blipFill>
        <p:spPr>
          <a:xfrm flipH="1">
            <a:off x="357250" y="5831095"/>
            <a:ext cx="1778498" cy="1026905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C06EC047-7A8B-412B-B94E-2E02BDDFA0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0000"/>
          <a:stretch/>
        </p:blipFill>
        <p:spPr>
          <a:xfrm flipH="1">
            <a:off x="10685783" y="0"/>
            <a:ext cx="1240443" cy="620221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F057FD77-54ED-44BF-9B9F-491EFC271E5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50000"/>
          <a:stretch/>
        </p:blipFill>
        <p:spPr>
          <a:xfrm flipH="1">
            <a:off x="8881369" y="6171515"/>
            <a:ext cx="1142374" cy="686485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EECA2D3C-6E27-4ADE-80C0-08347AF7B22F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403027" y="5080912"/>
            <a:ext cx="703834" cy="94272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33380551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B72D5C67-3A18-44F0-9718-325A9DA7F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08367-41E4-435D-A933-A51F8BDF6A7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A0D725FA-C93C-4491-8ADB-2F46035CAA40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6200000" flipH="1">
            <a:off x="10028358" y="-14523"/>
            <a:ext cx="703834" cy="942726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3D46169B-4A53-4FA1-91F7-E22B34032F3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71137" b="57037"/>
          <a:stretch/>
        </p:blipFill>
        <p:spPr>
          <a:xfrm rot="10800000">
            <a:off x="11023513" y="0"/>
            <a:ext cx="1168488" cy="1481540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37F04D1D-3F9C-4787-AD80-36040AB0479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t="6706" r="47516"/>
          <a:stretch/>
        </p:blipFill>
        <p:spPr>
          <a:xfrm rot="10800000">
            <a:off x="1" y="3640851"/>
            <a:ext cx="2124761" cy="3217148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1178D8C1-48E6-4213-B6A6-7D42158003F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7150"/>
          <a:stretch/>
        </p:blipFill>
        <p:spPr>
          <a:xfrm flipH="1">
            <a:off x="10718509" y="896287"/>
            <a:ext cx="1473492" cy="1423329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C941B41F-1C6F-43A0-8B53-938E197E86A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4403"/>
          <a:stretch/>
        </p:blipFill>
        <p:spPr>
          <a:xfrm flipH="1">
            <a:off x="0" y="5255282"/>
            <a:ext cx="813694" cy="1240443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E40CBA63-3293-4DA0-B07F-EDEF514AB52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2932"/>
          <a:stretch/>
        </p:blipFill>
        <p:spPr>
          <a:xfrm>
            <a:off x="1839732" y="5937177"/>
            <a:ext cx="1142374" cy="920824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7CF92F17-CA72-4422-AA10-E75CD4D9BEA1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6200000" flipH="1">
            <a:off x="874733" y="5895389"/>
            <a:ext cx="703834" cy="94272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04136108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bg>
      <p:bgPr>
        <a:solidFill>
          <a:srgbClr val="FF847B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B72D5C67-3A18-44F0-9718-325A9DA7F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08367-41E4-435D-A933-A51F8BDF6A7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6C8C63BC-FB62-43E6-A881-2D2D7891309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35603" r="72040"/>
          <a:stretch/>
        </p:blipFill>
        <p:spPr>
          <a:xfrm flipH="1">
            <a:off x="1" y="0"/>
            <a:ext cx="1131955" cy="2220680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314CBBBD-66C8-45EB-B60C-DBAD5B7EF8E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47603" r="41003"/>
          <a:stretch/>
        </p:blipFill>
        <p:spPr>
          <a:xfrm rot="10800000" flipH="1">
            <a:off x="9803568" y="5051134"/>
            <a:ext cx="2388433" cy="1806866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1FB4E194-8F4A-4DF9-AE5A-EECD5DEB82B0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11173764" y="4264210"/>
            <a:ext cx="703834" cy="942726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663EF443-5173-4E1E-95DC-B93F464EEDF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3117"/>
          <a:stretch/>
        </p:blipFill>
        <p:spPr>
          <a:xfrm>
            <a:off x="10413502" y="5763705"/>
            <a:ext cx="1778498" cy="1094295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88D93AEA-8377-467D-97BC-DC69A5E456A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7116"/>
          <a:stretch/>
        </p:blipFill>
        <p:spPr>
          <a:xfrm flipH="1">
            <a:off x="0" y="4899051"/>
            <a:ext cx="780038" cy="1240443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F08C9471-21B8-4C1C-909D-CC2239FED02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50000"/>
          <a:stretch/>
        </p:blipFill>
        <p:spPr>
          <a:xfrm flipH="1">
            <a:off x="509079" y="6171515"/>
            <a:ext cx="1142374" cy="686485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F1CD2B47-ED06-4EB2-8770-E04C2E42527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t="19813"/>
          <a:stretch/>
        </p:blipFill>
        <p:spPr>
          <a:xfrm flipH="1">
            <a:off x="780039" y="0"/>
            <a:ext cx="703834" cy="75594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11177555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PPTMON slide">
    <p:bg>
      <p:bgPr>
        <a:solidFill>
          <a:srgbClr val="F9DDC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B72D5C67-3A18-44F0-9718-325A9DA7F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08367-41E4-435D-A933-A51F8BDF6A7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8AD83A61-1E13-4BAD-BCCB-B04CF7F5AEE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18019" t="68151" r="33118"/>
          <a:stretch/>
        </p:blipFill>
        <p:spPr>
          <a:xfrm rot="10800000" flipH="1">
            <a:off x="-1" y="5759706"/>
            <a:ext cx="1978159" cy="1098293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1EFF3F5D-9503-4325-A0EA-E64F0EABF6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46995" t="55293" r="22215" b="15818"/>
          <a:stretch/>
        </p:blipFill>
        <p:spPr>
          <a:xfrm rot="10800000" flipV="1">
            <a:off x="10945500" y="0"/>
            <a:ext cx="1246499" cy="996208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8A1434FD-F7F3-4116-A5A3-89A21F136683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10241666" y="53483"/>
            <a:ext cx="703834" cy="942726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C1ECD3DB-D252-4F35-8050-4A44306CE0E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8864"/>
          <a:stretch/>
        </p:blipFill>
        <p:spPr>
          <a:xfrm flipH="1">
            <a:off x="10749011" y="5048041"/>
            <a:ext cx="1442989" cy="1423329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61D989B5-3E0F-4395-8265-BB6168A5476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5273"/>
          <a:stretch/>
        </p:blipFill>
        <p:spPr>
          <a:xfrm flipH="1">
            <a:off x="209127" y="0"/>
            <a:ext cx="1240443" cy="802899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5246801E-475C-4097-8478-CE982EF4A4F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0000"/>
          <a:stretch/>
        </p:blipFill>
        <p:spPr>
          <a:xfrm flipH="1">
            <a:off x="-1" y="1074394"/>
            <a:ext cx="571187" cy="1372969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998EE92D-FBD1-4E4C-AC2C-3CC26E9902B7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125514" y="5097121"/>
            <a:ext cx="703834" cy="94272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32993208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PPTMON slide">
    <p:bg>
      <p:bgPr>
        <a:solidFill>
          <a:srgbClr val="2126D4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B72D5C67-3A18-44F0-9718-325A9DA7F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08367-41E4-435D-A933-A51F8BDF6A7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02ED367D-F27B-4945-83BE-402BB079134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71137" t="1" b="71100"/>
          <a:stretch/>
        </p:blipFill>
        <p:spPr>
          <a:xfrm flipH="1">
            <a:off x="9347975" y="5861453"/>
            <a:ext cx="1168488" cy="996548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469F55FE-1B88-4443-8CD5-83661150204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39412" r="75527"/>
          <a:stretch/>
        </p:blipFill>
        <p:spPr>
          <a:xfrm rot="10800000" flipH="1">
            <a:off x="11201215" y="4768653"/>
            <a:ext cx="990784" cy="2089347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2A2A9951-E045-4933-880D-99CC62F7DA8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45319" b="59433"/>
          <a:stretch/>
        </p:blipFill>
        <p:spPr>
          <a:xfrm rot="10800000" flipH="1">
            <a:off x="-1" y="1"/>
            <a:ext cx="2213721" cy="1398930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31597711-00FF-4110-84BB-C264D2F81E32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10598917" y="5813326"/>
            <a:ext cx="703834" cy="942726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1FEDD41F-13C0-4BE7-BF6E-E62212BA335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7114"/>
          <a:stretch/>
        </p:blipFill>
        <p:spPr>
          <a:xfrm flipH="1">
            <a:off x="10413502" y="0"/>
            <a:ext cx="1778498" cy="895078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C129381A-6825-4020-87F9-211ED7D3A4E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41781"/>
          <a:stretch/>
        </p:blipFill>
        <p:spPr>
          <a:xfrm>
            <a:off x="10817612" y="6135831"/>
            <a:ext cx="1240443" cy="722170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8D7A33BE-FEAF-432C-803B-D6848A7A351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4807"/>
          <a:stretch/>
        </p:blipFill>
        <p:spPr>
          <a:xfrm flipH="1">
            <a:off x="1206366" y="0"/>
            <a:ext cx="1142374" cy="895078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8B7EB019-5286-4EB6-BB48-B04934836CE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 flipH="1">
            <a:off x="107380" y="1398931"/>
            <a:ext cx="703834" cy="94272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82727858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B72D5C67-3A18-44F0-9718-325A9DA7F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08367-41E4-435D-A933-A51F8BDF6A7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5" name="그래픽 74">
            <a:extLst>
              <a:ext uri="{FF2B5EF4-FFF2-40B4-BE49-F238E27FC236}">
                <a16:creationId xmlns:a16="http://schemas.microsoft.com/office/drawing/2014/main" id="{1BA62584-37ED-414F-A921-8CFFF8FEE957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>
            <a:off x="2892141" y="394387"/>
            <a:ext cx="703834" cy="942726"/>
          </a:xfrm>
          <a:prstGeom prst="rect">
            <a:avLst/>
          </a:prstGeom>
        </p:spPr>
      </p:pic>
      <p:pic>
        <p:nvPicPr>
          <p:cNvPr id="83" name="그래픽 82">
            <a:extLst>
              <a:ext uri="{FF2B5EF4-FFF2-40B4-BE49-F238E27FC236}">
                <a16:creationId xmlns:a16="http://schemas.microsoft.com/office/drawing/2014/main" id="{76239431-F2DD-4E3E-834E-8E6433E66BE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45319" b="59433"/>
          <a:stretch/>
        </p:blipFill>
        <p:spPr>
          <a:xfrm rot="10800000" flipH="1">
            <a:off x="1" y="1"/>
            <a:ext cx="2213721" cy="1398930"/>
          </a:xfrm>
          <a:prstGeom prst="rect">
            <a:avLst/>
          </a:prstGeom>
        </p:spPr>
      </p:pic>
      <p:pic>
        <p:nvPicPr>
          <p:cNvPr id="84" name="그래픽 83">
            <a:extLst>
              <a:ext uri="{FF2B5EF4-FFF2-40B4-BE49-F238E27FC236}">
                <a16:creationId xmlns:a16="http://schemas.microsoft.com/office/drawing/2014/main" id="{B563A785-317A-4854-B9A8-C12A435CC9F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t="47603" r="41003"/>
          <a:stretch/>
        </p:blipFill>
        <p:spPr>
          <a:xfrm rot="10800000" flipH="1">
            <a:off x="9803567" y="5051134"/>
            <a:ext cx="2388433" cy="1806866"/>
          </a:xfrm>
          <a:prstGeom prst="rect">
            <a:avLst/>
          </a:prstGeom>
        </p:spPr>
      </p:pic>
      <p:pic>
        <p:nvPicPr>
          <p:cNvPr id="85" name="그림 84">
            <a:extLst>
              <a:ext uri="{FF2B5EF4-FFF2-40B4-BE49-F238E27FC236}">
                <a16:creationId xmlns:a16="http://schemas.microsoft.com/office/drawing/2014/main" id="{AB36CA00-D5B1-4269-95FE-A4C31D968D0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7852"/>
          <a:stretch/>
        </p:blipFill>
        <p:spPr>
          <a:xfrm>
            <a:off x="9487857" y="5831095"/>
            <a:ext cx="1778498" cy="1026905"/>
          </a:xfrm>
          <a:prstGeom prst="rect">
            <a:avLst/>
          </a:prstGeom>
        </p:spPr>
      </p:pic>
      <p:pic>
        <p:nvPicPr>
          <p:cNvPr id="86" name="그림 85">
            <a:extLst>
              <a:ext uri="{FF2B5EF4-FFF2-40B4-BE49-F238E27FC236}">
                <a16:creationId xmlns:a16="http://schemas.microsoft.com/office/drawing/2014/main" id="{81D670FA-38CA-488B-B938-F21666F8D0C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0769" b="17214"/>
          <a:stretch/>
        </p:blipFill>
        <p:spPr>
          <a:xfrm flipH="1">
            <a:off x="1" y="5831094"/>
            <a:ext cx="1106860" cy="1026906"/>
          </a:xfrm>
          <a:prstGeom prst="rect">
            <a:avLst/>
          </a:prstGeom>
        </p:spPr>
      </p:pic>
      <p:pic>
        <p:nvPicPr>
          <p:cNvPr id="87" name="그림 86">
            <a:extLst>
              <a:ext uri="{FF2B5EF4-FFF2-40B4-BE49-F238E27FC236}">
                <a16:creationId xmlns:a16="http://schemas.microsoft.com/office/drawing/2014/main" id="{7B33FF5C-6158-47B4-902A-1FDFAB28A3A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4991"/>
          <a:stretch/>
        </p:blipFill>
        <p:spPr>
          <a:xfrm flipH="1">
            <a:off x="1" y="452830"/>
            <a:ext cx="856882" cy="1372969"/>
          </a:xfrm>
          <a:prstGeom prst="rect">
            <a:avLst/>
          </a:prstGeom>
        </p:spPr>
      </p:pic>
      <p:pic>
        <p:nvPicPr>
          <p:cNvPr id="88" name="그래픽 87">
            <a:extLst>
              <a:ext uri="{FF2B5EF4-FFF2-40B4-BE49-F238E27FC236}">
                <a16:creationId xmlns:a16="http://schemas.microsoft.com/office/drawing/2014/main" id="{D208A2C7-9223-4462-B102-4F5F63B92DC4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H="1">
            <a:off x="11266355" y="4346307"/>
            <a:ext cx="703834" cy="94272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58986709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_PPTMON slide">
    <p:bg>
      <p:bgPr>
        <a:solidFill>
          <a:srgbClr val="F9DDC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B72D5C67-3A18-44F0-9718-325A9DA7F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08367-41E4-435D-A933-A51F8BDF6A7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8AD83A61-1E13-4BAD-BCCB-B04CF7F5AEE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18019" t="68151" r="33118"/>
          <a:stretch/>
        </p:blipFill>
        <p:spPr>
          <a:xfrm rot="10800000">
            <a:off x="10213841" y="5759706"/>
            <a:ext cx="1978159" cy="1098293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1EFF3F5D-9503-4325-A0EA-E64F0EABF6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46995" t="55293" r="22215" b="15818"/>
          <a:stretch/>
        </p:blipFill>
        <p:spPr>
          <a:xfrm rot="10800000" flipH="1" flipV="1">
            <a:off x="0" y="0"/>
            <a:ext cx="1246499" cy="996208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8A1434FD-F7F3-4116-A5A3-89A21F136683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246499" y="53483"/>
            <a:ext cx="703834" cy="942726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C1ECD3DB-D252-4F35-8050-4A44306CE0E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8864"/>
          <a:stretch/>
        </p:blipFill>
        <p:spPr>
          <a:xfrm>
            <a:off x="-1" y="5048041"/>
            <a:ext cx="1442989" cy="1423329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61D989B5-3E0F-4395-8265-BB6168A5476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5273"/>
          <a:stretch/>
        </p:blipFill>
        <p:spPr>
          <a:xfrm>
            <a:off x="10742429" y="0"/>
            <a:ext cx="1240443" cy="802899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5246801E-475C-4097-8478-CE982EF4A4F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0000"/>
          <a:stretch/>
        </p:blipFill>
        <p:spPr>
          <a:xfrm>
            <a:off x="11620813" y="1074394"/>
            <a:ext cx="571187" cy="1372969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998EE92D-FBD1-4E4C-AC2C-3CC26E9902B7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11362651" y="5097121"/>
            <a:ext cx="703834" cy="942726"/>
          </a:xfrm>
          <a:prstGeom prst="rect">
            <a:avLst/>
          </a:prstGeom>
        </p:spPr>
      </p:pic>
      <p:sp>
        <p:nvSpPr>
          <p:cNvPr id="16" name="그림 개체 틀 11">
            <a:extLst>
              <a:ext uri="{FF2B5EF4-FFF2-40B4-BE49-F238E27FC236}">
                <a16:creationId xmlns:a16="http://schemas.microsoft.com/office/drawing/2014/main" id="{25B608AC-3BB3-4489-8D81-46950B64F78F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2162028" y="1059419"/>
            <a:ext cx="2194694" cy="4761846"/>
          </a:xfrm>
          <a:prstGeom prst="roundRect">
            <a:avLst>
              <a:gd name="adj" fmla="val 1413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57274531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B72D5C67-3A18-44F0-9718-325A9DA7F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08367-41E4-435D-A933-A51F8BDF6A7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래픽 3">
            <a:extLst>
              <a:ext uri="{FF2B5EF4-FFF2-40B4-BE49-F238E27FC236}">
                <a16:creationId xmlns:a16="http://schemas.microsoft.com/office/drawing/2014/main" id="{A0D725FA-C93C-4491-8ADB-2F46035CAA40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5400000">
            <a:off x="1459809" y="-14523"/>
            <a:ext cx="703834" cy="942726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3D46169B-4A53-4FA1-91F7-E22B34032F3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71137" b="57037"/>
          <a:stretch/>
        </p:blipFill>
        <p:spPr>
          <a:xfrm rot="10800000" flipH="1">
            <a:off x="0" y="0"/>
            <a:ext cx="1168488" cy="1481540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37F04D1D-3F9C-4787-AD80-36040AB0479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t="6706" r="47516"/>
          <a:stretch/>
        </p:blipFill>
        <p:spPr>
          <a:xfrm rot="10800000" flipH="1">
            <a:off x="10067239" y="3640851"/>
            <a:ext cx="2124761" cy="3217148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1178D8C1-48E6-4213-B6A6-7D42158003F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7150"/>
          <a:stretch/>
        </p:blipFill>
        <p:spPr>
          <a:xfrm>
            <a:off x="0" y="896287"/>
            <a:ext cx="1473492" cy="1423329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C941B41F-1C6F-43A0-8B53-938E197E86A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4403"/>
          <a:stretch/>
        </p:blipFill>
        <p:spPr>
          <a:xfrm>
            <a:off x="11378307" y="5255282"/>
            <a:ext cx="813694" cy="1240443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E40CBA63-3293-4DA0-B07F-EDEF514AB52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2932"/>
          <a:stretch/>
        </p:blipFill>
        <p:spPr>
          <a:xfrm flipH="1">
            <a:off x="9209895" y="5937177"/>
            <a:ext cx="1142374" cy="920824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7CF92F17-CA72-4422-AA10-E75CD4D9BEA1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5400000">
            <a:off x="10613434" y="5895389"/>
            <a:ext cx="703834" cy="942726"/>
          </a:xfrm>
          <a:prstGeom prst="rect">
            <a:avLst/>
          </a:prstGeom>
        </p:spPr>
      </p:pic>
      <p:sp>
        <p:nvSpPr>
          <p:cNvPr id="11" name="그림 개체 틀 5">
            <a:extLst>
              <a:ext uri="{FF2B5EF4-FFF2-40B4-BE49-F238E27FC236}">
                <a16:creationId xmlns:a16="http://schemas.microsoft.com/office/drawing/2014/main" id="{A380BA48-8374-4BD2-A91C-E53A2EB18100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533479" y="947752"/>
            <a:ext cx="3720526" cy="4962496"/>
          </a:xfrm>
          <a:prstGeom prst="roundRect">
            <a:avLst>
              <a:gd name="adj" fmla="val 137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87206312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1_PPTMON slide">
    <p:bg>
      <p:bgPr>
        <a:solidFill>
          <a:srgbClr val="FF847B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B72D5C67-3A18-44F0-9718-325A9DA7F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08367-41E4-435D-A933-A51F8BDF6A7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6C8C63BC-FB62-43E6-A881-2D2D7891309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35603" r="72040"/>
          <a:stretch/>
        </p:blipFill>
        <p:spPr>
          <a:xfrm>
            <a:off x="11060045" y="0"/>
            <a:ext cx="1131955" cy="2220680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314CBBBD-66C8-45EB-B60C-DBAD5B7EF8E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t="47603" r="41003"/>
          <a:stretch/>
        </p:blipFill>
        <p:spPr>
          <a:xfrm rot="10800000">
            <a:off x="0" y="5051134"/>
            <a:ext cx="2388433" cy="1806866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1FB4E194-8F4A-4DF9-AE5A-EECD5DEB82B0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314403" y="4264210"/>
            <a:ext cx="703834" cy="942726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663EF443-5173-4E1E-95DC-B93F464EEDF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3117"/>
          <a:stretch/>
        </p:blipFill>
        <p:spPr>
          <a:xfrm>
            <a:off x="1271910" y="5763705"/>
            <a:ext cx="1778498" cy="1094295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88D93AEA-8377-467D-97BC-DC69A5E456A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7116"/>
          <a:stretch/>
        </p:blipFill>
        <p:spPr>
          <a:xfrm>
            <a:off x="11411963" y="4899051"/>
            <a:ext cx="780038" cy="1240443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F08C9471-21B8-4C1C-909D-CC2239FED02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50000"/>
          <a:stretch/>
        </p:blipFill>
        <p:spPr>
          <a:xfrm>
            <a:off x="10540548" y="6171515"/>
            <a:ext cx="1142374" cy="686485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F1CD2B47-ED06-4EB2-8770-E04C2E42527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t="19813"/>
          <a:stretch/>
        </p:blipFill>
        <p:spPr>
          <a:xfrm>
            <a:off x="10708128" y="0"/>
            <a:ext cx="703834" cy="755942"/>
          </a:xfrm>
          <a:prstGeom prst="rect">
            <a:avLst/>
          </a:prstGeom>
        </p:spPr>
      </p:pic>
      <p:sp>
        <p:nvSpPr>
          <p:cNvPr id="11" name="그림 개체 틀 8">
            <a:extLst>
              <a:ext uri="{FF2B5EF4-FFF2-40B4-BE49-F238E27FC236}">
                <a16:creationId xmlns:a16="http://schemas.microsoft.com/office/drawing/2014/main" id="{E7D08BEE-5E07-4CBE-8B39-977866C097F3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796206" y="1325444"/>
            <a:ext cx="5209432" cy="322274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19265820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B72D5C67-3A18-44F0-9718-325A9DA7FB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B0E08367-41E4-435D-A933-A51F8BDF6A7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70370840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591DED85-DB5A-45AC-9965-96A7228428D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29A46C10-9FC6-446A-8873-A46B50C62406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5C7AF4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80" r:id="rId2"/>
    <p:sldLayoutId id="2147483681" r:id="rId3"/>
    <p:sldLayoutId id="2147483682" r:id="rId4"/>
    <p:sldLayoutId id="2147483683" r:id="rId5"/>
    <p:sldLayoutId id="2147483684" r:id="rId6"/>
    <p:sldLayoutId id="2147483685" r:id="rId7"/>
    <p:sldLayoutId id="2147483686" r:id="rId8"/>
    <p:sldLayoutId id="2147483687" r:id="rId9"/>
    <p:sldLayoutId id="2147483688" r:id="rId10"/>
    <p:sldLayoutId id="2147483689" r:id="rId11"/>
    <p:sldLayoutId id="2147483690" r:id="rId12"/>
    <p:sldLayoutId id="2147483691" r:id="rId13"/>
    <p:sldLayoutId id="2147483692" r:id="rId14"/>
    <p:sldLayoutId id="2147483693" r:id="rId15"/>
    <p:sldLayoutId id="2147483694" r:id="rId16"/>
    <p:sldLayoutId id="2147483695" r:id="rId17"/>
    <p:sldLayoutId id="2147483696" r:id="rId18"/>
    <p:sldLayoutId id="2147483697" r:id="rId19"/>
    <p:sldLayoutId id="2147483698" r:id="rId20"/>
    <p:sldLayoutId id="2147483699" r:id="rId21"/>
    <p:sldLayoutId id="2147483700" r:id="rId22"/>
    <p:sldLayoutId id="2147483679" r:id="rId23"/>
    <p:sldLayoutId id="2147483664" r:id="rId24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image" Target="../media/image40.png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41.png"/><Relationship Id="rId2" Type="http://schemas.openxmlformats.org/officeDocument/2006/relationships/image" Target="../media/image13.png"/><Relationship Id="rId1" Type="http://schemas.openxmlformats.org/officeDocument/2006/relationships/slideLayout" Target="../slideLayouts/slideLayout8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image" Target="../media/image42.png"/><Relationship Id="rId1" Type="http://schemas.openxmlformats.org/officeDocument/2006/relationships/slideLayout" Target="../slideLayouts/slideLayout9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44.png"/><Relationship Id="rId2" Type="http://schemas.openxmlformats.org/officeDocument/2006/relationships/image" Target="../media/image43.png"/><Relationship Id="rId1" Type="http://schemas.openxmlformats.org/officeDocument/2006/relationships/slideLayout" Target="../slideLayouts/slideLayout10.xml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45.png"/><Relationship Id="rId1" Type="http://schemas.openxmlformats.org/officeDocument/2006/relationships/slideLayout" Target="../slideLayouts/slideLayout11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40.png"/><Relationship Id="rId2" Type="http://schemas.openxmlformats.org/officeDocument/2006/relationships/image" Target="../media/image46.png"/><Relationship Id="rId1" Type="http://schemas.openxmlformats.org/officeDocument/2006/relationships/slideLayout" Target="../slideLayouts/slideLayout12.xml"/><Relationship Id="rId4" Type="http://schemas.openxmlformats.org/officeDocument/2006/relationships/image" Target="../media/image47.png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1.png"/><Relationship Id="rId1" Type="http://schemas.openxmlformats.org/officeDocument/2006/relationships/slideLayout" Target="../slideLayouts/slideLayout15.xml"/></Relationships>
</file>

<file path=ppt/slides/_rels/slide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54.png"/><Relationship Id="rId3" Type="http://schemas.openxmlformats.org/officeDocument/2006/relationships/image" Target="../media/image49.svg"/><Relationship Id="rId7" Type="http://schemas.openxmlformats.org/officeDocument/2006/relationships/image" Target="../media/image53.svg"/><Relationship Id="rId2" Type="http://schemas.openxmlformats.org/officeDocument/2006/relationships/image" Target="../media/image48.png"/><Relationship Id="rId1" Type="http://schemas.openxmlformats.org/officeDocument/2006/relationships/slideLayout" Target="../slideLayouts/slideLayout16.xml"/><Relationship Id="rId6" Type="http://schemas.openxmlformats.org/officeDocument/2006/relationships/image" Target="../media/image52.png"/><Relationship Id="rId11" Type="http://schemas.openxmlformats.org/officeDocument/2006/relationships/image" Target="../media/image57.png"/><Relationship Id="rId5" Type="http://schemas.openxmlformats.org/officeDocument/2006/relationships/image" Target="../media/image51.svg"/><Relationship Id="rId10" Type="http://schemas.openxmlformats.org/officeDocument/2006/relationships/image" Target="../media/image56.png"/><Relationship Id="rId4" Type="http://schemas.openxmlformats.org/officeDocument/2006/relationships/image" Target="../media/image50.png"/><Relationship Id="rId9" Type="http://schemas.openxmlformats.org/officeDocument/2006/relationships/image" Target="../media/image55.svg"/></Relationships>
</file>

<file path=ppt/slides/_rels/slide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0.png"/><Relationship Id="rId1" Type="http://schemas.openxmlformats.org/officeDocument/2006/relationships/slideLayout" Target="../slideLayouts/slideLayout17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59.png"/><Relationship Id="rId2" Type="http://schemas.openxmlformats.org/officeDocument/2006/relationships/image" Target="../media/image58.png"/><Relationship Id="rId1" Type="http://schemas.openxmlformats.org/officeDocument/2006/relationships/slideLayout" Target="../slideLayouts/slideLayout20.xml"/><Relationship Id="rId4" Type="http://schemas.openxmlformats.org/officeDocument/2006/relationships/image" Target="../media/image60.png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40.png"/><Relationship Id="rId2" Type="http://schemas.openxmlformats.org/officeDocument/2006/relationships/image" Target="../media/image61.png"/><Relationship Id="rId1" Type="http://schemas.openxmlformats.org/officeDocument/2006/relationships/slideLayout" Target="../slideLayouts/slideLayout21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43.png"/><Relationship Id="rId2" Type="http://schemas.openxmlformats.org/officeDocument/2006/relationships/image" Target="../media/image62.png"/><Relationship Id="rId1" Type="http://schemas.openxmlformats.org/officeDocument/2006/relationships/slideLayout" Target="../slideLayouts/slideLayout22.xml"/></Relationships>
</file>

<file path=ppt/slides/_rels/slide23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178.svg"/><Relationship Id="rId21" Type="http://schemas.openxmlformats.org/officeDocument/2006/relationships/image" Target="../media/image82.svg"/><Relationship Id="rId42" Type="http://schemas.openxmlformats.org/officeDocument/2006/relationships/image" Target="../media/image103.png"/><Relationship Id="rId47" Type="http://schemas.openxmlformats.org/officeDocument/2006/relationships/image" Target="../media/image108.svg"/><Relationship Id="rId63" Type="http://schemas.openxmlformats.org/officeDocument/2006/relationships/image" Target="../media/image124.svg"/><Relationship Id="rId68" Type="http://schemas.openxmlformats.org/officeDocument/2006/relationships/image" Target="../media/image129.png"/><Relationship Id="rId84" Type="http://schemas.openxmlformats.org/officeDocument/2006/relationships/image" Target="../media/image145.png"/><Relationship Id="rId89" Type="http://schemas.openxmlformats.org/officeDocument/2006/relationships/image" Target="../media/image150.svg"/><Relationship Id="rId112" Type="http://schemas.openxmlformats.org/officeDocument/2006/relationships/image" Target="../media/image173.png"/><Relationship Id="rId133" Type="http://schemas.openxmlformats.org/officeDocument/2006/relationships/image" Target="../media/image194.svg"/><Relationship Id="rId138" Type="http://schemas.openxmlformats.org/officeDocument/2006/relationships/image" Target="../media/image199.png"/><Relationship Id="rId154" Type="http://schemas.openxmlformats.org/officeDocument/2006/relationships/image" Target="../media/image215.png"/><Relationship Id="rId159" Type="http://schemas.openxmlformats.org/officeDocument/2006/relationships/image" Target="../media/image220.svg"/><Relationship Id="rId175" Type="http://schemas.openxmlformats.org/officeDocument/2006/relationships/image" Target="../media/image236.svg"/><Relationship Id="rId170" Type="http://schemas.openxmlformats.org/officeDocument/2006/relationships/image" Target="../media/image231.png"/><Relationship Id="rId191" Type="http://schemas.openxmlformats.org/officeDocument/2006/relationships/image" Target="../media/image252.svg"/><Relationship Id="rId16" Type="http://schemas.openxmlformats.org/officeDocument/2006/relationships/image" Target="../media/image77.png"/><Relationship Id="rId107" Type="http://schemas.openxmlformats.org/officeDocument/2006/relationships/image" Target="../media/image168.svg"/><Relationship Id="rId11" Type="http://schemas.openxmlformats.org/officeDocument/2006/relationships/image" Target="../media/image72.svg"/><Relationship Id="rId32" Type="http://schemas.openxmlformats.org/officeDocument/2006/relationships/image" Target="../media/image93.png"/><Relationship Id="rId37" Type="http://schemas.openxmlformats.org/officeDocument/2006/relationships/image" Target="../media/image98.svg"/><Relationship Id="rId53" Type="http://schemas.openxmlformats.org/officeDocument/2006/relationships/image" Target="../media/image114.svg"/><Relationship Id="rId58" Type="http://schemas.openxmlformats.org/officeDocument/2006/relationships/image" Target="../media/image119.png"/><Relationship Id="rId74" Type="http://schemas.openxmlformats.org/officeDocument/2006/relationships/image" Target="../media/image135.png"/><Relationship Id="rId79" Type="http://schemas.openxmlformats.org/officeDocument/2006/relationships/image" Target="../media/image140.svg"/><Relationship Id="rId102" Type="http://schemas.openxmlformats.org/officeDocument/2006/relationships/image" Target="../media/image163.png"/><Relationship Id="rId123" Type="http://schemas.openxmlformats.org/officeDocument/2006/relationships/image" Target="../media/image184.svg"/><Relationship Id="rId128" Type="http://schemas.openxmlformats.org/officeDocument/2006/relationships/image" Target="../media/image189.png"/><Relationship Id="rId144" Type="http://schemas.openxmlformats.org/officeDocument/2006/relationships/image" Target="../media/image205.png"/><Relationship Id="rId149" Type="http://schemas.openxmlformats.org/officeDocument/2006/relationships/image" Target="../media/image210.svg"/><Relationship Id="rId5" Type="http://schemas.openxmlformats.org/officeDocument/2006/relationships/image" Target="../media/image66.svg"/><Relationship Id="rId90" Type="http://schemas.openxmlformats.org/officeDocument/2006/relationships/image" Target="../media/image151.png"/><Relationship Id="rId95" Type="http://schemas.openxmlformats.org/officeDocument/2006/relationships/image" Target="../media/image156.svg"/><Relationship Id="rId160" Type="http://schemas.openxmlformats.org/officeDocument/2006/relationships/image" Target="../media/image221.png"/><Relationship Id="rId165" Type="http://schemas.openxmlformats.org/officeDocument/2006/relationships/image" Target="../media/image226.svg"/><Relationship Id="rId181" Type="http://schemas.openxmlformats.org/officeDocument/2006/relationships/image" Target="../media/image242.svg"/><Relationship Id="rId186" Type="http://schemas.openxmlformats.org/officeDocument/2006/relationships/image" Target="../media/image247.png"/><Relationship Id="rId22" Type="http://schemas.openxmlformats.org/officeDocument/2006/relationships/image" Target="../media/image83.png"/><Relationship Id="rId27" Type="http://schemas.openxmlformats.org/officeDocument/2006/relationships/image" Target="../media/image88.svg"/><Relationship Id="rId43" Type="http://schemas.openxmlformats.org/officeDocument/2006/relationships/image" Target="../media/image104.svg"/><Relationship Id="rId48" Type="http://schemas.openxmlformats.org/officeDocument/2006/relationships/image" Target="../media/image109.png"/><Relationship Id="rId64" Type="http://schemas.openxmlformats.org/officeDocument/2006/relationships/image" Target="../media/image125.png"/><Relationship Id="rId69" Type="http://schemas.openxmlformats.org/officeDocument/2006/relationships/image" Target="../media/image130.svg"/><Relationship Id="rId113" Type="http://schemas.openxmlformats.org/officeDocument/2006/relationships/image" Target="../media/image174.svg"/><Relationship Id="rId118" Type="http://schemas.openxmlformats.org/officeDocument/2006/relationships/image" Target="../media/image179.png"/><Relationship Id="rId134" Type="http://schemas.openxmlformats.org/officeDocument/2006/relationships/image" Target="../media/image195.png"/><Relationship Id="rId139" Type="http://schemas.openxmlformats.org/officeDocument/2006/relationships/image" Target="../media/image200.svg"/><Relationship Id="rId80" Type="http://schemas.openxmlformats.org/officeDocument/2006/relationships/image" Target="../media/image141.png"/><Relationship Id="rId85" Type="http://schemas.openxmlformats.org/officeDocument/2006/relationships/image" Target="../media/image146.svg"/><Relationship Id="rId150" Type="http://schemas.openxmlformats.org/officeDocument/2006/relationships/image" Target="../media/image211.png"/><Relationship Id="rId155" Type="http://schemas.openxmlformats.org/officeDocument/2006/relationships/image" Target="../media/image216.svg"/><Relationship Id="rId171" Type="http://schemas.openxmlformats.org/officeDocument/2006/relationships/image" Target="../media/image232.svg"/><Relationship Id="rId176" Type="http://schemas.openxmlformats.org/officeDocument/2006/relationships/image" Target="../media/image237.png"/><Relationship Id="rId192" Type="http://schemas.openxmlformats.org/officeDocument/2006/relationships/image" Target="../media/image253.png"/><Relationship Id="rId12" Type="http://schemas.openxmlformats.org/officeDocument/2006/relationships/image" Target="../media/image73.png"/><Relationship Id="rId17" Type="http://schemas.openxmlformats.org/officeDocument/2006/relationships/image" Target="../media/image78.svg"/><Relationship Id="rId33" Type="http://schemas.openxmlformats.org/officeDocument/2006/relationships/image" Target="../media/image94.svg"/><Relationship Id="rId38" Type="http://schemas.openxmlformats.org/officeDocument/2006/relationships/image" Target="../media/image99.png"/><Relationship Id="rId59" Type="http://schemas.openxmlformats.org/officeDocument/2006/relationships/image" Target="../media/image120.svg"/><Relationship Id="rId103" Type="http://schemas.openxmlformats.org/officeDocument/2006/relationships/image" Target="../media/image164.svg"/><Relationship Id="rId108" Type="http://schemas.openxmlformats.org/officeDocument/2006/relationships/image" Target="../media/image169.png"/><Relationship Id="rId124" Type="http://schemas.openxmlformats.org/officeDocument/2006/relationships/image" Target="../media/image185.png"/><Relationship Id="rId129" Type="http://schemas.openxmlformats.org/officeDocument/2006/relationships/image" Target="../media/image190.svg"/><Relationship Id="rId54" Type="http://schemas.openxmlformats.org/officeDocument/2006/relationships/image" Target="../media/image115.png"/><Relationship Id="rId70" Type="http://schemas.openxmlformats.org/officeDocument/2006/relationships/image" Target="../media/image131.png"/><Relationship Id="rId75" Type="http://schemas.openxmlformats.org/officeDocument/2006/relationships/image" Target="../media/image136.svg"/><Relationship Id="rId91" Type="http://schemas.openxmlformats.org/officeDocument/2006/relationships/image" Target="../media/image152.svg"/><Relationship Id="rId96" Type="http://schemas.openxmlformats.org/officeDocument/2006/relationships/image" Target="../media/image157.png"/><Relationship Id="rId140" Type="http://schemas.openxmlformats.org/officeDocument/2006/relationships/image" Target="../media/image201.png"/><Relationship Id="rId145" Type="http://schemas.openxmlformats.org/officeDocument/2006/relationships/image" Target="../media/image206.svg"/><Relationship Id="rId161" Type="http://schemas.openxmlformats.org/officeDocument/2006/relationships/image" Target="../media/image222.svg"/><Relationship Id="rId166" Type="http://schemas.openxmlformats.org/officeDocument/2006/relationships/image" Target="../media/image227.png"/><Relationship Id="rId182" Type="http://schemas.openxmlformats.org/officeDocument/2006/relationships/image" Target="../media/image243.png"/><Relationship Id="rId187" Type="http://schemas.openxmlformats.org/officeDocument/2006/relationships/image" Target="../media/image248.svg"/><Relationship Id="rId1" Type="http://schemas.openxmlformats.org/officeDocument/2006/relationships/slideLayout" Target="../slideLayouts/slideLayout24.xml"/><Relationship Id="rId6" Type="http://schemas.openxmlformats.org/officeDocument/2006/relationships/image" Target="../media/image67.png"/><Relationship Id="rId23" Type="http://schemas.openxmlformats.org/officeDocument/2006/relationships/image" Target="../media/image84.svg"/><Relationship Id="rId28" Type="http://schemas.openxmlformats.org/officeDocument/2006/relationships/image" Target="../media/image89.png"/><Relationship Id="rId49" Type="http://schemas.openxmlformats.org/officeDocument/2006/relationships/image" Target="../media/image110.svg"/><Relationship Id="rId114" Type="http://schemas.openxmlformats.org/officeDocument/2006/relationships/image" Target="../media/image175.png"/><Relationship Id="rId119" Type="http://schemas.openxmlformats.org/officeDocument/2006/relationships/image" Target="../media/image180.svg"/><Relationship Id="rId44" Type="http://schemas.openxmlformats.org/officeDocument/2006/relationships/image" Target="../media/image105.png"/><Relationship Id="rId60" Type="http://schemas.openxmlformats.org/officeDocument/2006/relationships/image" Target="../media/image121.png"/><Relationship Id="rId65" Type="http://schemas.openxmlformats.org/officeDocument/2006/relationships/image" Target="../media/image126.svg"/><Relationship Id="rId81" Type="http://schemas.openxmlformats.org/officeDocument/2006/relationships/image" Target="../media/image142.svg"/><Relationship Id="rId86" Type="http://schemas.openxmlformats.org/officeDocument/2006/relationships/image" Target="../media/image147.png"/><Relationship Id="rId130" Type="http://schemas.openxmlformats.org/officeDocument/2006/relationships/image" Target="../media/image191.png"/><Relationship Id="rId135" Type="http://schemas.openxmlformats.org/officeDocument/2006/relationships/image" Target="../media/image196.svg"/><Relationship Id="rId151" Type="http://schemas.openxmlformats.org/officeDocument/2006/relationships/image" Target="../media/image212.svg"/><Relationship Id="rId156" Type="http://schemas.openxmlformats.org/officeDocument/2006/relationships/image" Target="../media/image217.png"/><Relationship Id="rId177" Type="http://schemas.openxmlformats.org/officeDocument/2006/relationships/image" Target="../media/image238.svg"/><Relationship Id="rId172" Type="http://schemas.openxmlformats.org/officeDocument/2006/relationships/image" Target="../media/image233.png"/><Relationship Id="rId193" Type="http://schemas.openxmlformats.org/officeDocument/2006/relationships/image" Target="../media/image254.svg"/><Relationship Id="rId13" Type="http://schemas.openxmlformats.org/officeDocument/2006/relationships/image" Target="../media/image74.svg"/><Relationship Id="rId18" Type="http://schemas.openxmlformats.org/officeDocument/2006/relationships/image" Target="../media/image79.png"/><Relationship Id="rId39" Type="http://schemas.openxmlformats.org/officeDocument/2006/relationships/image" Target="../media/image100.svg"/><Relationship Id="rId109" Type="http://schemas.openxmlformats.org/officeDocument/2006/relationships/image" Target="../media/image170.svg"/><Relationship Id="rId34" Type="http://schemas.openxmlformats.org/officeDocument/2006/relationships/image" Target="../media/image95.png"/><Relationship Id="rId50" Type="http://schemas.openxmlformats.org/officeDocument/2006/relationships/image" Target="../media/image111.png"/><Relationship Id="rId55" Type="http://schemas.openxmlformats.org/officeDocument/2006/relationships/image" Target="../media/image116.svg"/><Relationship Id="rId76" Type="http://schemas.openxmlformats.org/officeDocument/2006/relationships/image" Target="../media/image137.png"/><Relationship Id="rId97" Type="http://schemas.openxmlformats.org/officeDocument/2006/relationships/image" Target="../media/image158.svg"/><Relationship Id="rId104" Type="http://schemas.openxmlformats.org/officeDocument/2006/relationships/image" Target="../media/image165.png"/><Relationship Id="rId120" Type="http://schemas.openxmlformats.org/officeDocument/2006/relationships/image" Target="../media/image181.png"/><Relationship Id="rId125" Type="http://schemas.openxmlformats.org/officeDocument/2006/relationships/image" Target="../media/image186.svg"/><Relationship Id="rId141" Type="http://schemas.openxmlformats.org/officeDocument/2006/relationships/image" Target="../media/image202.svg"/><Relationship Id="rId146" Type="http://schemas.openxmlformats.org/officeDocument/2006/relationships/image" Target="../media/image207.png"/><Relationship Id="rId167" Type="http://schemas.openxmlformats.org/officeDocument/2006/relationships/image" Target="../media/image228.svg"/><Relationship Id="rId188" Type="http://schemas.openxmlformats.org/officeDocument/2006/relationships/image" Target="../media/image249.png"/><Relationship Id="rId7" Type="http://schemas.openxmlformats.org/officeDocument/2006/relationships/image" Target="../media/image68.svg"/><Relationship Id="rId71" Type="http://schemas.openxmlformats.org/officeDocument/2006/relationships/image" Target="../media/image132.svg"/><Relationship Id="rId92" Type="http://schemas.openxmlformats.org/officeDocument/2006/relationships/image" Target="../media/image153.png"/><Relationship Id="rId162" Type="http://schemas.openxmlformats.org/officeDocument/2006/relationships/image" Target="../media/image223.png"/><Relationship Id="rId183" Type="http://schemas.openxmlformats.org/officeDocument/2006/relationships/image" Target="../media/image244.svg"/><Relationship Id="rId2" Type="http://schemas.openxmlformats.org/officeDocument/2006/relationships/image" Target="../media/image63.png"/><Relationship Id="rId29" Type="http://schemas.openxmlformats.org/officeDocument/2006/relationships/image" Target="../media/image90.svg"/><Relationship Id="rId24" Type="http://schemas.openxmlformats.org/officeDocument/2006/relationships/image" Target="../media/image85.png"/><Relationship Id="rId40" Type="http://schemas.openxmlformats.org/officeDocument/2006/relationships/image" Target="../media/image101.png"/><Relationship Id="rId45" Type="http://schemas.openxmlformats.org/officeDocument/2006/relationships/image" Target="../media/image106.svg"/><Relationship Id="rId66" Type="http://schemas.openxmlformats.org/officeDocument/2006/relationships/image" Target="../media/image127.png"/><Relationship Id="rId87" Type="http://schemas.openxmlformats.org/officeDocument/2006/relationships/image" Target="../media/image148.svg"/><Relationship Id="rId110" Type="http://schemas.openxmlformats.org/officeDocument/2006/relationships/image" Target="../media/image171.png"/><Relationship Id="rId115" Type="http://schemas.openxmlformats.org/officeDocument/2006/relationships/image" Target="../media/image176.svg"/><Relationship Id="rId131" Type="http://schemas.openxmlformats.org/officeDocument/2006/relationships/image" Target="../media/image192.svg"/><Relationship Id="rId136" Type="http://schemas.openxmlformats.org/officeDocument/2006/relationships/image" Target="../media/image197.png"/><Relationship Id="rId157" Type="http://schemas.openxmlformats.org/officeDocument/2006/relationships/image" Target="../media/image218.svg"/><Relationship Id="rId178" Type="http://schemas.openxmlformats.org/officeDocument/2006/relationships/image" Target="../media/image239.png"/><Relationship Id="rId61" Type="http://schemas.openxmlformats.org/officeDocument/2006/relationships/image" Target="../media/image122.svg"/><Relationship Id="rId82" Type="http://schemas.openxmlformats.org/officeDocument/2006/relationships/image" Target="../media/image143.png"/><Relationship Id="rId152" Type="http://schemas.openxmlformats.org/officeDocument/2006/relationships/image" Target="../media/image213.png"/><Relationship Id="rId173" Type="http://schemas.openxmlformats.org/officeDocument/2006/relationships/image" Target="../media/image234.svg"/><Relationship Id="rId19" Type="http://schemas.openxmlformats.org/officeDocument/2006/relationships/image" Target="../media/image80.svg"/><Relationship Id="rId14" Type="http://schemas.openxmlformats.org/officeDocument/2006/relationships/image" Target="../media/image75.png"/><Relationship Id="rId30" Type="http://schemas.openxmlformats.org/officeDocument/2006/relationships/image" Target="../media/image91.png"/><Relationship Id="rId35" Type="http://schemas.openxmlformats.org/officeDocument/2006/relationships/image" Target="../media/image96.svg"/><Relationship Id="rId56" Type="http://schemas.openxmlformats.org/officeDocument/2006/relationships/image" Target="../media/image117.png"/><Relationship Id="rId77" Type="http://schemas.openxmlformats.org/officeDocument/2006/relationships/image" Target="../media/image138.svg"/><Relationship Id="rId100" Type="http://schemas.openxmlformats.org/officeDocument/2006/relationships/image" Target="../media/image161.png"/><Relationship Id="rId105" Type="http://schemas.openxmlformats.org/officeDocument/2006/relationships/image" Target="../media/image166.svg"/><Relationship Id="rId126" Type="http://schemas.openxmlformats.org/officeDocument/2006/relationships/image" Target="../media/image187.png"/><Relationship Id="rId147" Type="http://schemas.openxmlformats.org/officeDocument/2006/relationships/image" Target="../media/image208.svg"/><Relationship Id="rId168" Type="http://schemas.openxmlformats.org/officeDocument/2006/relationships/image" Target="../media/image229.png"/><Relationship Id="rId8" Type="http://schemas.openxmlformats.org/officeDocument/2006/relationships/image" Target="../media/image69.png"/><Relationship Id="rId51" Type="http://schemas.openxmlformats.org/officeDocument/2006/relationships/image" Target="../media/image112.svg"/><Relationship Id="rId72" Type="http://schemas.openxmlformats.org/officeDocument/2006/relationships/image" Target="../media/image133.png"/><Relationship Id="rId93" Type="http://schemas.openxmlformats.org/officeDocument/2006/relationships/image" Target="../media/image154.svg"/><Relationship Id="rId98" Type="http://schemas.openxmlformats.org/officeDocument/2006/relationships/image" Target="../media/image159.png"/><Relationship Id="rId121" Type="http://schemas.openxmlformats.org/officeDocument/2006/relationships/image" Target="../media/image182.svg"/><Relationship Id="rId142" Type="http://schemas.openxmlformats.org/officeDocument/2006/relationships/image" Target="../media/image203.png"/><Relationship Id="rId163" Type="http://schemas.openxmlformats.org/officeDocument/2006/relationships/image" Target="../media/image224.svg"/><Relationship Id="rId184" Type="http://schemas.openxmlformats.org/officeDocument/2006/relationships/image" Target="../media/image245.png"/><Relationship Id="rId189" Type="http://schemas.openxmlformats.org/officeDocument/2006/relationships/image" Target="../media/image250.svg"/><Relationship Id="rId3" Type="http://schemas.openxmlformats.org/officeDocument/2006/relationships/image" Target="../media/image64.svg"/><Relationship Id="rId25" Type="http://schemas.openxmlformats.org/officeDocument/2006/relationships/image" Target="../media/image86.svg"/><Relationship Id="rId46" Type="http://schemas.openxmlformats.org/officeDocument/2006/relationships/image" Target="../media/image107.png"/><Relationship Id="rId67" Type="http://schemas.openxmlformats.org/officeDocument/2006/relationships/image" Target="../media/image128.svg"/><Relationship Id="rId116" Type="http://schemas.openxmlformats.org/officeDocument/2006/relationships/image" Target="../media/image177.png"/><Relationship Id="rId137" Type="http://schemas.openxmlformats.org/officeDocument/2006/relationships/image" Target="../media/image198.svg"/><Relationship Id="rId158" Type="http://schemas.openxmlformats.org/officeDocument/2006/relationships/image" Target="../media/image219.png"/><Relationship Id="rId20" Type="http://schemas.openxmlformats.org/officeDocument/2006/relationships/image" Target="../media/image81.png"/><Relationship Id="rId41" Type="http://schemas.openxmlformats.org/officeDocument/2006/relationships/image" Target="../media/image102.svg"/><Relationship Id="rId62" Type="http://schemas.openxmlformats.org/officeDocument/2006/relationships/image" Target="../media/image123.png"/><Relationship Id="rId83" Type="http://schemas.openxmlformats.org/officeDocument/2006/relationships/image" Target="../media/image144.svg"/><Relationship Id="rId88" Type="http://schemas.openxmlformats.org/officeDocument/2006/relationships/image" Target="../media/image149.png"/><Relationship Id="rId111" Type="http://schemas.openxmlformats.org/officeDocument/2006/relationships/image" Target="../media/image172.svg"/><Relationship Id="rId132" Type="http://schemas.openxmlformats.org/officeDocument/2006/relationships/image" Target="../media/image193.png"/><Relationship Id="rId153" Type="http://schemas.openxmlformats.org/officeDocument/2006/relationships/image" Target="../media/image214.svg"/><Relationship Id="rId174" Type="http://schemas.openxmlformats.org/officeDocument/2006/relationships/image" Target="../media/image235.png"/><Relationship Id="rId179" Type="http://schemas.openxmlformats.org/officeDocument/2006/relationships/image" Target="../media/image240.svg"/><Relationship Id="rId190" Type="http://schemas.openxmlformats.org/officeDocument/2006/relationships/image" Target="../media/image251.png"/><Relationship Id="rId15" Type="http://schemas.openxmlformats.org/officeDocument/2006/relationships/image" Target="../media/image76.svg"/><Relationship Id="rId36" Type="http://schemas.openxmlformats.org/officeDocument/2006/relationships/image" Target="../media/image97.png"/><Relationship Id="rId57" Type="http://schemas.openxmlformats.org/officeDocument/2006/relationships/image" Target="../media/image118.svg"/><Relationship Id="rId106" Type="http://schemas.openxmlformats.org/officeDocument/2006/relationships/image" Target="../media/image167.png"/><Relationship Id="rId127" Type="http://schemas.openxmlformats.org/officeDocument/2006/relationships/image" Target="../media/image188.svg"/><Relationship Id="rId10" Type="http://schemas.openxmlformats.org/officeDocument/2006/relationships/image" Target="../media/image71.png"/><Relationship Id="rId31" Type="http://schemas.openxmlformats.org/officeDocument/2006/relationships/image" Target="../media/image92.svg"/><Relationship Id="rId52" Type="http://schemas.openxmlformats.org/officeDocument/2006/relationships/image" Target="../media/image113.png"/><Relationship Id="rId73" Type="http://schemas.openxmlformats.org/officeDocument/2006/relationships/image" Target="../media/image134.svg"/><Relationship Id="rId78" Type="http://schemas.openxmlformats.org/officeDocument/2006/relationships/image" Target="../media/image139.png"/><Relationship Id="rId94" Type="http://schemas.openxmlformats.org/officeDocument/2006/relationships/image" Target="../media/image155.png"/><Relationship Id="rId99" Type="http://schemas.openxmlformats.org/officeDocument/2006/relationships/image" Target="../media/image160.svg"/><Relationship Id="rId101" Type="http://schemas.openxmlformats.org/officeDocument/2006/relationships/image" Target="../media/image162.svg"/><Relationship Id="rId122" Type="http://schemas.openxmlformats.org/officeDocument/2006/relationships/image" Target="../media/image183.png"/><Relationship Id="rId143" Type="http://schemas.openxmlformats.org/officeDocument/2006/relationships/image" Target="../media/image204.svg"/><Relationship Id="rId148" Type="http://schemas.openxmlformats.org/officeDocument/2006/relationships/image" Target="../media/image209.png"/><Relationship Id="rId164" Type="http://schemas.openxmlformats.org/officeDocument/2006/relationships/image" Target="../media/image225.png"/><Relationship Id="rId169" Type="http://schemas.openxmlformats.org/officeDocument/2006/relationships/image" Target="../media/image230.svg"/><Relationship Id="rId185" Type="http://schemas.openxmlformats.org/officeDocument/2006/relationships/image" Target="../media/image246.svg"/><Relationship Id="rId4" Type="http://schemas.openxmlformats.org/officeDocument/2006/relationships/image" Target="../media/image65.png"/><Relationship Id="rId9" Type="http://schemas.openxmlformats.org/officeDocument/2006/relationships/image" Target="../media/image70.svg"/><Relationship Id="rId180" Type="http://schemas.openxmlformats.org/officeDocument/2006/relationships/image" Target="../media/image241.png"/><Relationship Id="rId26" Type="http://schemas.openxmlformats.org/officeDocument/2006/relationships/image" Target="../media/image87.png"/></Relationships>
</file>

<file path=ppt/slides/_rels/slide24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369.svg"/><Relationship Id="rId21" Type="http://schemas.openxmlformats.org/officeDocument/2006/relationships/image" Target="../media/image274.svg"/><Relationship Id="rId42" Type="http://schemas.openxmlformats.org/officeDocument/2006/relationships/image" Target="../media/image295.png"/><Relationship Id="rId47" Type="http://schemas.openxmlformats.org/officeDocument/2006/relationships/image" Target="../media/image300.svg"/><Relationship Id="rId63" Type="http://schemas.openxmlformats.org/officeDocument/2006/relationships/image" Target="../media/image316.svg"/><Relationship Id="rId68" Type="http://schemas.openxmlformats.org/officeDocument/2006/relationships/image" Target="../media/image321.png"/><Relationship Id="rId84" Type="http://schemas.openxmlformats.org/officeDocument/2006/relationships/image" Target="../media/image337.png"/><Relationship Id="rId89" Type="http://schemas.openxmlformats.org/officeDocument/2006/relationships/image" Target="../media/image342.svg"/><Relationship Id="rId112" Type="http://schemas.openxmlformats.org/officeDocument/2006/relationships/image" Target="../media/image365.png"/><Relationship Id="rId133" Type="http://schemas.openxmlformats.org/officeDocument/2006/relationships/image" Target="../media/image385.svg"/><Relationship Id="rId138" Type="http://schemas.openxmlformats.org/officeDocument/2006/relationships/image" Target="../media/image390.png"/><Relationship Id="rId154" Type="http://schemas.openxmlformats.org/officeDocument/2006/relationships/image" Target="../media/image406.png"/><Relationship Id="rId159" Type="http://schemas.openxmlformats.org/officeDocument/2006/relationships/image" Target="../media/image411.svg"/><Relationship Id="rId175" Type="http://schemas.openxmlformats.org/officeDocument/2006/relationships/image" Target="../media/image427.svg"/><Relationship Id="rId170" Type="http://schemas.openxmlformats.org/officeDocument/2006/relationships/image" Target="../media/image422.png"/><Relationship Id="rId191" Type="http://schemas.openxmlformats.org/officeDocument/2006/relationships/image" Target="../media/image443.svg"/><Relationship Id="rId16" Type="http://schemas.openxmlformats.org/officeDocument/2006/relationships/image" Target="../media/image269.png"/><Relationship Id="rId107" Type="http://schemas.openxmlformats.org/officeDocument/2006/relationships/image" Target="../media/image360.svg"/><Relationship Id="rId11" Type="http://schemas.openxmlformats.org/officeDocument/2006/relationships/image" Target="../media/image264.svg"/><Relationship Id="rId32" Type="http://schemas.openxmlformats.org/officeDocument/2006/relationships/image" Target="../media/image285.png"/><Relationship Id="rId37" Type="http://schemas.openxmlformats.org/officeDocument/2006/relationships/image" Target="../media/image290.svg"/><Relationship Id="rId53" Type="http://schemas.openxmlformats.org/officeDocument/2006/relationships/image" Target="../media/image306.svg"/><Relationship Id="rId58" Type="http://schemas.openxmlformats.org/officeDocument/2006/relationships/image" Target="../media/image311.png"/><Relationship Id="rId74" Type="http://schemas.openxmlformats.org/officeDocument/2006/relationships/image" Target="../media/image327.png"/><Relationship Id="rId79" Type="http://schemas.openxmlformats.org/officeDocument/2006/relationships/image" Target="../media/image332.svg"/><Relationship Id="rId102" Type="http://schemas.openxmlformats.org/officeDocument/2006/relationships/image" Target="../media/image355.png"/><Relationship Id="rId123" Type="http://schemas.openxmlformats.org/officeDocument/2006/relationships/image" Target="../media/image375.svg"/><Relationship Id="rId128" Type="http://schemas.openxmlformats.org/officeDocument/2006/relationships/image" Target="../media/image380.png"/><Relationship Id="rId144" Type="http://schemas.openxmlformats.org/officeDocument/2006/relationships/image" Target="../media/image396.png"/><Relationship Id="rId149" Type="http://schemas.openxmlformats.org/officeDocument/2006/relationships/image" Target="../media/image401.svg"/><Relationship Id="rId5" Type="http://schemas.openxmlformats.org/officeDocument/2006/relationships/image" Target="../media/image258.svg"/><Relationship Id="rId90" Type="http://schemas.openxmlformats.org/officeDocument/2006/relationships/image" Target="../media/image343.png"/><Relationship Id="rId95" Type="http://schemas.openxmlformats.org/officeDocument/2006/relationships/image" Target="../media/image348.svg"/><Relationship Id="rId160" Type="http://schemas.openxmlformats.org/officeDocument/2006/relationships/image" Target="../media/image412.png"/><Relationship Id="rId165" Type="http://schemas.openxmlformats.org/officeDocument/2006/relationships/image" Target="../media/image417.svg"/><Relationship Id="rId181" Type="http://schemas.openxmlformats.org/officeDocument/2006/relationships/image" Target="../media/image433.svg"/><Relationship Id="rId186" Type="http://schemas.openxmlformats.org/officeDocument/2006/relationships/image" Target="../media/image438.png"/><Relationship Id="rId22" Type="http://schemas.openxmlformats.org/officeDocument/2006/relationships/image" Target="../media/image275.png"/><Relationship Id="rId27" Type="http://schemas.openxmlformats.org/officeDocument/2006/relationships/image" Target="../media/image280.svg"/><Relationship Id="rId43" Type="http://schemas.openxmlformats.org/officeDocument/2006/relationships/image" Target="../media/image296.svg"/><Relationship Id="rId48" Type="http://schemas.openxmlformats.org/officeDocument/2006/relationships/image" Target="../media/image301.png"/><Relationship Id="rId64" Type="http://schemas.openxmlformats.org/officeDocument/2006/relationships/image" Target="../media/image317.png"/><Relationship Id="rId69" Type="http://schemas.openxmlformats.org/officeDocument/2006/relationships/image" Target="../media/image322.svg"/><Relationship Id="rId113" Type="http://schemas.openxmlformats.org/officeDocument/2006/relationships/image" Target="../media/image366.svg"/><Relationship Id="rId118" Type="http://schemas.openxmlformats.org/officeDocument/2006/relationships/image" Target="../media/image370.png"/><Relationship Id="rId134" Type="http://schemas.openxmlformats.org/officeDocument/2006/relationships/image" Target="../media/image386.png"/><Relationship Id="rId139" Type="http://schemas.openxmlformats.org/officeDocument/2006/relationships/image" Target="../media/image391.svg"/><Relationship Id="rId80" Type="http://schemas.openxmlformats.org/officeDocument/2006/relationships/image" Target="../media/image333.png"/><Relationship Id="rId85" Type="http://schemas.openxmlformats.org/officeDocument/2006/relationships/image" Target="../media/image338.svg"/><Relationship Id="rId150" Type="http://schemas.openxmlformats.org/officeDocument/2006/relationships/image" Target="../media/image402.png"/><Relationship Id="rId155" Type="http://schemas.openxmlformats.org/officeDocument/2006/relationships/image" Target="../media/image407.svg"/><Relationship Id="rId171" Type="http://schemas.openxmlformats.org/officeDocument/2006/relationships/image" Target="../media/image423.svg"/><Relationship Id="rId176" Type="http://schemas.openxmlformats.org/officeDocument/2006/relationships/image" Target="../media/image428.png"/><Relationship Id="rId192" Type="http://schemas.openxmlformats.org/officeDocument/2006/relationships/image" Target="../media/image444.png"/><Relationship Id="rId12" Type="http://schemas.openxmlformats.org/officeDocument/2006/relationships/image" Target="../media/image265.png"/><Relationship Id="rId17" Type="http://schemas.openxmlformats.org/officeDocument/2006/relationships/image" Target="../media/image270.svg"/><Relationship Id="rId33" Type="http://schemas.openxmlformats.org/officeDocument/2006/relationships/image" Target="../media/image286.svg"/><Relationship Id="rId38" Type="http://schemas.openxmlformats.org/officeDocument/2006/relationships/image" Target="../media/image291.png"/><Relationship Id="rId59" Type="http://schemas.openxmlformats.org/officeDocument/2006/relationships/image" Target="../media/image312.svg"/><Relationship Id="rId103" Type="http://schemas.openxmlformats.org/officeDocument/2006/relationships/image" Target="../media/image356.svg"/><Relationship Id="rId108" Type="http://schemas.openxmlformats.org/officeDocument/2006/relationships/image" Target="../media/image361.png"/><Relationship Id="rId124" Type="http://schemas.openxmlformats.org/officeDocument/2006/relationships/image" Target="../media/image376.png"/><Relationship Id="rId129" Type="http://schemas.openxmlformats.org/officeDocument/2006/relationships/image" Target="../media/image381.svg"/><Relationship Id="rId54" Type="http://schemas.openxmlformats.org/officeDocument/2006/relationships/image" Target="../media/image307.png"/><Relationship Id="rId70" Type="http://schemas.openxmlformats.org/officeDocument/2006/relationships/image" Target="../media/image323.png"/><Relationship Id="rId75" Type="http://schemas.openxmlformats.org/officeDocument/2006/relationships/image" Target="../media/image328.svg"/><Relationship Id="rId91" Type="http://schemas.openxmlformats.org/officeDocument/2006/relationships/image" Target="../media/image344.svg"/><Relationship Id="rId96" Type="http://schemas.openxmlformats.org/officeDocument/2006/relationships/image" Target="../media/image349.png"/><Relationship Id="rId140" Type="http://schemas.openxmlformats.org/officeDocument/2006/relationships/image" Target="../media/image392.png"/><Relationship Id="rId145" Type="http://schemas.openxmlformats.org/officeDocument/2006/relationships/image" Target="../media/image397.svg"/><Relationship Id="rId161" Type="http://schemas.openxmlformats.org/officeDocument/2006/relationships/image" Target="../media/image413.svg"/><Relationship Id="rId166" Type="http://schemas.openxmlformats.org/officeDocument/2006/relationships/image" Target="../media/image418.png"/><Relationship Id="rId182" Type="http://schemas.openxmlformats.org/officeDocument/2006/relationships/image" Target="../media/image434.png"/><Relationship Id="rId187" Type="http://schemas.openxmlformats.org/officeDocument/2006/relationships/image" Target="../media/image439.svg"/><Relationship Id="rId1" Type="http://schemas.openxmlformats.org/officeDocument/2006/relationships/slideLayout" Target="../slideLayouts/slideLayout24.xml"/><Relationship Id="rId6" Type="http://schemas.openxmlformats.org/officeDocument/2006/relationships/image" Target="../media/image259.png"/><Relationship Id="rId23" Type="http://schemas.openxmlformats.org/officeDocument/2006/relationships/image" Target="../media/image276.svg"/><Relationship Id="rId28" Type="http://schemas.openxmlformats.org/officeDocument/2006/relationships/image" Target="../media/image281.png"/><Relationship Id="rId49" Type="http://schemas.openxmlformats.org/officeDocument/2006/relationships/image" Target="../media/image302.svg"/><Relationship Id="rId114" Type="http://schemas.openxmlformats.org/officeDocument/2006/relationships/image" Target="../media/image367.png"/><Relationship Id="rId119" Type="http://schemas.openxmlformats.org/officeDocument/2006/relationships/image" Target="../media/image371.svg"/><Relationship Id="rId44" Type="http://schemas.openxmlformats.org/officeDocument/2006/relationships/image" Target="../media/image297.png"/><Relationship Id="rId60" Type="http://schemas.openxmlformats.org/officeDocument/2006/relationships/image" Target="../media/image313.png"/><Relationship Id="rId65" Type="http://schemas.openxmlformats.org/officeDocument/2006/relationships/image" Target="../media/image318.svg"/><Relationship Id="rId81" Type="http://schemas.openxmlformats.org/officeDocument/2006/relationships/image" Target="../media/image334.svg"/><Relationship Id="rId86" Type="http://schemas.openxmlformats.org/officeDocument/2006/relationships/image" Target="../media/image339.png"/><Relationship Id="rId130" Type="http://schemas.openxmlformats.org/officeDocument/2006/relationships/image" Target="../media/image382.png"/><Relationship Id="rId135" Type="http://schemas.openxmlformats.org/officeDocument/2006/relationships/image" Target="../media/image387.svg"/><Relationship Id="rId151" Type="http://schemas.openxmlformats.org/officeDocument/2006/relationships/image" Target="../media/image403.svg"/><Relationship Id="rId156" Type="http://schemas.openxmlformats.org/officeDocument/2006/relationships/image" Target="../media/image408.png"/><Relationship Id="rId177" Type="http://schemas.openxmlformats.org/officeDocument/2006/relationships/image" Target="../media/image429.svg"/><Relationship Id="rId172" Type="http://schemas.openxmlformats.org/officeDocument/2006/relationships/image" Target="../media/image424.png"/><Relationship Id="rId193" Type="http://schemas.openxmlformats.org/officeDocument/2006/relationships/image" Target="../media/image445.svg"/><Relationship Id="rId13" Type="http://schemas.openxmlformats.org/officeDocument/2006/relationships/image" Target="../media/image266.svg"/><Relationship Id="rId18" Type="http://schemas.openxmlformats.org/officeDocument/2006/relationships/image" Target="../media/image271.png"/><Relationship Id="rId39" Type="http://schemas.openxmlformats.org/officeDocument/2006/relationships/image" Target="../media/image292.svg"/><Relationship Id="rId109" Type="http://schemas.openxmlformats.org/officeDocument/2006/relationships/image" Target="../media/image362.svg"/><Relationship Id="rId34" Type="http://schemas.openxmlformats.org/officeDocument/2006/relationships/image" Target="../media/image287.png"/><Relationship Id="rId50" Type="http://schemas.openxmlformats.org/officeDocument/2006/relationships/image" Target="../media/image303.png"/><Relationship Id="rId55" Type="http://schemas.openxmlformats.org/officeDocument/2006/relationships/image" Target="../media/image308.svg"/><Relationship Id="rId76" Type="http://schemas.openxmlformats.org/officeDocument/2006/relationships/image" Target="../media/image329.png"/><Relationship Id="rId97" Type="http://schemas.openxmlformats.org/officeDocument/2006/relationships/image" Target="../media/image350.svg"/><Relationship Id="rId104" Type="http://schemas.openxmlformats.org/officeDocument/2006/relationships/image" Target="../media/image357.png"/><Relationship Id="rId120" Type="http://schemas.openxmlformats.org/officeDocument/2006/relationships/image" Target="../media/image372.png"/><Relationship Id="rId125" Type="http://schemas.openxmlformats.org/officeDocument/2006/relationships/image" Target="../media/image377.svg"/><Relationship Id="rId141" Type="http://schemas.openxmlformats.org/officeDocument/2006/relationships/image" Target="../media/image393.svg"/><Relationship Id="rId146" Type="http://schemas.openxmlformats.org/officeDocument/2006/relationships/image" Target="../media/image398.png"/><Relationship Id="rId167" Type="http://schemas.openxmlformats.org/officeDocument/2006/relationships/image" Target="../media/image419.svg"/><Relationship Id="rId188" Type="http://schemas.openxmlformats.org/officeDocument/2006/relationships/image" Target="../media/image440.png"/><Relationship Id="rId7" Type="http://schemas.openxmlformats.org/officeDocument/2006/relationships/image" Target="../media/image260.svg"/><Relationship Id="rId71" Type="http://schemas.openxmlformats.org/officeDocument/2006/relationships/image" Target="../media/image324.svg"/><Relationship Id="rId92" Type="http://schemas.openxmlformats.org/officeDocument/2006/relationships/image" Target="../media/image345.png"/><Relationship Id="rId162" Type="http://schemas.openxmlformats.org/officeDocument/2006/relationships/image" Target="../media/image414.png"/><Relationship Id="rId183" Type="http://schemas.openxmlformats.org/officeDocument/2006/relationships/image" Target="../media/image435.svg"/><Relationship Id="rId2" Type="http://schemas.openxmlformats.org/officeDocument/2006/relationships/image" Target="../media/image255.png"/><Relationship Id="rId29" Type="http://schemas.openxmlformats.org/officeDocument/2006/relationships/image" Target="../media/image282.svg"/><Relationship Id="rId24" Type="http://schemas.openxmlformats.org/officeDocument/2006/relationships/image" Target="../media/image277.png"/><Relationship Id="rId40" Type="http://schemas.openxmlformats.org/officeDocument/2006/relationships/image" Target="../media/image293.png"/><Relationship Id="rId45" Type="http://schemas.openxmlformats.org/officeDocument/2006/relationships/image" Target="../media/image298.svg"/><Relationship Id="rId66" Type="http://schemas.openxmlformats.org/officeDocument/2006/relationships/image" Target="../media/image319.png"/><Relationship Id="rId87" Type="http://schemas.openxmlformats.org/officeDocument/2006/relationships/image" Target="../media/image340.svg"/><Relationship Id="rId110" Type="http://schemas.openxmlformats.org/officeDocument/2006/relationships/image" Target="../media/image363.png"/><Relationship Id="rId115" Type="http://schemas.openxmlformats.org/officeDocument/2006/relationships/image" Target="../media/image368.svg"/><Relationship Id="rId131" Type="http://schemas.openxmlformats.org/officeDocument/2006/relationships/image" Target="../media/image383.svg"/><Relationship Id="rId136" Type="http://schemas.openxmlformats.org/officeDocument/2006/relationships/image" Target="../media/image388.png"/><Relationship Id="rId157" Type="http://schemas.openxmlformats.org/officeDocument/2006/relationships/image" Target="../media/image409.svg"/><Relationship Id="rId178" Type="http://schemas.openxmlformats.org/officeDocument/2006/relationships/image" Target="../media/image430.png"/><Relationship Id="rId61" Type="http://schemas.openxmlformats.org/officeDocument/2006/relationships/image" Target="../media/image314.svg"/><Relationship Id="rId82" Type="http://schemas.openxmlformats.org/officeDocument/2006/relationships/image" Target="../media/image335.png"/><Relationship Id="rId152" Type="http://schemas.openxmlformats.org/officeDocument/2006/relationships/image" Target="../media/image404.png"/><Relationship Id="rId173" Type="http://schemas.openxmlformats.org/officeDocument/2006/relationships/image" Target="../media/image425.svg"/><Relationship Id="rId19" Type="http://schemas.openxmlformats.org/officeDocument/2006/relationships/image" Target="../media/image272.svg"/><Relationship Id="rId14" Type="http://schemas.openxmlformats.org/officeDocument/2006/relationships/image" Target="../media/image267.png"/><Relationship Id="rId30" Type="http://schemas.openxmlformats.org/officeDocument/2006/relationships/image" Target="../media/image283.png"/><Relationship Id="rId35" Type="http://schemas.openxmlformats.org/officeDocument/2006/relationships/image" Target="../media/image288.svg"/><Relationship Id="rId56" Type="http://schemas.openxmlformats.org/officeDocument/2006/relationships/image" Target="../media/image309.png"/><Relationship Id="rId77" Type="http://schemas.openxmlformats.org/officeDocument/2006/relationships/image" Target="../media/image330.svg"/><Relationship Id="rId100" Type="http://schemas.openxmlformats.org/officeDocument/2006/relationships/image" Target="../media/image353.png"/><Relationship Id="rId105" Type="http://schemas.openxmlformats.org/officeDocument/2006/relationships/image" Target="../media/image358.svg"/><Relationship Id="rId126" Type="http://schemas.openxmlformats.org/officeDocument/2006/relationships/image" Target="../media/image378.png"/><Relationship Id="rId147" Type="http://schemas.openxmlformats.org/officeDocument/2006/relationships/image" Target="../media/image399.svg"/><Relationship Id="rId168" Type="http://schemas.openxmlformats.org/officeDocument/2006/relationships/image" Target="../media/image420.png"/><Relationship Id="rId8" Type="http://schemas.openxmlformats.org/officeDocument/2006/relationships/image" Target="../media/image261.png"/><Relationship Id="rId51" Type="http://schemas.openxmlformats.org/officeDocument/2006/relationships/image" Target="../media/image304.svg"/><Relationship Id="rId72" Type="http://schemas.openxmlformats.org/officeDocument/2006/relationships/image" Target="../media/image325.png"/><Relationship Id="rId93" Type="http://schemas.openxmlformats.org/officeDocument/2006/relationships/image" Target="../media/image346.svg"/><Relationship Id="rId98" Type="http://schemas.openxmlformats.org/officeDocument/2006/relationships/image" Target="../media/image351.png"/><Relationship Id="rId121" Type="http://schemas.openxmlformats.org/officeDocument/2006/relationships/image" Target="../media/image373.svg"/><Relationship Id="rId142" Type="http://schemas.openxmlformats.org/officeDocument/2006/relationships/image" Target="../media/image394.png"/><Relationship Id="rId163" Type="http://schemas.openxmlformats.org/officeDocument/2006/relationships/image" Target="../media/image415.svg"/><Relationship Id="rId184" Type="http://schemas.openxmlformats.org/officeDocument/2006/relationships/image" Target="../media/image436.png"/><Relationship Id="rId189" Type="http://schemas.openxmlformats.org/officeDocument/2006/relationships/image" Target="../media/image441.svg"/><Relationship Id="rId3" Type="http://schemas.openxmlformats.org/officeDocument/2006/relationships/image" Target="../media/image256.svg"/><Relationship Id="rId25" Type="http://schemas.openxmlformats.org/officeDocument/2006/relationships/image" Target="../media/image278.svg"/><Relationship Id="rId46" Type="http://schemas.openxmlformats.org/officeDocument/2006/relationships/image" Target="../media/image299.png"/><Relationship Id="rId67" Type="http://schemas.openxmlformats.org/officeDocument/2006/relationships/image" Target="../media/image320.svg"/><Relationship Id="rId116" Type="http://schemas.openxmlformats.org/officeDocument/2006/relationships/image" Target="../media/image201.png"/><Relationship Id="rId137" Type="http://schemas.openxmlformats.org/officeDocument/2006/relationships/image" Target="../media/image389.svg"/><Relationship Id="rId158" Type="http://schemas.openxmlformats.org/officeDocument/2006/relationships/image" Target="../media/image410.png"/><Relationship Id="rId20" Type="http://schemas.openxmlformats.org/officeDocument/2006/relationships/image" Target="../media/image273.png"/><Relationship Id="rId41" Type="http://schemas.openxmlformats.org/officeDocument/2006/relationships/image" Target="../media/image294.svg"/><Relationship Id="rId62" Type="http://schemas.openxmlformats.org/officeDocument/2006/relationships/image" Target="../media/image315.png"/><Relationship Id="rId83" Type="http://schemas.openxmlformats.org/officeDocument/2006/relationships/image" Target="../media/image336.svg"/><Relationship Id="rId88" Type="http://schemas.openxmlformats.org/officeDocument/2006/relationships/image" Target="../media/image341.png"/><Relationship Id="rId111" Type="http://schemas.openxmlformats.org/officeDocument/2006/relationships/image" Target="../media/image364.svg"/><Relationship Id="rId132" Type="http://schemas.openxmlformats.org/officeDocument/2006/relationships/image" Target="../media/image384.png"/><Relationship Id="rId153" Type="http://schemas.openxmlformats.org/officeDocument/2006/relationships/image" Target="../media/image405.svg"/><Relationship Id="rId174" Type="http://schemas.openxmlformats.org/officeDocument/2006/relationships/image" Target="../media/image426.png"/><Relationship Id="rId179" Type="http://schemas.openxmlformats.org/officeDocument/2006/relationships/image" Target="../media/image431.svg"/><Relationship Id="rId190" Type="http://schemas.openxmlformats.org/officeDocument/2006/relationships/image" Target="../media/image442.png"/><Relationship Id="rId15" Type="http://schemas.openxmlformats.org/officeDocument/2006/relationships/image" Target="../media/image268.svg"/><Relationship Id="rId36" Type="http://schemas.openxmlformats.org/officeDocument/2006/relationships/image" Target="../media/image289.png"/><Relationship Id="rId57" Type="http://schemas.openxmlformats.org/officeDocument/2006/relationships/image" Target="../media/image310.svg"/><Relationship Id="rId106" Type="http://schemas.openxmlformats.org/officeDocument/2006/relationships/image" Target="../media/image359.png"/><Relationship Id="rId127" Type="http://schemas.openxmlformats.org/officeDocument/2006/relationships/image" Target="../media/image379.svg"/><Relationship Id="rId10" Type="http://schemas.openxmlformats.org/officeDocument/2006/relationships/image" Target="../media/image263.png"/><Relationship Id="rId31" Type="http://schemas.openxmlformats.org/officeDocument/2006/relationships/image" Target="../media/image284.svg"/><Relationship Id="rId52" Type="http://schemas.openxmlformats.org/officeDocument/2006/relationships/image" Target="../media/image305.png"/><Relationship Id="rId73" Type="http://schemas.openxmlformats.org/officeDocument/2006/relationships/image" Target="../media/image326.svg"/><Relationship Id="rId78" Type="http://schemas.openxmlformats.org/officeDocument/2006/relationships/image" Target="../media/image331.png"/><Relationship Id="rId94" Type="http://schemas.openxmlformats.org/officeDocument/2006/relationships/image" Target="../media/image347.png"/><Relationship Id="rId99" Type="http://schemas.openxmlformats.org/officeDocument/2006/relationships/image" Target="../media/image352.svg"/><Relationship Id="rId101" Type="http://schemas.openxmlformats.org/officeDocument/2006/relationships/image" Target="../media/image354.svg"/><Relationship Id="rId122" Type="http://schemas.openxmlformats.org/officeDocument/2006/relationships/image" Target="../media/image374.png"/><Relationship Id="rId143" Type="http://schemas.openxmlformats.org/officeDocument/2006/relationships/image" Target="../media/image395.svg"/><Relationship Id="rId148" Type="http://schemas.openxmlformats.org/officeDocument/2006/relationships/image" Target="../media/image400.png"/><Relationship Id="rId164" Type="http://schemas.openxmlformats.org/officeDocument/2006/relationships/image" Target="../media/image416.png"/><Relationship Id="rId169" Type="http://schemas.openxmlformats.org/officeDocument/2006/relationships/image" Target="../media/image421.svg"/><Relationship Id="rId185" Type="http://schemas.openxmlformats.org/officeDocument/2006/relationships/image" Target="../media/image437.svg"/><Relationship Id="rId4" Type="http://schemas.openxmlformats.org/officeDocument/2006/relationships/image" Target="../media/image257.png"/><Relationship Id="rId9" Type="http://schemas.openxmlformats.org/officeDocument/2006/relationships/image" Target="../media/image262.svg"/><Relationship Id="rId180" Type="http://schemas.openxmlformats.org/officeDocument/2006/relationships/image" Target="../media/image432.png"/><Relationship Id="rId26" Type="http://schemas.openxmlformats.org/officeDocument/2006/relationships/image" Target="../media/image279.png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hyperlink" Target="https://pptmon.com/" TargetMode="External"/><Relationship Id="rId1" Type="http://schemas.openxmlformats.org/officeDocument/2006/relationships/slideLayout" Target="../slideLayouts/slideLayout24.xml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24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4.svg"/></Relationships>
</file>

<file path=ppt/slides/_rels/slide28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Poppins" TargetMode="External"/><Relationship Id="rId2" Type="http://schemas.openxmlformats.org/officeDocument/2006/relationships/image" Target="../media/image446.png"/><Relationship Id="rId1" Type="http://schemas.openxmlformats.org/officeDocument/2006/relationships/slideLayout" Target="../slideLayouts/slideLayout24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Box 6">
            <a:extLst>
              <a:ext uri="{FF2B5EF4-FFF2-40B4-BE49-F238E27FC236}">
                <a16:creationId xmlns:a16="http://schemas.microsoft.com/office/drawing/2014/main" id="{1C74BE80-0105-443C-A198-1928D10D8E04}"/>
              </a:ext>
            </a:extLst>
          </p:cNvPr>
          <p:cNvSpPr txBox="1"/>
          <p:nvPr/>
        </p:nvSpPr>
        <p:spPr>
          <a:xfrm>
            <a:off x="2171700" y="2116162"/>
            <a:ext cx="7848600" cy="1200329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60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Financial </a:t>
            </a:r>
            <a:r>
              <a:rPr lang="en-US" altLang="ko-KR" sz="72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Report</a:t>
            </a:r>
            <a:endParaRPr lang="ko-KR" altLang="en-US" sz="72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A4C8D996-E86F-4B5B-A72B-9082828CA9A0}"/>
              </a:ext>
            </a:extLst>
          </p:cNvPr>
          <p:cNvSpPr txBox="1"/>
          <p:nvPr/>
        </p:nvSpPr>
        <p:spPr>
          <a:xfrm>
            <a:off x="2171700" y="3300832"/>
            <a:ext cx="7848600" cy="461665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cs typeface="Arial" panose="020B0604020202020204" pitchFamily="34" charset="0"/>
              </a:rPr>
              <a:t>Insert</a:t>
            </a:r>
            <a:r>
              <a:rPr lang="ko-KR" altLang="en-US" sz="2400" dirty="0">
                <a:solidFill>
                  <a:schemeClr val="bg1"/>
                </a:solidFill>
                <a:cs typeface="Arial" panose="020B0604020202020204" pitchFamily="34" charset="0"/>
              </a:rPr>
              <a:t> </a:t>
            </a:r>
            <a:r>
              <a:rPr lang="en-US" altLang="ko-KR" sz="2400" dirty="0">
                <a:solidFill>
                  <a:schemeClr val="bg1"/>
                </a:solidFill>
                <a:cs typeface="Arial" panose="020B0604020202020204" pitchFamily="34" charset="0"/>
              </a:rPr>
              <a:t>the</a:t>
            </a:r>
            <a:r>
              <a:rPr lang="ko-KR" altLang="en-US" sz="2400" dirty="0">
                <a:solidFill>
                  <a:schemeClr val="bg1"/>
                </a:solidFill>
                <a:cs typeface="Arial" panose="020B0604020202020204" pitchFamily="34" charset="0"/>
              </a:rPr>
              <a:t> </a:t>
            </a:r>
            <a:r>
              <a:rPr lang="en-US" altLang="ko-KR" sz="2400" dirty="0">
                <a:solidFill>
                  <a:schemeClr val="bg1"/>
                </a:solidFill>
                <a:cs typeface="Arial" panose="020B0604020202020204" pitchFamily="34" charset="0"/>
              </a:rPr>
              <a:t>sub</a:t>
            </a:r>
            <a:r>
              <a:rPr lang="ko-KR" altLang="en-US" sz="2400" dirty="0">
                <a:solidFill>
                  <a:schemeClr val="bg1"/>
                </a:solidFill>
                <a:cs typeface="Arial" panose="020B0604020202020204" pitchFamily="34" charset="0"/>
              </a:rPr>
              <a:t> </a:t>
            </a:r>
            <a:r>
              <a:rPr lang="en-US" altLang="ko-KR" sz="2400" dirty="0">
                <a:solidFill>
                  <a:schemeClr val="bg1"/>
                </a:solidFill>
                <a:cs typeface="Arial" panose="020B0604020202020204" pitchFamily="34" charset="0"/>
              </a:rPr>
              <a:t>title</a:t>
            </a:r>
            <a:r>
              <a:rPr lang="ko-KR" altLang="en-US" sz="2400" dirty="0">
                <a:solidFill>
                  <a:schemeClr val="bg1"/>
                </a:solidFill>
                <a:cs typeface="Arial" panose="020B0604020202020204" pitchFamily="34" charset="0"/>
              </a:rPr>
              <a:t> </a:t>
            </a:r>
            <a:r>
              <a:rPr lang="en-US" altLang="ko-KR" sz="2400" dirty="0">
                <a:solidFill>
                  <a:schemeClr val="bg1"/>
                </a:solidFill>
                <a:cs typeface="Arial" panose="020B0604020202020204" pitchFamily="34" charset="0"/>
              </a:rPr>
              <a:t>of</a:t>
            </a:r>
            <a:r>
              <a:rPr lang="ko-KR" altLang="en-US" sz="2400" dirty="0">
                <a:solidFill>
                  <a:schemeClr val="bg1"/>
                </a:solidFill>
                <a:cs typeface="Arial" panose="020B0604020202020204" pitchFamily="34" charset="0"/>
              </a:rPr>
              <a:t> </a:t>
            </a:r>
            <a:r>
              <a:rPr lang="en-US" altLang="ko-KR" sz="2400" dirty="0">
                <a:solidFill>
                  <a:schemeClr val="bg1"/>
                </a:solidFill>
                <a:cs typeface="Arial" panose="020B0604020202020204" pitchFamily="34" charset="0"/>
              </a:rPr>
              <a:t>your</a:t>
            </a:r>
            <a:r>
              <a:rPr lang="ko-KR" altLang="en-US" sz="2400" dirty="0">
                <a:solidFill>
                  <a:schemeClr val="bg1"/>
                </a:solidFill>
                <a:cs typeface="Arial" panose="020B0604020202020204" pitchFamily="34" charset="0"/>
              </a:rPr>
              <a:t> </a:t>
            </a:r>
            <a:r>
              <a:rPr lang="en-US" altLang="ko-KR" sz="2400" dirty="0">
                <a:solidFill>
                  <a:schemeClr val="bg1"/>
                </a:solidFill>
                <a:cs typeface="Arial" panose="020B0604020202020204" pitchFamily="34" charset="0"/>
              </a:rPr>
              <a:t>presentation</a:t>
            </a:r>
            <a:endParaRPr lang="ko-KR" altLang="en-US" sz="2400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4" name="사각형: 둥근 모서리 3">
            <a:extLst>
              <a:ext uri="{FF2B5EF4-FFF2-40B4-BE49-F238E27FC236}">
                <a16:creationId xmlns:a16="http://schemas.microsoft.com/office/drawing/2014/main" id="{46A0AD26-FB49-4D76-B48A-E3F1568D7E6A}"/>
              </a:ext>
            </a:extLst>
          </p:cNvPr>
          <p:cNvSpPr/>
          <p:nvPr/>
        </p:nvSpPr>
        <p:spPr>
          <a:xfrm>
            <a:off x="4229100" y="4081439"/>
            <a:ext cx="3784600" cy="660400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rgbClr val="5C7AF4"/>
                </a:solidFill>
                <a:latin typeface="+mj-lt"/>
              </a:rPr>
              <a:t>Company name</a:t>
            </a:r>
            <a:endParaRPr lang="ko-KR" altLang="en-US" sz="2000" dirty="0">
              <a:solidFill>
                <a:srgbClr val="5C7AF4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583471221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TextBox 12">
            <a:extLst>
              <a:ext uri="{FF2B5EF4-FFF2-40B4-BE49-F238E27FC236}">
                <a16:creationId xmlns:a16="http://schemas.microsoft.com/office/drawing/2014/main" id="{F76DFC9D-FB1A-4480-80B0-54237C1F0E21}"/>
              </a:ext>
            </a:extLst>
          </p:cNvPr>
          <p:cNvSpPr txBox="1"/>
          <p:nvPr/>
        </p:nvSpPr>
        <p:spPr>
          <a:xfrm>
            <a:off x="1045030" y="1599335"/>
            <a:ext cx="1010194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Contents</a:t>
            </a:r>
            <a:endParaRPr lang="ko-KR" altLang="en-US" sz="36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B65117D-BA52-4297-8384-0452B06DA385}"/>
              </a:ext>
            </a:extLst>
          </p:cNvPr>
          <p:cNvSpPr txBox="1"/>
          <p:nvPr/>
        </p:nvSpPr>
        <p:spPr>
          <a:xfrm>
            <a:off x="1347172" y="4304558"/>
            <a:ext cx="234985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7C326A19-8E64-4957-B0AE-55D492842529}"/>
              </a:ext>
            </a:extLst>
          </p:cNvPr>
          <p:cNvSpPr/>
          <p:nvPr/>
        </p:nvSpPr>
        <p:spPr>
          <a:xfrm>
            <a:off x="1347171" y="3867757"/>
            <a:ext cx="234985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DE10741A-B31B-404D-BC25-7D162A5E171C}"/>
              </a:ext>
            </a:extLst>
          </p:cNvPr>
          <p:cNvSpPr/>
          <p:nvPr/>
        </p:nvSpPr>
        <p:spPr>
          <a:xfrm>
            <a:off x="1347171" y="3322212"/>
            <a:ext cx="234985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01.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F693C4C5-CA5D-4405-B277-BFF737058DB0}"/>
              </a:ext>
            </a:extLst>
          </p:cNvPr>
          <p:cNvSpPr txBox="1"/>
          <p:nvPr/>
        </p:nvSpPr>
        <p:spPr>
          <a:xfrm>
            <a:off x="3830489" y="4304558"/>
            <a:ext cx="234985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88553B01-9932-47B8-9AFB-B3160C79BC47}"/>
              </a:ext>
            </a:extLst>
          </p:cNvPr>
          <p:cNvSpPr/>
          <p:nvPr/>
        </p:nvSpPr>
        <p:spPr>
          <a:xfrm>
            <a:off x="3830488" y="3867757"/>
            <a:ext cx="234985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EF91AA3A-F54C-4A4E-8A0D-B33A0D8CBF6B}"/>
              </a:ext>
            </a:extLst>
          </p:cNvPr>
          <p:cNvSpPr/>
          <p:nvPr/>
        </p:nvSpPr>
        <p:spPr>
          <a:xfrm>
            <a:off x="3830488" y="3322212"/>
            <a:ext cx="234985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02.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BC3BF78D-30EC-47E1-AEBC-DECC5E76BB54}"/>
              </a:ext>
            </a:extLst>
          </p:cNvPr>
          <p:cNvSpPr txBox="1"/>
          <p:nvPr/>
        </p:nvSpPr>
        <p:spPr>
          <a:xfrm>
            <a:off x="6313806" y="4304558"/>
            <a:ext cx="234985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AB7A0C26-38B6-4E4D-AA68-7449363F7930}"/>
              </a:ext>
            </a:extLst>
          </p:cNvPr>
          <p:cNvSpPr/>
          <p:nvPr/>
        </p:nvSpPr>
        <p:spPr>
          <a:xfrm>
            <a:off x="6313805" y="3867757"/>
            <a:ext cx="234985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D5381C0F-7158-4A22-BA94-41E5DF0BF549}"/>
              </a:ext>
            </a:extLst>
          </p:cNvPr>
          <p:cNvSpPr/>
          <p:nvPr/>
        </p:nvSpPr>
        <p:spPr>
          <a:xfrm>
            <a:off x="6313805" y="3322212"/>
            <a:ext cx="234985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03.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D4470C3B-BA18-4830-BB4F-A09944B87A03}"/>
              </a:ext>
            </a:extLst>
          </p:cNvPr>
          <p:cNvSpPr txBox="1"/>
          <p:nvPr/>
        </p:nvSpPr>
        <p:spPr>
          <a:xfrm>
            <a:off x="8797122" y="4304558"/>
            <a:ext cx="234985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7ED16C6F-C6DA-4815-8294-82E8BC933FE4}"/>
              </a:ext>
            </a:extLst>
          </p:cNvPr>
          <p:cNvSpPr/>
          <p:nvPr/>
        </p:nvSpPr>
        <p:spPr>
          <a:xfrm>
            <a:off x="8797121" y="3867757"/>
            <a:ext cx="234985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5EBD9AA1-D66B-4DA1-9C4A-699C089F52C7}"/>
              </a:ext>
            </a:extLst>
          </p:cNvPr>
          <p:cNvSpPr/>
          <p:nvPr/>
        </p:nvSpPr>
        <p:spPr>
          <a:xfrm>
            <a:off x="8797121" y="3322212"/>
            <a:ext cx="234985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chemeClr val="bg1"/>
                </a:solidFill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947506680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타원 41">
            <a:extLst>
              <a:ext uri="{FF2B5EF4-FFF2-40B4-BE49-F238E27FC236}">
                <a16:creationId xmlns:a16="http://schemas.microsoft.com/office/drawing/2014/main" id="{9829EDD6-1C3F-4D2F-89B3-B825796FDB7E}"/>
              </a:ext>
            </a:extLst>
          </p:cNvPr>
          <p:cNvSpPr/>
          <p:nvPr/>
        </p:nvSpPr>
        <p:spPr>
          <a:xfrm>
            <a:off x="4238142" y="2648800"/>
            <a:ext cx="1131551" cy="1131551"/>
          </a:xfrm>
          <a:prstGeom prst="ellipse">
            <a:avLst/>
          </a:prstGeom>
          <a:solidFill>
            <a:srgbClr val="5C7AF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AEC8D"/>
              </a:solidFill>
              <a:latin typeface="+mj-lt"/>
            </a:endParaRP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4312F498-5D1B-4E64-A57F-262728858404}"/>
              </a:ext>
            </a:extLst>
          </p:cNvPr>
          <p:cNvSpPr txBox="1"/>
          <p:nvPr/>
        </p:nvSpPr>
        <p:spPr>
          <a:xfrm>
            <a:off x="3683339" y="4520847"/>
            <a:ext cx="224115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44" name="직사각형 43">
            <a:extLst>
              <a:ext uri="{FF2B5EF4-FFF2-40B4-BE49-F238E27FC236}">
                <a16:creationId xmlns:a16="http://schemas.microsoft.com/office/drawing/2014/main" id="{FF9CEC82-B90C-48A8-920A-FD7001C22B16}"/>
              </a:ext>
            </a:extLst>
          </p:cNvPr>
          <p:cNvSpPr/>
          <p:nvPr/>
        </p:nvSpPr>
        <p:spPr>
          <a:xfrm>
            <a:off x="3683338" y="4093044"/>
            <a:ext cx="22411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/>
              <a:t>Lorem ipsum</a:t>
            </a:r>
          </a:p>
        </p:txBody>
      </p:sp>
      <p:grpSp>
        <p:nvGrpSpPr>
          <p:cNvPr id="45" name="그룹 44">
            <a:extLst>
              <a:ext uri="{FF2B5EF4-FFF2-40B4-BE49-F238E27FC236}">
                <a16:creationId xmlns:a16="http://schemas.microsoft.com/office/drawing/2014/main" id="{CDF340D9-30DB-468C-BDDA-C7D40AC899CE}"/>
              </a:ext>
            </a:extLst>
          </p:cNvPr>
          <p:cNvGrpSpPr/>
          <p:nvPr/>
        </p:nvGrpSpPr>
        <p:grpSpPr>
          <a:xfrm>
            <a:off x="4548435" y="2944814"/>
            <a:ext cx="511634" cy="524832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74072949-5C9E-4E9A-8024-DA8C3ED51821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390DBEE4-E998-4E71-A1E0-22DD22906EFC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BC4D5501-346C-45C8-8EBB-F3B0572150AB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6310FC78-F79E-43A8-9323-CA2E20595DB5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0" name="타원 49">
            <a:extLst>
              <a:ext uri="{FF2B5EF4-FFF2-40B4-BE49-F238E27FC236}">
                <a16:creationId xmlns:a16="http://schemas.microsoft.com/office/drawing/2014/main" id="{BF0E019A-34E7-4255-A747-0515B20CDAEE}"/>
              </a:ext>
            </a:extLst>
          </p:cNvPr>
          <p:cNvSpPr/>
          <p:nvPr/>
        </p:nvSpPr>
        <p:spPr>
          <a:xfrm>
            <a:off x="9406474" y="2648800"/>
            <a:ext cx="1131551" cy="1131551"/>
          </a:xfrm>
          <a:prstGeom prst="ellipse">
            <a:avLst/>
          </a:prstGeom>
          <a:solidFill>
            <a:srgbClr val="5C7AF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AEC8D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9F7A5E5A-CBED-4824-8E72-65F89D48CBC5}"/>
              </a:ext>
            </a:extLst>
          </p:cNvPr>
          <p:cNvSpPr txBox="1"/>
          <p:nvPr/>
        </p:nvSpPr>
        <p:spPr>
          <a:xfrm>
            <a:off x="8851671" y="4520847"/>
            <a:ext cx="224115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52" name="직사각형 51">
            <a:extLst>
              <a:ext uri="{FF2B5EF4-FFF2-40B4-BE49-F238E27FC236}">
                <a16:creationId xmlns:a16="http://schemas.microsoft.com/office/drawing/2014/main" id="{7D71A23A-534A-43E9-80CA-B3797DC3C7C2}"/>
              </a:ext>
            </a:extLst>
          </p:cNvPr>
          <p:cNvSpPr/>
          <p:nvPr/>
        </p:nvSpPr>
        <p:spPr>
          <a:xfrm>
            <a:off x="8851670" y="4093044"/>
            <a:ext cx="22411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/>
              <a:t>Lorem ipsum</a:t>
            </a:r>
          </a:p>
        </p:txBody>
      </p:sp>
      <p:grpSp>
        <p:nvGrpSpPr>
          <p:cNvPr id="53" name="그룹 52">
            <a:extLst>
              <a:ext uri="{FF2B5EF4-FFF2-40B4-BE49-F238E27FC236}">
                <a16:creationId xmlns:a16="http://schemas.microsoft.com/office/drawing/2014/main" id="{A37AD03D-FB81-4CCD-9128-607F0B1C7369}"/>
              </a:ext>
            </a:extLst>
          </p:cNvPr>
          <p:cNvGrpSpPr/>
          <p:nvPr/>
        </p:nvGrpSpPr>
        <p:grpSpPr>
          <a:xfrm>
            <a:off x="9706883" y="2952877"/>
            <a:ext cx="530730" cy="508706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F0B96EC3-3F66-40F0-8E02-5861444485D6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8F1EDC2A-F9B9-43EB-8E51-BEC34E948ED2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</p:grpSp>
      <p:sp>
        <p:nvSpPr>
          <p:cNvPr id="56" name="타원 55">
            <a:extLst>
              <a:ext uri="{FF2B5EF4-FFF2-40B4-BE49-F238E27FC236}">
                <a16:creationId xmlns:a16="http://schemas.microsoft.com/office/drawing/2014/main" id="{6A397B36-0452-4FFC-8739-8A60B507C2A3}"/>
              </a:ext>
            </a:extLst>
          </p:cNvPr>
          <p:cNvSpPr/>
          <p:nvPr/>
        </p:nvSpPr>
        <p:spPr>
          <a:xfrm>
            <a:off x="1653975" y="2648800"/>
            <a:ext cx="1131551" cy="1131551"/>
          </a:xfrm>
          <a:prstGeom prst="ellipse">
            <a:avLst/>
          </a:prstGeom>
          <a:solidFill>
            <a:srgbClr val="5C7AF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AEC8D"/>
              </a:solidFill>
              <a:latin typeface="+mj-lt"/>
            </a:endParaRP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2F279C36-6F19-44E0-A991-EAF61BBCE16C}"/>
              </a:ext>
            </a:extLst>
          </p:cNvPr>
          <p:cNvSpPr txBox="1"/>
          <p:nvPr/>
        </p:nvSpPr>
        <p:spPr>
          <a:xfrm>
            <a:off x="1099173" y="4520847"/>
            <a:ext cx="224115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58" name="직사각형 57">
            <a:extLst>
              <a:ext uri="{FF2B5EF4-FFF2-40B4-BE49-F238E27FC236}">
                <a16:creationId xmlns:a16="http://schemas.microsoft.com/office/drawing/2014/main" id="{3648664B-5E63-43AB-AD32-7FE06B64DE91}"/>
              </a:ext>
            </a:extLst>
          </p:cNvPr>
          <p:cNvSpPr/>
          <p:nvPr/>
        </p:nvSpPr>
        <p:spPr>
          <a:xfrm>
            <a:off x="1099172" y="4093044"/>
            <a:ext cx="22411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/>
              <a:t>Lorem ipsum</a:t>
            </a:r>
          </a:p>
        </p:txBody>
      </p:sp>
      <p:grpSp>
        <p:nvGrpSpPr>
          <p:cNvPr id="59" name="그룹 58">
            <a:extLst>
              <a:ext uri="{FF2B5EF4-FFF2-40B4-BE49-F238E27FC236}">
                <a16:creationId xmlns:a16="http://schemas.microsoft.com/office/drawing/2014/main" id="{AD27F678-EA91-4790-9743-11B5BCCEC81D}"/>
              </a:ext>
            </a:extLst>
          </p:cNvPr>
          <p:cNvGrpSpPr/>
          <p:nvPr/>
        </p:nvGrpSpPr>
        <p:grpSpPr>
          <a:xfrm>
            <a:off x="2018962" y="2939470"/>
            <a:ext cx="401576" cy="535520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A001AE8C-0770-4781-8BE1-EC346609ED39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AB8A36A5-0C9B-4F3E-8A1E-CA52E7A3AF09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62" name="타원 61">
            <a:extLst>
              <a:ext uri="{FF2B5EF4-FFF2-40B4-BE49-F238E27FC236}">
                <a16:creationId xmlns:a16="http://schemas.microsoft.com/office/drawing/2014/main" id="{FB61385A-9109-4FFF-A4AB-B8F1231A5837}"/>
              </a:ext>
            </a:extLst>
          </p:cNvPr>
          <p:cNvSpPr/>
          <p:nvPr/>
        </p:nvSpPr>
        <p:spPr>
          <a:xfrm>
            <a:off x="6822308" y="2648800"/>
            <a:ext cx="1131551" cy="1131551"/>
          </a:xfrm>
          <a:prstGeom prst="ellipse">
            <a:avLst/>
          </a:prstGeom>
          <a:solidFill>
            <a:srgbClr val="5C7AF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AEC8D"/>
              </a:solidFill>
              <a:latin typeface="+mj-lt"/>
            </a:endParaRPr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EB1DB9EA-0216-4D89-944C-35F0210D8B8F}"/>
              </a:ext>
            </a:extLst>
          </p:cNvPr>
          <p:cNvSpPr txBox="1"/>
          <p:nvPr/>
        </p:nvSpPr>
        <p:spPr>
          <a:xfrm>
            <a:off x="6267505" y="4520847"/>
            <a:ext cx="224115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64" name="직사각형 63">
            <a:extLst>
              <a:ext uri="{FF2B5EF4-FFF2-40B4-BE49-F238E27FC236}">
                <a16:creationId xmlns:a16="http://schemas.microsoft.com/office/drawing/2014/main" id="{ECE19BFA-F8F8-4315-B3AC-956EF03201A0}"/>
              </a:ext>
            </a:extLst>
          </p:cNvPr>
          <p:cNvSpPr/>
          <p:nvPr/>
        </p:nvSpPr>
        <p:spPr>
          <a:xfrm>
            <a:off x="6267504" y="4093044"/>
            <a:ext cx="22411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/>
              <a:t>Lorem ipsum</a:t>
            </a:r>
          </a:p>
        </p:txBody>
      </p:sp>
      <p:grpSp>
        <p:nvGrpSpPr>
          <p:cNvPr id="65" name="그룹 64">
            <a:extLst>
              <a:ext uri="{FF2B5EF4-FFF2-40B4-BE49-F238E27FC236}">
                <a16:creationId xmlns:a16="http://schemas.microsoft.com/office/drawing/2014/main" id="{3E00052B-7738-4EBF-9DBA-674260EDCCB0}"/>
              </a:ext>
            </a:extLst>
          </p:cNvPr>
          <p:cNvGrpSpPr/>
          <p:nvPr/>
        </p:nvGrpSpPr>
        <p:grpSpPr>
          <a:xfrm>
            <a:off x="7105222" y="2941673"/>
            <a:ext cx="531118" cy="531114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6B358518-D5A9-4834-BD03-3921419C0C26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9CF21BC7-499F-45CA-8615-E5AF4A7697F2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7587167F-431E-4587-AA7B-836AFC9102B5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F7634A36-7229-4DA1-8D1A-3FF58BD39F92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5768750F-F762-414B-B029-20DF28E7458B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71" name="TextBox 70">
            <a:extLst>
              <a:ext uri="{FF2B5EF4-FFF2-40B4-BE49-F238E27FC236}">
                <a16:creationId xmlns:a16="http://schemas.microsoft.com/office/drawing/2014/main" id="{FEE18819-E373-44D1-98CE-4F6CF6816E78}"/>
              </a:ext>
            </a:extLst>
          </p:cNvPr>
          <p:cNvSpPr txBox="1"/>
          <p:nvPr/>
        </p:nvSpPr>
        <p:spPr>
          <a:xfrm>
            <a:off x="1653975" y="1003191"/>
            <a:ext cx="888405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latin typeface="+mj-lt"/>
                <a:cs typeface="Arial" panose="020B0604020202020204" pitchFamily="34" charset="0"/>
              </a:rPr>
              <a:t>Agenda</a:t>
            </a:r>
            <a:endParaRPr lang="ko-KR" altLang="en-US" sz="3600" dirty="0"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623095013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사각형: 둥근 모서리 4">
            <a:extLst>
              <a:ext uri="{FF2B5EF4-FFF2-40B4-BE49-F238E27FC236}">
                <a16:creationId xmlns:a16="http://schemas.microsoft.com/office/drawing/2014/main" id="{A55BD4D1-8040-415D-9993-D52B43C1CD0D}"/>
              </a:ext>
            </a:extLst>
          </p:cNvPr>
          <p:cNvSpPr/>
          <p:nvPr/>
        </p:nvSpPr>
        <p:spPr>
          <a:xfrm>
            <a:off x="3164114" y="1778000"/>
            <a:ext cx="5863772" cy="3302000"/>
          </a:xfrm>
          <a:prstGeom prst="roundRect">
            <a:avLst>
              <a:gd name="adj" fmla="val 8590"/>
            </a:avLst>
          </a:prstGeom>
          <a:solidFill>
            <a:schemeClr val="bg1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4000" dirty="0">
                <a:solidFill>
                  <a:srgbClr val="2126D4"/>
                </a:solidFill>
                <a:latin typeface="+mj-lt"/>
              </a:rPr>
              <a:t>Section Break</a:t>
            </a:r>
          </a:p>
          <a:p>
            <a:pPr algn="ctr"/>
            <a:r>
              <a:rPr lang="en-US" altLang="ko-KR" sz="4000" dirty="0">
                <a:solidFill>
                  <a:srgbClr val="2126D4"/>
                </a:solidFill>
                <a:latin typeface="+mj-lt"/>
              </a:rPr>
              <a:t>Slide Title</a:t>
            </a:r>
            <a:endParaRPr lang="ko-KR" altLang="en-US" sz="4000" dirty="0">
              <a:solidFill>
                <a:srgbClr val="2126D4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686517389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0EAE3230-93F9-4560-B98D-92544E6F8F02}"/>
              </a:ext>
            </a:extLst>
          </p:cNvPr>
          <p:cNvSpPr txBox="1"/>
          <p:nvPr/>
        </p:nvSpPr>
        <p:spPr>
          <a:xfrm>
            <a:off x="2349500" y="1606517"/>
            <a:ext cx="7493000" cy="707886"/>
          </a:xfrm>
          <a:prstGeom prst="rect">
            <a:avLst/>
          </a:prstGeom>
        </p:spPr>
        <p:txBody>
          <a:bodyPr wrap="square" rtlCol="0">
            <a:spAutoFit/>
          </a:bodyPr>
          <a:lstStyle/>
          <a:p>
            <a:pPr algn="ctr"/>
            <a:r>
              <a:rPr lang="en-US" altLang="ko-KR" sz="40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40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72D3770E-48D6-472C-BDE2-67E5270551DB}"/>
              </a:ext>
            </a:extLst>
          </p:cNvPr>
          <p:cNvSpPr txBox="1"/>
          <p:nvPr/>
        </p:nvSpPr>
        <p:spPr>
          <a:xfrm>
            <a:off x="851662" y="4297376"/>
            <a:ext cx="241223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46079BEA-EE3F-4EEB-9898-23D1392A2D10}"/>
              </a:ext>
            </a:extLst>
          </p:cNvPr>
          <p:cNvSpPr/>
          <p:nvPr/>
        </p:nvSpPr>
        <p:spPr>
          <a:xfrm>
            <a:off x="851661" y="3822475"/>
            <a:ext cx="241223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E798B991-FE96-4C69-991C-CAA82A5FE3C2}"/>
              </a:ext>
            </a:extLst>
          </p:cNvPr>
          <p:cNvSpPr/>
          <p:nvPr/>
        </p:nvSpPr>
        <p:spPr>
          <a:xfrm>
            <a:off x="851661" y="3251530"/>
            <a:ext cx="241223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</a:rPr>
              <a:t>01.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B9F5D6E8-96F6-49C5-929B-9EAC701CB014}"/>
              </a:ext>
            </a:extLst>
          </p:cNvPr>
          <p:cNvSpPr txBox="1"/>
          <p:nvPr/>
        </p:nvSpPr>
        <p:spPr>
          <a:xfrm>
            <a:off x="3543808" y="4297376"/>
            <a:ext cx="241223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68AFF9E6-1365-42BB-B1C6-C8681D777BC9}"/>
              </a:ext>
            </a:extLst>
          </p:cNvPr>
          <p:cNvSpPr/>
          <p:nvPr/>
        </p:nvSpPr>
        <p:spPr>
          <a:xfrm>
            <a:off x="3543807" y="3822475"/>
            <a:ext cx="241223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894A917D-AFB6-469A-9FBE-A1B3370DD022}"/>
              </a:ext>
            </a:extLst>
          </p:cNvPr>
          <p:cNvSpPr/>
          <p:nvPr/>
        </p:nvSpPr>
        <p:spPr>
          <a:xfrm>
            <a:off x="3543807" y="3251530"/>
            <a:ext cx="241223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</a:rPr>
              <a:t>02.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FFFEDBBF-8CAC-4719-8E7E-BBB000A9DA19}"/>
              </a:ext>
            </a:extLst>
          </p:cNvPr>
          <p:cNvSpPr txBox="1"/>
          <p:nvPr/>
        </p:nvSpPr>
        <p:spPr>
          <a:xfrm>
            <a:off x="6235954" y="4297376"/>
            <a:ext cx="241223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7A49B3DA-8375-4BFD-A3F0-F4F7E90306A2}"/>
              </a:ext>
            </a:extLst>
          </p:cNvPr>
          <p:cNvSpPr/>
          <p:nvPr/>
        </p:nvSpPr>
        <p:spPr>
          <a:xfrm>
            <a:off x="6235953" y="3822475"/>
            <a:ext cx="241223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595105DA-4A3A-4BAE-B64D-D944896DB179}"/>
              </a:ext>
            </a:extLst>
          </p:cNvPr>
          <p:cNvSpPr/>
          <p:nvPr/>
        </p:nvSpPr>
        <p:spPr>
          <a:xfrm>
            <a:off x="6235953" y="3251530"/>
            <a:ext cx="241223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</a:rPr>
              <a:t>03.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9801077-CC85-409D-B868-7155B3839BFB}"/>
              </a:ext>
            </a:extLst>
          </p:cNvPr>
          <p:cNvSpPr txBox="1"/>
          <p:nvPr/>
        </p:nvSpPr>
        <p:spPr>
          <a:xfrm>
            <a:off x="8928101" y="4297376"/>
            <a:ext cx="241223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CD3D0427-EC44-40A3-AA0E-6E2ABC3BB29B}"/>
              </a:ext>
            </a:extLst>
          </p:cNvPr>
          <p:cNvSpPr/>
          <p:nvPr/>
        </p:nvSpPr>
        <p:spPr>
          <a:xfrm>
            <a:off x="8928100" y="3822475"/>
            <a:ext cx="241223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0CF6AD5A-93EA-4494-8552-53DCA86DF133}"/>
              </a:ext>
            </a:extLst>
          </p:cNvPr>
          <p:cNvSpPr/>
          <p:nvPr/>
        </p:nvSpPr>
        <p:spPr>
          <a:xfrm>
            <a:off x="8928100" y="3251530"/>
            <a:ext cx="241223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780310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CC9CA442-4ED0-45A7-8802-124398627964}"/>
              </a:ext>
            </a:extLst>
          </p:cNvPr>
          <p:cNvSpPr txBox="1"/>
          <p:nvPr/>
        </p:nvSpPr>
        <p:spPr>
          <a:xfrm>
            <a:off x="641351" y="611778"/>
            <a:ext cx="1090929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Market Analysis</a:t>
            </a:r>
            <a:endParaRPr lang="ko-KR" altLang="en-US" sz="28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2E16EB09-A846-462F-873F-37C1D88CB57A}"/>
              </a:ext>
            </a:extLst>
          </p:cNvPr>
          <p:cNvSpPr txBox="1"/>
          <p:nvPr/>
        </p:nvSpPr>
        <p:spPr>
          <a:xfrm>
            <a:off x="5493658" y="1813449"/>
            <a:ext cx="4969327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Your target market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93FC2D45-044C-43A0-A568-B262CACC398D}"/>
              </a:ext>
            </a:extLst>
          </p:cNvPr>
          <p:cNvSpPr txBox="1"/>
          <p:nvPr/>
        </p:nvSpPr>
        <p:spPr>
          <a:xfrm>
            <a:off x="5493658" y="2273169"/>
            <a:ext cx="496932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C82A776F-AB6C-4934-B249-9354EA54E735}"/>
              </a:ext>
            </a:extLst>
          </p:cNvPr>
          <p:cNvSpPr/>
          <p:nvPr/>
        </p:nvSpPr>
        <p:spPr>
          <a:xfrm>
            <a:off x="1729015" y="1968500"/>
            <a:ext cx="3136900" cy="914400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800" dirty="0">
                <a:solidFill>
                  <a:srgbClr val="2126D4"/>
                </a:solidFill>
                <a:latin typeface="+mj-lt"/>
              </a:rPr>
              <a:t>12,000</a:t>
            </a:r>
            <a:endParaRPr lang="ko-KR" altLang="en-US" sz="2800" dirty="0">
              <a:solidFill>
                <a:srgbClr val="2126D4"/>
              </a:solidFill>
              <a:latin typeface="+mj-lt"/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89409BA9-B61B-438E-8662-7A728695054B}"/>
              </a:ext>
            </a:extLst>
          </p:cNvPr>
          <p:cNvSpPr txBox="1"/>
          <p:nvPr/>
        </p:nvSpPr>
        <p:spPr>
          <a:xfrm>
            <a:off x="5493658" y="3369199"/>
            <a:ext cx="4969327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Serviceable available market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BBC7CEB9-77EA-4873-B243-8795E2ADCEF3}"/>
              </a:ext>
            </a:extLst>
          </p:cNvPr>
          <p:cNvSpPr txBox="1"/>
          <p:nvPr/>
        </p:nvSpPr>
        <p:spPr>
          <a:xfrm>
            <a:off x="5493658" y="3828919"/>
            <a:ext cx="496932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14" name="사각형: 둥근 모서리 13">
            <a:extLst>
              <a:ext uri="{FF2B5EF4-FFF2-40B4-BE49-F238E27FC236}">
                <a16:creationId xmlns:a16="http://schemas.microsoft.com/office/drawing/2014/main" id="{778A2174-2A4D-4411-96A0-77414A21DB76}"/>
              </a:ext>
            </a:extLst>
          </p:cNvPr>
          <p:cNvSpPr/>
          <p:nvPr/>
        </p:nvSpPr>
        <p:spPr>
          <a:xfrm>
            <a:off x="1729015" y="3524250"/>
            <a:ext cx="3136900" cy="914400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800" dirty="0">
                <a:solidFill>
                  <a:srgbClr val="2126D4"/>
                </a:solidFill>
                <a:latin typeface="+mj-lt"/>
              </a:rPr>
              <a:t>24,000</a:t>
            </a:r>
            <a:endParaRPr lang="ko-KR" altLang="en-US" sz="2800" dirty="0">
              <a:solidFill>
                <a:srgbClr val="2126D4"/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CFC0D200-BABD-4770-9D92-1A395FC2A363}"/>
              </a:ext>
            </a:extLst>
          </p:cNvPr>
          <p:cNvSpPr txBox="1"/>
          <p:nvPr/>
        </p:nvSpPr>
        <p:spPr>
          <a:xfrm>
            <a:off x="5493658" y="4924949"/>
            <a:ext cx="4969327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Total available market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339950E2-FD3F-44B8-9E45-4AEE192AE7D4}"/>
              </a:ext>
            </a:extLst>
          </p:cNvPr>
          <p:cNvSpPr txBox="1"/>
          <p:nvPr/>
        </p:nvSpPr>
        <p:spPr>
          <a:xfrm>
            <a:off x="5493658" y="5384669"/>
            <a:ext cx="496932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20" name="사각형: 둥근 모서리 19">
            <a:extLst>
              <a:ext uri="{FF2B5EF4-FFF2-40B4-BE49-F238E27FC236}">
                <a16:creationId xmlns:a16="http://schemas.microsoft.com/office/drawing/2014/main" id="{98CE7C07-38B7-41D9-88D0-F8885261B29B}"/>
              </a:ext>
            </a:extLst>
          </p:cNvPr>
          <p:cNvSpPr/>
          <p:nvPr/>
        </p:nvSpPr>
        <p:spPr>
          <a:xfrm>
            <a:off x="1729015" y="5080000"/>
            <a:ext cx="3136900" cy="914400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800" dirty="0">
                <a:solidFill>
                  <a:srgbClr val="2126D4"/>
                </a:solidFill>
                <a:latin typeface="+mj-lt"/>
              </a:rPr>
              <a:t>36,000</a:t>
            </a:r>
            <a:endParaRPr lang="ko-KR" altLang="en-US" sz="2800" dirty="0">
              <a:solidFill>
                <a:srgbClr val="2126D4"/>
              </a:solidFill>
              <a:latin typeface="+mj-lt"/>
            </a:endParaRPr>
          </a:p>
        </p:txBody>
      </p:sp>
      <p:pic>
        <p:nvPicPr>
          <p:cNvPr id="17" name="그림 16">
            <a:extLst>
              <a:ext uri="{FF2B5EF4-FFF2-40B4-BE49-F238E27FC236}">
                <a16:creationId xmlns:a16="http://schemas.microsoft.com/office/drawing/2014/main" id="{1A5503F4-7241-4299-8EA1-E8F6B354515A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5004654"/>
            <a:ext cx="2156059" cy="185334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414668858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CA368E31-6BD1-40E2-9F75-F601AD087FCD}"/>
              </a:ext>
            </a:extLst>
          </p:cNvPr>
          <p:cNvSpPr txBox="1"/>
          <p:nvPr/>
        </p:nvSpPr>
        <p:spPr>
          <a:xfrm>
            <a:off x="584202" y="611778"/>
            <a:ext cx="1090929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Competition</a:t>
            </a:r>
            <a:endParaRPr lang="ko-KR" altLang="en-US" sz="32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cxnSp>
        <p:nvCxnSpPr>
          <p:cNvPr id="4" name="직선 화살표 연결선 3">
            <a:extLst>
              <a:ext uri="{FF2B5EF4-FFF2-40B4-BE49-F238E27FC236}">
                <a16:creationId xmlns:a16="http://schemas.microsoft.com/office/drawing/2014/main" id="{E0CC03D7-142F-4143-8DF4-47DB52BBF654}"/>
              </a:ext>
            </a:extLst>
          </p:cNvPr>
          <p:cNvCxnSpPr/>
          <p:nvPr/>
        </p:nvCxnSpPr>
        <p:spPr>
          <a:xfrm>
            <a:off x="6403777" y="3749253"/>
            <a:ext cx="5105400" cy="0"/>
          </a:xfrm>
          <a:prstGeom prst="straightConnector1">
            <a:avLst/>
          </a:prstGeom>
          <a:ln w="25400">
            <a:solidFill>
              <a:schemeClr val="bg1"/>
            </a:solidFill>
            <a:headEnd w="lg" len="lg"/>
            <a:tailEnd type="triangle" w="lg" len="lg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" name="직선 화살표 연결선 4">
            <a:extLst>
              <a:ext uri="{FF2B5EF4-FFF2-40B4-BE49-F238E27FC236}">
                <a16:creationId xmlns:a16="http://schemas.microsoft.com/office/drawing/2014/main" id="{5946A8BF-14D2-42EC-A1F0-C2B9DBA59E35}"/>
              </a:ext>
            </a:extLst>
          </p:cNvPr>
          <p:cNvCxnSpPr>
            <a:cxnSpLocks/>
          </p:cNvCxnSpPr>
          <p:nvPr/>
        </p:nvCxnSpPr>
        <p:spPr>
          <a:xfrm rot="16200000">
            <a:off x="6403777" y="3749253"/>
            <a:ext cx="5105400" cy="0"/>
          </a:xfrm>
          <a:prstGeom prst="straightConnector1">
            <a:avLst/>
          </a:prstGeom>
          <a:ln w="25400">
            <a:solidFill>
              <a:schemeClr val="bg1"/>
            </a:solidFill>
            <a:headEnd w="lg" len="lg"/>
            <a:tailEnd type="triangle" w="lg" len="lg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타원 6">
            <a:extLst>
              <a:ext uri="{FF2B5EF4-FFF2-40B4-BE49-F238E27FC236}">
                <a16:creationId xmlns:a16="http://schemas.microsoft.com/office/drawing/2014/main" id="{80B14D3C-7849-4709-9126-0D7320C648AA}"/>
              </a:ext>
            </a:extLst>
          </p:cNvPr>
          <p:cNvSpPr/>
          <p:nvPr/>
        </p:nvSpPr>
        <p:spPr>
          <a:xfrm>
            <a:off x="9883583" y="1485906"/>
            <a:ext cx="1396988" cy="1396988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600" dirty="0">
                <a:solidFill>
                  <a:srgbClr val="FC5441"/>
                </a:solidFill>
                <a:latin typeface="+mj-lt"/>
              </a:rPr>
              <a:t>Your company name</a:t>
            </a:r>
            <a:endParaRPr lang="ko-KR" altLang="en-US" sz="1600" dirty="0">
              <a:solidFill>
                <a:srgbClr val="FC5441"/>
              </a:solidFill>
              <a:latin typeface="+mj-lt"/>
            </a:endParaRPr>
          </a:p>
        </p:txBody>
      </p:sp>
      <p:sp>
        <p:nvSpPr>
          <p:cNvPr id="8" name="타원 7">
            <a:extLst>
              <a:ext uri="{FF2B5EF4-FFF2-40B4-BE49-F238E27FC236}">
                <a16:creationId xmlns:a16="http://schemas.microsoft.com/office/drawing/2014/main" id="{4144C053-E1BE-474D-BDE8-2A218981673E}"/>
              </a:ext>
            </a:extLst>
          </p:cNvPr>
          <p:cNvSpPr/>
          <p:nvPr/>
        </p:nvSpPr>
        <p:spPr>
          <a:xfrm>
            <a:off x="8461177" y="3253953"/>
            <a:ext cx="990600" cy="990600"/>
          </a:xfrm>
          <a:prstGeom prst="ellipse">
            <a:avLst/>
          </a:prstGeom>
          <a:solidFill>
            <a:srgbClr val="FC544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600" dirty="0" err="1">
                <a:solidFill>
                  <a:schemeClr val="bg1"/>
                </a:solidFill>
                <a:latin typeface="+mj-lt"/>
              </a:rPr>
              <a:t>Co.D</a:t>
            </a:r>
            <a:endParaRPr lang="ko-KR" altLang="en-US" sz="16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9" name="타원 8">
            <a:extLst>
              <a:ext uri="{FF2B5EF4-FFF2-40B4-BE49-F238E27FC236}">
                <a16:creationId xmlns:a16="http://schemas.microsoft.com/office/drawing/2014/main" id="{11A27AD9-BB2F-4B8F-B5DD-A5870F074919}"/>
              </a:ext>
            </a:extLst>
          </p:cNvPr>
          <p:cNvSpPr/>
          <p:nvPr/>
        </p:nvSpPr>
        <p:spPr>
          <a:xfrm>
            <a:off x="7007025" y="1689100"/>
            <a:ext cx="990600" cy="990600"/>
          </a:xfrm>
          <a:prstGeom prst="ellipse">
            <a:avLst/>
          </a:prstGeom>
          <a:solidFill>
            <a:srgbClr val="FC544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600" dirty="0" err="1">
                <a:solidFill>
                  <a:schemeClr val="bg1"/>
                </a:solidFill>
                <a:latin typeface="+mj-lt"/>
              </a:rPr>
              <a:t>Co.A</a:t>
            </a:r>
            <a:endParaRPr lang="ko-KR" altLang="en-US" sz="16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0" name="타원 9">
            <a:extLst>
              <a:ext uri="{FF2B5EF4-FFF2-40B4-BE49-F238E27FC236}">
                <a16:creationId xmlns:a16="http://schemas.microsoft.com/office/drawing/2014/main" id="{04C3ED88-9414-46AC-95CC-F573CF87CF84}"/>
              </a:ext>
            </a:extLst>
          </p:cNvPr>
          <p:cNvSpPr/>
          <p:nvPr/>
        </p:nvSpPr>
        <p:spPr>
          <a:xfrm>
            <a:off x="7007025" y="4615613"/>
            <a:ext cx="990600" cy="990600"/>
          </a:xfrm>
          <a:prstGeom prst="ellipse">
            <a:avLst/>
          </a:prstGeom>
          <a:solidFill>
            <a:srgbClr val="FC544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600" dirty="0" err="1">
                <a:solidFill>
                  <a:schemeClr val="bg1"/>
                </a:solidFill>
                <a:latin typeface="+mj-lt"/>
              </a:rPr>
              <a:t>Co.B</a:t>
            </a:r>
            <a:endParaRPr lang="ko-KR" altLang="en-US" sz="16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1" name="타원 10">
            <a:extLst>
              <a:ext uri="{FF2B5EF4-FFF2-40B4-BE49-F238E27FC236}">
                <a16:creationId xmlns:a16="http://schemas.microsoft.com/office/drawing/2014/main" id="{AD7023D4-9F09-4A8A-B959-CE794DD71C4D}"/>
              </a:ext>
            </a:extLst>
          </p:cNvPr>
          <p:cNvSpPr/>
          <p:nvPr/>
        </p:nvSpPr>
        <p:spPr>
          <a:xfrm>
            <a:off x="10086777" y="4615613"/>
            <a:ext cx="990600" cy="990600"/>
          </a:xfrm>
          <a:prstGeom prst="ellipse">
            <a:avLst/>
          </a:prstGeom>
          <a:solidFill>
            <a:srgbClr val="FC544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600" dirty="0" err="1">
                <a:solidFill>
                  <a:schemeClr val="bg1"/>
                </a:solidFill>
                <a:latin typeface="+mj-lt"/>
              </a:rPr>
              <a:t>Co.C</a:t>
            </a:r>
            <a:endParaRPr lang="ko-KR" altLang="en-US" sz="16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32EA981E-C526-4C73-AE13-FBFE4640E75C}"/>
              </a:ext>
            </a:extLst>
          </p:cNvPr>
          <p:cNvSpPr txBox="1"/>
          <p:nvPr/>
        </p:nvSpPr>
        <p:spPr>
          <a:xfrm rot="16200000">
            <a:off x="5754594" y="3595357"/>
            <a:ext cx="99058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Quality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5424E729-7947-4A96-952A-29EC5FE48889}"/>
              </a:ext>
            </a:extLst>
          </p:cNvPr>
          <p:cNvSpPr txBox="1"/>
          <p:nvPr/>
        </p:nvSpPr>
        <p:spPr>
          <a:xfrm>
            <a:off x="8461177" y="6301953"/>
            <a:ext cx="99058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Expensive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F6029C82-6886-4FC7-9667-6E5CA0DAEB9D}"/>
              </a:ext>
            </a:extLst>
          </p:cNvPr>
          <p:cNvSpPr txBox="1"/>
          <p:nvPr/>
        </p:nvSpPr>
        <p:spPr>
          <a:xfrm>
            <a:off x="947060" y="1993900"/>
            <a:ext cx="454569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Market Fit &amp; Competition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D3975A17-95BA-4DDF-B8A3-91081F8206F6}"/>
              </a:ext>
            </a:extLst>
          </p:cNvPr>
          <p:cNvSpPr txBox="1"/>
          <p:nvPr/>
        </p:nvSpPr>
        <p:spPr>
          <a:xfrm>
            <a:off x="947060" y="2453620"/>
            <a:ext cx="454569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17" name="부분 원형 16">
            <a:extLst>
              <a:ext uri="{FF2B5EF4-FFF2-40B4-BE49-F238E27FC236}">
                <a16:creationId xmlns:a16="http://schemas.microsoft.com/office/drawing/2014/main" id="{3A725DDE-FEEC-4B02-9B33-EDCCA916E4A2}"/>
              </a:ext>
            </a:extLst>
          </p:cNvPr>
          <p:cNvSpPr/>
          <p:nvPr/>
        </p:nvSpPr>
        <p:spPr>
          <a:xfrm>
            <a:off x="1149351" y="3634940"/>
            <a:ext cx="914400" cy="914400"/>
          </a:xfrm>
          <a:prstGeom prst="pie">
            <a:avLst/>
          </a:prstGeom>
          <a:solidFill>
            <a:schemeClr val="bg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3200" dirty="0">
              <a:solidFill>
                <a:srgbClr val="DD3D79"/>
              </a:solidFill>
              <a:latin typeface="+mj-lt"/>
            </a:endParaRPr>
          </a:p>
        </p:txBody>
      </p:sp>
      <p:sp>
        <p:nvSpPr>
          <p:cNvPr id="18" name="부분 원형 17">
            <a:extLst>
              <a:ext uri="{FF2B5EF4-FFF2-40B4-BE49-F238E27FC236}">
                <a16:creationId xmlns:a16="http://schemas.microsoft.com/office/drawing/2014/main" id="{79A6CD59-34D4-4F35-9B8C-5197CAACECA1}"/>
              </a:ext>
            </a:extLst>
          </p:cNvPr>
          <p:cNvSpPr/>
          <p:nvPr/>
        </p:nvSpPr>
        <p:spPr>
          <a:xfrm>
            <a:off x="1149351" y="4958513"/>
            <a:ext cx="914400" cy="914400"/>
          </a:xfrm>
          <a:prstGeom prst="pie">
            <a:avLst>
              <a:gd name="adj1" fmla="val 18900000"/>
              <a:gd name="adj2" fmla="val 16200000"/>
            </a:avLst>
          </a:prstGeom>
          <a:solidFill>
            <a:schemeClr val="bg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3200" dirty="0">
              <a:solidFill>
                <a:srgbClr val="DD3D79"/>
              </a:solidFill>
              <a:latin typeface="+mj-lt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0BE38BE5-8792-4882-8163-697429169FFB}"/>
              </a:ext>
            </a:extLst>
          </p:cNvPr>
          <p:cNvSpPr txBox="1"/>
          <p:nvPr/>
        </p:nvSpPr>
        <p:spPr>
          <a:xfrm>
            <a:off x="2245179" y="3799753"/>
            <a:ext cx="335552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000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endParaRPr lang="en-US" altLang="ko-KR" sz="1600" dirty="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69279D07-3B7F-4382-86E3-FD6BA43CE5CD}"/>
              </a:ext>
            </a:extLst>
          </p:cNvPr>
          <p:cNvSpPr txBox="1"/>
          <p:nvPr/>
        </p:nvSpPr>
        <p:spPr>
          <a:xfrm>
            <a:off x="2245179" y="5123325"/>
            <a:ext cx="335552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000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endParaRPr lang="en-US" altLang="ko-KR" sz="1600" dirty="0"/>
          </a:p>
        </p:txBody>
      </p:sp>
    </p:spTree>
    <p:extLst>
      <p:ext uri="{BB962C8B-B14F-4D97-AF65-F5344CB8AC3E}">
        <p14:creationId xmlns:p14="http://schemas.microsoft.com/office/powerpoint/2010/main" val="242830511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CA368E31-6BD1-40E2-9F75-F601AD087FCD}"/>
              </a:ext>
            </a:extLst>
          </p:cNvPr>
          <p:cNvSpPr txBox="1"/>
          <p:nvPr/>
        </p:nvSpPr>
        <p:spPr>
          <a:xfrm>
            <a:off x="584202" y="611778"/>
            <a:ext cx="1090929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latin typeface="+mj-lt"/>
                <a:cs typeface="Arial" panose="020B0604020202020204" pitchFamily="34" charset="0"/>
              </a:rPr>
              <a:t>Problem &amp; Solution</a:t>
            </a:r>
            <a:endParaRPr lang="ko-KR" altLang="en-US" sz="32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사각형: 둥근 모서리 2">
            <a:extLst>
              <a:ext uri="{FF2B5EF4-FFF2-40B4-BE49-F238E27FC236}">
                <a16:creationId xmlns:a16="http://schemas.microsoft.com/office/drawing/2014/main" id="{77AB1F55-3A91-4E15-B08C-8FFF091AE222}"/>
              </a:ext>
            </a:extLst>
          </p:cNvPr>
          <p:cNvSpPr/>
          <p:nvPr/>
        </p:nvSpPr>
        <p:spPr>
          <a:xfrm>
            <a:off x="1638300" y="2311400"/>
            <a:ext cx="3657600" cy="4203700"/>
          </a:xfrm>
          <a:prstGeom prst="roundRect">
            <a:avLst>
              <a:gd name="adj" fmla="val 7986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3200" dirty="0">
              <a:solidFill>
                <a:srgbClr val="DD3D79"/>
              </a:solidFill>
              <a:latin typeface="+mj-lt"/>
            </a:endParaRPr>
          </a:p>
        </p:txBody>
      </p:sp>
      <p:sp>
        <p:nvSpPr>
          <p:cNvPr id="4" name="사각형: 둥근 모서리 3">
            <a:extLst>
              <a:ext uri="{FF2B5EF4-FFF2-40B4-BE49-F238E27FC236}">
                <a16:creationId xmlns:a16="http://schemas.microsoft.com/office/drawing/2014/main" id="{9F941C9E-90FA-4D44-BBDC-16E9CCE5DBDA}"/>
              </a:ext>
            </a:extLst>
          </p:cNvPr>
          <p:cNvSpPr/>
          <p:nvPr/>
        </p:nvSpPr>
        <p:spPr>
          <a:xfrm>
            <a:off x="6896102" y="2311400"/>
            <a:ext cx="3657600" cy="4203700"/>
          </a:xfrm>
          <a:prstGeom prst="roundRect">
            <a:avLst>
              <a:gd name="adj" fmla="val 7986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3200" dirty="0">
              <a:solidFill>
                <a:srgbClr val="DD3D79"/>
              </a:solidFill>
              <a:latin typeface="+mj-lt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43CB2F15-8292-4822-8247-55FD1CCD10C2}"/>
              </a:ext>
            </a:extLst>
          </p:cNvPr>
          <p:cNvSpPr txBox="1"/>
          <p:nvPr/>
        </p:nvSpPr>
        <p:spPr>
          <a:xfrm>
            <a:off x="1638301" y="1553921"/>
            <a:ext cx="36576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The Problem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A1896B79-D675-467D-A5E7-D1F864728251}"/>
              </a:ext>
            </a:extLst>
          </p:cNvPr>
          <p:cNvSpPr txBox="1"/>
          <p:nvPr/>
        </p:nvSpPr>
        <p:spPr>
          <a:xfrm>
            <a:off x="6896101" y="1553921"/>
            <a:ext cx="36576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Our Solution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5C173F74-A579-4582-9FDD-1C357B543FC6}"/>
              </a:ext>
            </a:extLst>
          </p:cNvPr>
          <p:cNvSpPr txBox="1"/>
          <p:nvPr/>
        </p:nvSpPr>
        <p:spPr>
          <a:xfrm>
            <a:off x="1875840" y="2680780"/>
            <a:ext cx="318251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/>
              <a:t>Lorem ipsum dolor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0F0BA861-D7B6-4FAC-8ABB-6F05B14EF3D3}"/>
              </a:ext>
            </a:extLst>
          </p:cNvPr>
          <p:cNvSpPr txBox="1"/>
          <p:nvPr/>
        </p:nvSpPr>
        <p:spPr>
          <a:xfrm>
            <a:off x="1875840" y="3137925"/>
            <a:ext cx="318251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1D62F784-052A-42E1-8AF8-0B8FD43B2B98}"/>
              </a:ext>
            </a:extLst>
          </p:cNvPr>
          <p:cNvSpPr txBox="1"/>
          <p:nvPr/>
        </p:nvSpPr>
        <p:spPr>
          <a:xfrm>
            <a:off x="2006600" y="4337050"/>
            <a:ext cx="3051756" cy="2031325"/>
          </a:xfrm>
          <a:prstGeom prst="rect">
            <a:avLst/>
          </a:prstGeom>
        </p:spPr>
        <p:txBody>
          <a:bodyPr wrap="square" rtlCol="0">
            <a:spAutoFit/>
          </a:bodyPr>
          <a:lstStyle>
            <a:defPPr>
              <a:defRPr lang="ko-KR"/>
            </a:defPPr>
            <a:lvl1pPr marL="171450" indent="-171450">
              <a:buFont typeface="Wingdings" panose="05000000000000000000" pitchFamily="2" charset="2"/>
              <a:buChar char="§"/>
              <a:defRPr sz="1200">
                <a:solidFill>
                  <a:srgbClr val="4D4D4D"/>
                </a:solidFill>
              </a:defRPr>
            </a:lvl1pPr>
          </a:lstStyle>
          <a:p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endParaRPr lang="en-US" altLang="ko-KR" sz="1400" dirty="0">
              <a:solidFill>
                <a:schemeClr val="tx1"/>
              </a:solidFill>
            </a:endParaRPr>
          </a:p>
          <a:p>
            <a:r>
              <a:rPr lang="en-US" altLang="ko-KR" sz="1400" dirty="0">
                <a:solidFill>
                  <a:schemeClr val="tx1"/>
                </a:solidFill>
              </a:rPr>
              <a:t>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labore</a:t>
            </a:r>
            <a:r>
              <a:rPr lang="en-US" altLang="ko-KR" sz="1400" dirty="0">
                <a:solidFill>
                  <a:schemeClr val="tx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tx1"/>
                </a:solidFill>
              </a:rPr>
              <a:t>aliqua</a:t>
            </a:r>
            <a:endParaRPr lang="en-US" altLang="ko-KR" sz="1400" dirty="0">
              <a:solidFill>
                <a:schemeClr val="tx1"/>
              </a:solidFill>
            </a:endParaRPr>
          </a:p>
          <a:p>
            <a:r>
              <a:rPr lang="en-US" altLang="ko-KR" sz="1400" dirty="0">
                <a:solidFill>
                  <a:schemeClr val="tx1"/>
                </a:solidFill>
              </a:rPr>
              <a:t>Ut </a:t>
            </a:r>
            <a:r>
              <a:rPr lang="en-US" altLang="ko-KR" sz="1400" dirty="0" err="1">
                <a:solidFill>
                  <a:schemeClr val="tx1"/>
                </a:solidFill>
              </a:rPr>
              <a:t>enim</a:t>
            </a:r>
            <a:r>
              <a:rPr lang="en-US" altLang="ko-KR" sz="1400" dirty="0">
                <a:solidFill>
                  <a:schemeClr val="tx1"/>
                </a:solidFill>
              </a:rPr>
              <a:t> ad minim </a:t>
            </a:r>
            <a:r>
              <a:rPr lang="en-US" altLang="ko-KR" sz="1400" dirty="0" err="1">
                <a:solidFill>
                  <a:schemeClr val="tx1"/>
                </a:solidFill>
              </a:rPr>
              <a:t>veniam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quis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nostrud</a:t>
            </a:r>
            <a:r>
              <a:rPr lang="en-US" altLang="ko-KR" sz="1400" dirty="0">
                <a:solidFill>
                  <a:schemeClr val="tx1"/>
                </a:solidFill>
              </a:rPr>
              <a:t> exercitation </a:t>
            </a:r>
            <a:r>
              <a:rPr lang="en-US" altLang="ko-KR" sz="1400" dirty="0" err="1">
                <a:solidFill>
                  <a:schemeClr val="tx1"/>
                </a:solidFill>
              </a:rPr>
              <a:t>ullamco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laboris</a:t>
            </a:r>
            <a:r>
              <a:rPr lang="en-US" altLang="ko-KR" sz="1400" dirty="0">
                <a:solidFill>
                  <a:schemeClr val="tx1"/>
                </a:solidFill>
              </a:rPr>
              <a:t> nisi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aliquip</a:t>
            </a:r>
            <a:r>
              <a:rPr lang="en-US" altLang="ko-KR" sz="1400" dirty="0">
                <a:solidFill>
                  <a:schemeClr val="tx1"/>
                </a:solidFill>
              </a:rPr>
              <a:t> ex </a:t>
            </a:r>
            <a:r>
              <a:rPr lang="en-US" altLang="ko-KR" sz="1400" dirty="0" err="1">
                <a:solidFill>
                  <a:schemeClr val="tx1"/>
                </a:solidFill>
              </a:rPr>
              <a:t>ea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commodo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consequat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474B5651-1313-475E-A297-F0BF5D2A0565}"/>
              </a:ext>
            </a:extLst>
          </p:cNvPr>
          <p:cNvSpPr txBox="1"/>
          <p:nvPr/>
        </p:nvSpPr>
        <p:spPr>
          <a:xfrm>
            <a:off x="7133641" y="2680780"/>
            <a:ext cx="318251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/>
              <a:t>Lorem ipsum dolor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E1FA203B-B925-444C-B642-117E144873BC}"/>
              </a:ext>
            </a:extLst>
          </p:cNvPr>
          <p:cNvSpPr txBox="1"/>
          <p:nvPr/>
        </p:nvSpPr>
        <p:spPr>
          <a:xfrm>
            <a:off x="7133641" y="3137925"/>
            <a:ext cx="318251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2D9418E8-FB03-4DA6-9502-16E8459C8856}"/>
              </a:ext>
            </a:extLst>
          </p:cNvPr>
          <p:cNvSpPr txBox="1"/>
          <p:nvPr/>
        </p:nvSpPr>
        <p:spPr>
          <a:xfrm>
            <a:off x="7264401" y="4337050"/>
            <a:ext cx="3051756" cy="2031325"/>
          </a:xfrm>
          <a:prstGeom prst="rect">
            <a:avLst/>
          </a:prstGeom>
        </p:spPr>
        <p:txBody>
          <a:bodyPr wrap="square" rtlCol="0">
            <a:spAutoFit/>
          </a:bodyPr>
          <a:lstStyle>
            <a:defPPr>
              <a:defRPr lang="ko-KR"/>
            </a:defPPr>
            <a:lvl1pPr marL="171450" indent="-171450">
              <a:buFont typeface="Wingdings" panose="05000000000000000000" pitchFamily="2" charset="2"/>
              <a:buChar char="§"/>
              <a:defRPr sz="1200">
                <a:solidFill>
                  <a:srgbClr val="4D4D4D"/>
                </a:solidFill>
              </a:defRPr>
            </a:lvl1pPr>
          </a:lstStyle>
          <a:p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endParaRPr lang="en-US" altLang="ko-KR" sz="1400" dirty="0">
              <a:solidFill>
                <a:schemeClr val="tx1"/>
              </a:solidFill>
            </a:endParaRPr>
          </a:p>
          <a:p>
            <a:r>
              <a:rPr lang="en-US" altLang="ko-KR" sz="1400" dirty="0">
                <a:solidFill>
                  <a:schemeClr val="tx1"/>
                </a:solidFill>
              </a:rPr>
              <a:t>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labore</a:t>
            </a:r>
            <a:r>
              <a:rPr lang="en-US" altLang="ko-KR" sz="1400" dirty="0">
                <a:solidFill>
                  <a:schemeClr val="tx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tx1"/>
                </a:solidFill>
              </a:rPr>
              <a:t>aliqua</a:t>
            </a:r>
            <a:endParaRPr lang="en-US" altLang="ko-KR" sz="1400" dirty="0">
              <a:solidFill>
                <a:schemeClr val="tx1"/>
              </a:solidFill>
            </a:endParaRPr>
          </a:p>
          <a:p>
            <a:r>
              <a:rPr lang="en-US" altLang="ko-KR" sz="1400" dirty="0">
                <a:solidFill>
                  <a:schemeClr val="tx1"/>
                </a:solidFill>
              </a:rPr>
              <a:t>Ut </a:t>
            </a:r>
            <a:r>
              <a:rPr lang="en-US" altLang="ko-KR" sz="1400" dirty="0" err="1">
                <a:solidFill>
                  <a:schemeClr val="tx1"/>
                </a:solidFill>
              </a:rPr>
              <a:t>enim</a:t>
            </a:r>
            <a:r>
              <a:rPr lang="en-US" altLang="ko-KR" sz="1400" dirty="0">
                <a:solidFill>
                  <a:schemeClr val="tx1"/>
                </a:solidFill>
              </a:rPr>
              <a:t> ad minim </a:t>
            </a:r>
            <a:r>
              <a:rPr lang="en-US" altLang="ko-KR" sz="1400" dirty="0" err="1">
                <a:solidFill>
                  <a:schemeClr val="tx1"/>
                </a:solidFill>
              </a:rPr>
              <a:t>veniam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quis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nostrud</a:t>
            </a:r>
            <a:r>
              <a:rPr lang="en-US" altLang="ko-KR" sz="1400" dirty="0">
                <a:solidFill>
                  <a:schemeClr val="tx1"/>
                </a:solidFill>
              </a:rPr>
              <a:t> exercitation </a:t>
            </a:r>
            <a:r>
              <a:rPr lang="en-US" altLang="ko-KR" sz="1400" dirty="0" err="1">
                <a:solidFill>
                  <a:schemeClr val="tx1"/>
                </a:solidFill>
              </a:rPr>
              <a:t>ullamco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laboris</a:t>
            </a:r>
            <a:r>
              <a:rPr lang="en-US" altLang="ko-KR" sz="1400" dirty="0">
                <a:solidFill>
                  <a:schemeClr val="tx1"/>
                </a:solidFill>
              </a:rPr>
              <a:t> nisi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aliquip</a:t>
            </a:r>
            <a:r>
              <a:rPr lang="en-US" altLang="ko-KR" sz="1400" dirty="0">
                <a:solidFill>
                  <a:schemeClr val="tx1"/>
                </a:solidFill>
              </a:rPr>
              <a:t> ex </a:t>
            </a:r>
            <a:r>
              <a:rPr lang="en-US" altLang="ko-KR" sz="1400" dirty="0" err="1">
                <a:solidFill>
                  <a:schemeClr val="tx1"/>
                </a:solidFill>
              </a:rPr>
              <a:t>ea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commodo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consequat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pic>
        <p:nvPicPr>
          <p:cNvPr id="17" name="그림 16">
            <a:extLst>
              <a:ext uri="{FF2B5EF4-FFF2-40B4-BE49-F238E27FC236}">
                <a16:creationId xmlns:a16="http://schemas.microsoft.com/office/drawing/2014/main" id="{9C827B03-AC93-4340-8D53-37D99FBC1044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431661" y="3197344"/>
            <a:ext cx="1291910" cy="1909780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7C0F6989-0F87-447D-9AE8-EC9B9511A145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75638" y="1510763"/>
            <a:ext cx="1794647" cy="179464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794718110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CA368E31-6BD1-40E2-9F75-F601AD087FCD}"/>
              </a:ext>
            </a:extLst>
          </p:cNvPr>
          <p:cNvSpPr txBox="1"/>
          <p:nvPr/>
        </p:nvSpPr>
        <p:spPr>
          <a:xfrm>
            <a:off x="584202" y="912902"/>
            <a:ext cx="1090929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Service introduction</a:t>
            </a:r>
            <a:endParaRPr lang="ko-KR" altLang="en-US" sz="32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42D94E96-AFBF-4131-9EFC-25F59BFEDB05}"/>
              </a:ext>
            </a:extLst>
          </p:cNvPr>
          <p:cNvGrpSpPr/>
          <p:nvPr/>
        </p:nvGrpSpPr>
        <p:grpSpPr>
          <a:xfrm>
            <a:off x="7274446" y="3727239"/>
            <a:ext cx="565152" cy="565150"/>
            <a:chOff x="2112922" y="1570386"/>
            <a:chExt cx="390525" cy="390525"/>
          </a:xfrm>
          <a:solidFill>
            <a:schemeClr val="bg1"/>
          </a:solidFill>
        </p:grpSpPr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3BA50E71-E995-4D19-8C6C-42751F612D0B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D67313CB-4A7B-4070-A035-3460FBF2AC44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28A4A690-ED62-474F-AF8C-10B2F2C8C265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45626618-E26F-4C36-9DD2-6615C4B1A35F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44FF6889-2B72-477D-B6C6-9229651FD328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  <p:grpSp>
        <p:nvGrpSpPr>
          <p:cNvPr id="10" name="그룹 9">
            <a:extLst>
              <a:ext uri="{FF2B5EF4-FFF2-40B4-BE49-F238E27FC236}">
                <a16:creationId xmlns:a16="http://schemas.microsoft.com/office/drawing/2014/main" id="{DB299618-1584-4B2D-B915-CB44B6D58607}"/>
              </a:ext>
            </a:extLst>
          </p:cNvPr>
          <p:cNvGrpSpPr/>
          <p:nvPr/>
        </p:nvGrpSpPr>
        <p:grpSpPr>
          <a:xfrm>
            <a:off x="9679374" y="3701625"/>
            <a:ext cx="575880" cy="582658"/>
            <a:chOff x="4115139" y="1551336"/>
            <a:chExt cx="397937" cy="402622"/>
          </a:xfrm>
          <a:solidFill>
            <a:schemeClr val="bg1"/>
          </a:solidFill>
        </p:grpSpPr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61149DFF-5A46-4E57-8E00-56A06B423E13}"/>
                </a:ext>
              </a:extLst>
            </p:cNvPr>
            <p:cNvSpPr/>
            <p:nvPr/>
          </p:nvSpPr>
          <p:spPr>
            <a:xfrm>
              <a:off x="4316626" y="1551336"/>
              <a:ext cx="190500" cy="190500"/>
            </a:xfrm>
            <a:custGeom>
              <a:avLst/>
              <a:gdLst>
                <a:gd name="connsiteX0" fmla="*/ 20764 w 190500"/>
                <a:gd name="connsiteY0" fmla="*/ 190595 h 190500"/>
                <a:gd name="connsiteX1" fmla="*/ 177070 w 190500"/>
                <a:gd name="connsiteY1" fmla="*/ 190595 h 190500"/>
                <a:gd name="connsiteX2" fmla="*/ 190595 w 190500"/>
                <a:gd name="connsiteY2" fmla="*/ 177165 h 190500"/>
                <a:gd name="connsiteX3" fmla="*/ 20574 w 190500"/>
                <a:gd name="connsiteY3" fmla="*/ 7144 h 190500"/>
                <a:gd name="connsiteX4" fmla="*/ 7144 w 190500"/>
                <a:gd name="connsiteY4" fmla="*/ 20669 h 190500"/>
                <a:gd name="connsiteX5" fmla="*/ 7144 w 190500"/>
                <a:gd name="connsiteY5" fmla="*/ 176974 h 190500"/>
                <a:gd name="connsiteX6" fmla="*/ 20764 w 190500"/>
                <a:gd name="connsiteY6" fmla="*/ 190595 h 190500"/>
                <a:gd name="connsiteX7" fmla="*/ 34385 w 190500"/>
                <a:gd name="connsiteY7" fmla="*/ 34957 h 190500"/>
                <a:gd name="connsiteX8" fmla="*/ 162878 w 190500"/>
                <a:gd name="connsiteY8" fmla="*/ 163449 h 190500"/>
                <a:gd name="connsiteX9" fmla="*/ 34385 w 190500"/>
                <a:gd name="connsiteY9" fmla="*/ 163449 h 190500"/>
                <a:gd name="connsiteX10" fmla="*/ 34385 w 190500"/>
                <a:gd name="connsiteY10" fmla="*/ 3495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90500" h="190500">
                  <a:moveTo>
                    <a:pt x="20764" y="190595"/>
                  </a:moveTo>
                  <a:lnTo>
                    <a:pt x="177070" y="190595"/>
                  </a:lnTo>
                  <a:cubicBezTo>
                    <a:pt x="184499" y="190595"/>
                    <a:pt x="190595" y="184594"/>
                    <a:pt x="190595" y="177165"/>
                  </a:cubicBezTo>
                  <a:cubicBezTo>
                    <a:pt x="190690" y="83439"/>
                    <a:pt x="114395" y="7144"/>
                    <a:pt x="20574" y="7144"/>
                  </a:cubicBezTo>
                  <a:cubicBezTo>
                    <a:pt x="13145" y="7144"/>
                    <a:pt x="7144" y="13240"/>
                    <a:pt x="7144" y="20669"/>
                  </a:cubicBezTo>
                  <a:lnTo>
                    <a:pt x="7144" y="176974"/>
                  </a:lnTo>
                  <a:cubicBezTo>
                    <a:pt x="7239" y="184499"/>
                    <a:pt x="13335" y="190595"/>
                    <a:pt x="20764" y="190595"/>
                  </a:cubicBezTo>
                  <a:close/>
                  <a:moveTo>
                    <a:pt x="34385" y="34957"/>
                  </a:moveTo>
                  <a:cubicBezTo>
                    <a:pt x="102298" y="41338"/>
                    <a:pt x="156496" y="95631"/>
                    <a:pt x="162878" y="163449"/>
                  </a:cubicBezTo>
                  <a:lnTo>
                    <a:pt x="34385" y="163449"/>
                  </a:lnTo>
                  <a:cubicBezTo>
                    <a:pt x="34385" y="163449"/>
                    <a:pt x="34385" y="34957"/>
                    <a:pt x="34385" y="3495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4E7DC920-3D1A-46E3-A13F-1B285576DBB7}"/>
                </a:ext>
              </a:extLst>
            </p:cNvPr>
            <p:cNvSpPr/>
            <p:nvPr/>
          </p:nvSpPr>
          <p:spPr>
            <a:xfrm>
              <a:off x="4115139" y="1601533"/>
              <a:ext cx="304800" cy="352425"/>
            </a:xfrm>
            <a:custGeom>
              <a:avLst/>
              <a:gdLst>
                <a:gd name="connsiteX0" fmla="*/ 190628 w 304800"/>
                <a:gd name="connsiteY0" fmla="*/ 171355 h 352425"/>
                <a:gd name="connsiteX1" fmla="*/ 190628 w 304800"/>
                <a:gd name="connsiteY1" fmla="*/ 20669 h 352425"/>
                <a:gd name="connsiteX2" fmla="*/ 176912 w 304800"/>
                <a:gd name="connsiteY2" fmla="*/ 7144 h 352425"/>
                <a:gd name="connsiteX3" fmla="*/ 7272 w 304800"/>
                <a:gd name="connsiteY3" fmla="*/ 183737 h 352425"/>
                <a:gd name="connsiteX4" fmla="*/ 169102 w 304800"/>
                <a:gd name="connsiteY4" fmla="*/ 346710 h 352425"/>
                <a:gd name="connsiteX5" fmla="*/ 297118 w 304800"/>
                <a:gd name="connsiteY5" fmla="*/ 297180 h 352425"/>
                <a:gd name="connsiteX6" fmla="*/ 301023 w 304800"/>
                <a:gd name="connsiteY6" fmla="*/ 287084 h 352425"/>
                <a:gd name="connsiteX7" fmla="*/ 297023 w 304800"/>
                <a:gd name="connsiteY7" fmla="*/ 277940 h 352425"/>
                <a:gd name="connsiteX8" fmla="*/ 190628 w 304800"/>
                <a:gd name="connsiteY8" fmla="*/ 171355 h 352425"/>
                <a:gd name="connsiteX9" fmla="*/ 34514 w 304800"/>
                <a:gd name="connsiteY9" fmla="*/ 184023 h 352425"/>
                <a:gd name="connsiteX10" fmla="*/ 163482 w 304800"/>
                <a:gd name="connsiteY10" fmla="*/ 34957 h 352425"/>
                <a:gd name="connsiteX11" fmla="*/ 163482 w 304800"/>
                <a:gd name="connsiteY11" fmla="*/ 177070 h 352425"/>
                <a:gd name="connsiteX12" fmla="*/ 167482 w 304800"/>
                <a:gd name="connsiteY12" fmla="*/ 186690 h 352425"/>
                <a:gd name="connsiteX13" fmla="*/ 267971 w 304800"/>
                <a:gd name="connsiteY13" fmla="*/ 287179 h 352425"/>
                <a:gd name="connsiteX14" fmla="*/ 171007 w 304800"/>
                <a:gd name="connsiteY14" fmla="*/ 319754 h 352425"/>
                <a:gd name="connsiteX15" fmla="*/ 34514 w 304800"/>
                <a:gd name="connsiteY15" fmla="*/ 184023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04800" h="352425">
                  <a:moveTo>
                    <a:pt x="190628" y="171355"/>
                  </a:moveTo>
                  <a:lnTo>
                    <a:pt x="190628" y="20669"/>
                  </a:lnTo>
                  <a:cubicBezTo>
                    <a:pt x="190628" y="13144"/>
                    <a:pt x="184437" y="7144"/>
                    <a:pt x="176912" y="7144"/>
                  </a:cubicBezTo>
                  <a:cubicBezTo>
                    <a:pt x="81091" y="7239"/>
                    <a:pt x="3557" y="87058"/>
                    <a:pt x="7272" y="183737"/>
                  </a:cubicBezTo>
                  <a:cubicBezTo>
                    <a:pt x="10701" y="271463"/>
                    <a:pt x="81472" y="342805"/>
                    <a:pt x="169102" y="346710"/>
                  </a:cubicBezTo>
                  <a:cubicBezTo>
                    <a:pt x="217393" y="348901"/>
                    <a:pt x="263209" y="331089"/>
                    <a:pt x="297118" y="297180"/>
                  </a:cubicBezTo>
                  <a:cubicBezTo>
                    <a:pt x="299785" y="294513"/>
                    <a:pt x="301214" y="290798"/>
                    <a:pt x="301023" y="287084"/>
                  </a:cubicBezTo>
                  <a:cubicBezTo>
                    <a:pt x="300928" y="283655"/>
                    <a:pt x="299404" y="280416"/>
                    <a:pt x="297023" y="277940"/>
                  </a:cubicBezTo>
                  <a:lnTo>
                    <a:pt x="190628" y="171355"/>
                  </a:lnTo>
                  <a:close/>
                  <a:moveTo>
                    <a:pt x="34514" y="184023"/>
                  </a:moveTo>
                  <a:cubicBezTo>
                    <a:pt x="30799" y="106775"/>
                    <a:pt x="88901" y="42005"/>
                    <a:pt x="163482" y="34957"/>
                  </a:cubicBezTo>
                  <a:lnTo>
                    <a:pt x="163482" y="177070"/>
                  </a:lnTo>
                  <a:cubicBezTo>
                    <a:pt x="163482" y="180689"/>
                    <a:pt x="164911" y="184118"/>
                    <a:pt x="167482" y="186690"/>
                  </a:cubicBezTo>
                  <a:lnTo>
                    <a:pt x="267971" y="287179"/>
                  </a:lnTo>
                  <a:cubicBezTo>
                    <a:pt x="240920" y="309658"/>
                    <a:pt x="206725" y="321183"/>
                    <a:pt x="171007" y="319754"/>
                  </a:cubicBezTo>
                  <a:cubicBezTo>
                    <a:pt x="97664" y="316516"/>
                    <a:pt x="38038" y="257270"/>
                    <a:pt x="34514" y="1840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85B0A02C-0901-41F6-AC9C-E36DC80EBCC0}"/>
                </a:ext>
              </a:extLst>
            </p:cNvPr>
            <p:cNvSpPr/>
            <p:nvPr/>
          </p:nvSpPr>
          <p:spPr>
            <a:xfrm>
              <a:off x="4322576" y="1749266"/>
              <a:ext cx="190500" cy="142875"/>
            </a:xfrm>
            <a:custGeom>
              <a:avLst/>
              <a:gdLst>
                <a:gd name="connsiteX0" fmla="*/ 176930 w 190500"/>
                <a:gd name="connsiteY0" fmla="*/ 7144 h 142875"/>
                <a:gd name="connsiteX1" fmla="*/ 21006 w 190500"/>
                <a:gd name="connsiteY1" fmla="*/ 7144 h 142875"/>
                <a:gd name="connsiteX2" fmla="*/ 10433 w 190500"/>
                <a:gd name="connsiteY2" fmla="*/ 11811 h 142875"/>
                <a:gd name="connsiteX3" fmla="*/ 11099 w 190500"/>
                <a:gd name="connsiteY3" fmla="*/ 30290 h 142875"/>
                <a:gd name="connsiteX4" fmla="*/ 121589 w 190500"/>
                <a:gd name="connsiteY4" fmla="*/ 140779 h 142875"/>
                <a:gd name="connsiteX5" fmla="*/ 121971 w 190500"/>
                <a:gd name="connsiteY5" fmla="*/ 141161 h 142875"/>
                <a:gd name="connsiteX6" fmla="*/ 121971 w 190500"/>
                <a:gd name="connsiteY6" fmla="*/ 141161 h 142875"/>
                <a:gd name="connsiteX7" fmla="*/ 131210 w 190500"/>
                <a:gd name="connsiteY7" fmla="*/ 144780 h 142875"/>
                <a:gd name="connsiteX8" fmla="*/ 140830 w 190500"/>
                <a:gd name="connsiteY8" fmla="*/ 140779 h 142875"/>
                <a:gd name="connsiteX9" fmla="*/ 190551 w 190500"/>
                <a:gd name="connsiteY9" fmla="*/ 20479 h 142875"/>
                <a:gd name="connsiteX10" fmla="*/ 176930 w 190500"/>
                <a:gd name="connsiteY10" fmla="*/ 7144 h 142875"/>
                <a:gd name="connsiteX11" fmla="*/ 130734 w 190500"/>
                <a:gd name="connsiteY11" fmla="*/ 111633 h 142875"/>
                <a:gd name="connsiteX12" fmla="*/ 53390 w 190500"/>
                <a:gd name="connsiteY12" fmla="*/ 34290 h 142875"/>
                <a:gd name="connsiteX13" fmla="*/ 162738 w 190500"/>
                <a:gd name="connsiteY13" fmla="*/ 34290 h 142875"/>
                <a:gd name="connsiteX14" fmla="*/ 130734 w 190500"/>
                <a:gd name="connsiteY14" fmla="*/ 111633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90500" h="142875">
                  <a:moveTo>
                    <a:pt x="176930" y="7144"/>
                  </a:moveTo>
                  <a:lnTo>
                    <a:pt x="21006" y="7144"/>
                  </a:lnTo>
                  <a:cubicBezTo>
                    <a:pt x="17005" y="7144"/>
                    <a:pt x="13005" y="8763"/>
                    <a:pt x="10433" y="11811"/>
                  </a:cubicBezTo>
                  <a:cubicBezTo>
                    <a:pt x="5670" y="17431"/>
                    <a:pt x="6242" y="25432"/>
                    <a:pt x="11099" y="30290"/>
                  </a:cubicBezTo>
                  <a:lnTo>
                    <a:pt x="121589" y="140779"/>
                  </a:lnTo>
                  <a:cubicBezTo>
                    <a:pt x="121685" y="140875"/>
                    <a:pt x="121875" y="141065"/>
                    <a:pt x="121971" y="141161"/>
                  </a:cubicBezTo>
                  <a:lnTo>
                    <a:pt x="121971" y="141161"/>
                  </a:lnTo>
                  <a:cubicBezTo>
                    <a:pt x="124542" y="143542"/>
                    <a:pt x="127876" y="144780"/>
                    <a:pt x="131210" y="144780"/>
                  </a:cubicBezTo>
                  <a:cubicBezTo>
                    <a:pt x="134734" y="144780"/>
                    <a:pt x="138163" y="143446"/>
                    <a:pt x="140830" y="140779"/>
                  </a:cubicBezTo>
                  <a:cubicBezTo>
                    <a:pt x="172929" y="108680"/>
                    <a:pt x="190646" y="65913"/>
                    <a:pt x="190551" y="20479"/>
                  </a:cubicBezTo>
                  <a:cubicBezTo>
                    <a:pt x="190551" y="13144"/>
                    <a:pt x="184359" y="7144"/>
                    <a:pt x="176930" y="7144"/>
                  </a:cubicBezTo>
                  <a:close/>
                  <a:moveTo>
                    <a:pt x="130734" y="111633"/>
                  </a:moveTo>
                  <a:lnTo>
                    <a:pt x="53390" y="34290"/>
                  </a:lnTo>
                  <a:lnTo>
                    <a:pt x="162738" y="34290"/>
                  </a:lnTo>
                  <a:cubicBezTo>
                    <a:pt x="160071" y="62770"/>
                    <a:pt x="149022" y="89535"/>
                    <a:pt x="130734" y="11163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3ADB7A8A-BA76-4F0A-90F1-3E49C31DAA90}"/>
              </a:ext>
            </a:extLst>
          </p:cNvPr>
          <p:cNvSpPr/>
          <p:nvPr/>
        </p:nvSpPr>
        <p:spPr>
          <a:xfrm>
            <a:off x="8870249" y="4505260"/>
            <a:ext cx="220415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6F189270-7BC1-43A3-868E-E558C625F09E}"/>
              </a:ext>
            </a:extLst>
          </p:cNvPr>
          <p:cNvSpPr/>
          <p:nvPr/>
        </p:nvSpPr>
        <p:spPr>
          <a:xfrm>
            <a:off x="8870250" y="5028480"/>
            <a:ext cx="220415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7247756E-8273-4B6D-AC53-4F08FC454CF4}"/>
              </a:ext>
            </a:extLst>
          </p:cNvPr>
          <p:cNvSpPr/>
          <p:nvPr/>
        </p:nvSpPr>
        <p:spPr>
          <a:xfrm>
            <a:off x="6472003" y="4505260"/>
            <a:ext cx="220415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AC05C878-9215-484F-8D65-0CB7B9EE43C3}"/>
              </a:ext>
            </a:extLst>
          </p:cNvPr>
          <p:cNvSpPr/>
          <p:nvPr/>
        </p:nvSpPr>
        <p:spPr>
          <a:xfrm>
            <a:off x="6472004" y="5028480"/>
            <a:ext cx="220415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E68CFF45-EF47-416C-BD43-0C5721371A5F}"/>
              </a:ext>
            </a:extLst>
          </p:cNvPr>
          <p:cNvSpPr txBox="1"/>
          <p:nvPr/>
        </p:nvSpPr>
        <p:spPr>
          <a:xfrm>
            <a:off x="6472004" y="2325798"/>
            <a:ext cx="4602396" cy="523220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2800" b="1">
                <a:gradFill>
                  <a:gsLst>
                    <a:gs pos="79650">
                      <a:srgbClr val="D6A86A"/>
                    </a:gs>
                    <a:gs pos="0">
                      <a:srgbClr val="BD955D"/>
                    </a:gs>
                    <a:gs pos="28000">
                      <a:srgbClr val="987140"/>
                    </a:gs>
                    <a:gs pos="58000">
                      <a:srgbClr val="F3C27E"/>
                    </a:gs>
                    <a:gs pos="63000">
                      <a:srgbClr val="F6C480"/>
                    </a:gs>
                    <a:gs pos="100000">
                      <a:srgbClr val="987141"/>
                    </a:gs>
                  </a:gsLst>
                  <a:lin ang="0" scaled="0"/>
                </a:gradFill>
                <a:cs typeface="Arial" panose="020B0604020202020204" pitchFamily="34" charset="0"/>
              </a:defRPr>
            </a:lvl1pPr>
          </a:lstStyle>
          <a:p>
            <a:r>
              <a:rPr lang="en-US" altLang="ko-KR" b="0" dirty="0">
                <a:solidFill>
                  <a:schemeClr val="bg1"/>
                </a:solidFill>
                <a:latin typeface="+mj-lt"/>
              </a:rPr>
              <a:t>SLIDE TITLE HERE</a:t>
            </a:r>
            <a:endParaRPr lang="ko-KR" altLang="en-US" b="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BC277CCB-5230-49AA-A91A-BD7B8630BED7}"/>
              </a:ext>
            </a:extLst>
          </p:cNvPr>
          <p:cNvSpPr txBox="1"/>
          <p:nvPr/>
        </p:nvSpPr>
        <p:spPr>
          <a:xfrm>
            <a:off x="6472004" y="2867223"/>
            <a:ext cx="4602396" cy="307777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2800" b="1">
                <a:gradFill>
                  <a:gsLst>
                    <a:gs pos="79650">
                      <a:srgbClr val="D6A86A"/>
                    </a:gs>
                    <a:gs pos="0">
                      <a:srgbClr val="BD955D"/>
                    </a:gs>
                    <a:gs pos="28000">
                      <a:srgbClr val="987140"/>
                    </a:gs>
                    <a:gs pos="58000">
                      <a:srgbClr val="F3C27E"/>
                    </a:gs>
                    <a:gs pos="63000">
                      <a:srgbClr val="F6C480"/>
                    </a:gs>
                    <a:gs pos="100000">
                      <a:srgbClr val="987141"/>
                    </a:gs>
                  </a:gsLst>
                  <a:lin ang="0" scaled="0"/>
                </a:gradFill>
                <a:cs typeface="Arial" panose="020B0604020202020204" pitchFamily="34" charset="0"/>
              </a:defRPr>
            </a:lvl1pPr>
          </a:lstStyle>
          <a:p>
            <a:r>
              <a:rPr lang="en-US" altLang="ko-KR" sz="1400" b="0" dirty="0">
                <a:solidFill>
                  <a:schemeClr val="bg1"/>
                </a:solidFill>
              </a:rPr>
              <a:t>Sub Title : Lorem ipsum dolor</a:t>
            </a:r>
            <a:endParaRPr lang="ko-KR" altLang="en-US" sz="1400" b="0" dirty="0">
              <a:solidFill>
                <a:schemeClr val="bg1"/>
              </a:solidFill>
            </a:endParaRPr>
          </a:p>
        </p:txBody>
      </p:sp>
      <p:pic>
        <p:nvPicPr>
          <p:cNvPr id="20" name="그림 19">
            <a:extLst>
              <a:ext uri="{FF2B5EF4-FFF2-40B4-BE49-F238E27FC236}">
                <a16:creationId xmlns:a16="http://schemas.microsoft.com/office/drawing/2014/main" id="{7D277E9B-EB13-4C05-ACBE-BB53F2C2162F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93164" y="2059454"/>
            <a:ext cx="5715602" cy="479854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701834657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CA368E31-6BD1-40E2-9F75-F601AD087FCD}"/>
              </a:ext>
            </a:extLst>
          </p:cNvPr>
          <p:cNvSpPr txBox="1"/>
          <p:nvPr/>
        </p:nvSpPr>
        <p:spPr>
          <a:xfrm>
            <a:off x="641351" y="611778"/>
            <a:ext cx="1090929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Business Step</a:t>
            </a:r>
            <a:endParaRPr lang="ko-KR" altLang="en-US" sz="32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사각형: 둥근 모서리 2">
            <a:extLst>
              <a:ext uri="{FF2B5EF4-FFF2-40B4-BE49-F238E27FC236}">
                <a16:creationId xmlns:a16="http://schemas.microsoft.com/office/drawing/2014/main" id="{21115407-8BE1-4321-ABDE-0CC36E3A7AA0}"/>
              </a:ext>
            </a:extLst>
          </p:cNvPr>
          <p:cNvSpPr/>
          <p:nvPr/>
        </p:nvSpPr>
        <p:spPr>
          <a:xfrm>
            <a:off x="790220" y="2046515"/>
            <a:ext cx="2503176" cy="3742510"/>
          </a:xfrm>
          <a:prstGeom prst="roundRect">
            <a:avLst>
              <a:gd name="adj" fmla="val 652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chemeClr val="lt1"/>
              </a:solidFill>
            </a:endParaRPr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DBAD92BB-6B62-4C8C-958D-0743C21CE407}"/>
              </a:ext>
            </a:extLst>
          </p:cNvPr>
          <p:cNvGrpSpPr/>
          <p:nvPr/>
        </p:nvGrpSpPr>
        <p:grpSpPr>
          <a:xfrm>
            <a:off x="1734258" y="3448599"/>
            <a:ext cx="615100" cy="604284"/>
            <a:chOff x="6810557" y="892968"/>
            <a:chExt cx="384524" cy="377762"/>
          </a:xfrm>
          <a:solidFill>
            <a:srgbClr val="2126D4"/>
          </a:solidFill>
        </p:grpSpPr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B628A086-3D2E-4DDC-85DA-F1ABD6AC1737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6D017AEE-606A-4DBC-9ED3-82CC91C2B755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A97A5CB6-8A1A-47B7-BEBB-B192B8614593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7FE79FA6-54F5-48FA-8013-DEFF15145450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3DB716F0-CF8B-475D-96EB-65455BF7AD7E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2E682CDD-92B3-4B29-93FF-E69D1BE28C68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632D9C7A-0AAB-45E8-8FB6-F29F9E39B38A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4355F3A1-566D-4F24-948A-BCC65B1C7A5C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</p:grpSp>
      <p:sp>
        <p:nvSpPr>
          <p:cNvPr id="13" name="TextBox 12">
            <a:extLst>
              <a:ext uri="{FF2B5EF4-FFF2-40B4-BE49-F238E27FC236}">
                <a16:creationId xmlns:a16="http://schemas.microsoft.com/office/drawing/2014/main" id="{6D28B3A8-2E7E-4F3E-A551-2654FAE0BD91}"/>
              </a:ext>
            </a:extLst>
          </p:cNvPr>
          <p:cNvSpPr txBox="1"/>
          <p:nvPr/>
        </p:nvSpPr>
        <p:spPr>
          <a:xfrm>
            <a:off x="1000111" y="4675953"/>
            <a:ext cx="2071376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2126D4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126D4"/>
                </a:solidFill>
              </a:rPr>
              <a:t>amet</a:t>
            </a:r>
            <a:r>
              <a:rPr lang="en-US" altLang="ko-KR" sz="1400" dirty="0">
                <a:solidFill>
                  <a:srgbClr val="2126D4"/>
                </a:solidFill>
              </a:rPr>
              <a:t>, </a:t>
            </a:r>
            <a:r>
              <a:rPr lang="en-US" altLang="ko-KR" sz="1400" dirty="0" err="1">
                <a:solidFill>
                  <a:srgbClr val="2126D4"/>
                </a:solidFill>
              </a:rPr>
              <a:t>consectetur</a:t>
            </a:r>
            <a:r>
              <a:rPr lang="en-US" altLang="ko-KR" sz="1400" dirty="0">
                <a:solidFill>
                  <a:srgbClr val="2126D4"/>
                </a:solidFill>
              </a:rPr>
              <a:t> </a:t>
            </a:r>
            <a:r>
              <a:rPr lang="en-US" altLang="ko-KR" sz="1400" dirty="0" err="1">
                <a:solidFill>
                  <a:srgbClr val="2126D4"/>
                </a:solidFill>
              </a:rPr>
              <a:t>adipisicing</a:t>
            </a:r>
            <a:r>
              <a:rPr lang="en-US" altLang="ko-KR" sz="1400" dirty="0">
                <a:solidFill>
                  <a:srgbClr val="2126D4"/>
                </a:solidFill>
              </a:rPr>
              <a:t> </a:t>
            </a:r>
            <a:r>
              <a:rPr lang="en-US" altLang="ko-KR" sz="1400" dirty="0" err="1">
                <a:solidFill>
                  <a:srgbClr val="2126D4"/>
                </a:solidFill>
              </a:rPr>
              <a:t>elit</a:t>
            </a:r>
            <a:endParaRPr lang="ko-KR" altLang="en-US" sz="1400" dirty="0">
              <a:solidFill>
                <a:srgbClr val="2126D4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E43A5316-B206-46C9-84EB-6D416B64FD85}"/>
              </a:ext>
            </a:extLst>
          </p:cNvPr>
          <p:cNvSpPr/>
          <p:nvPr/>
        </p:nvSpPr>
        <p:spPr>
          <a:xfrm>
            <a:off x="1000111" y="4293643"/>
            <a:ext cx="207137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2126D4"/>
                </a:solidFill>
              </a:rPr>
              <a:t>Lorem ipsum</a:t>
            </a:r>
          </a:p>
        </p:txBody>
      </p:sp>
      <p:sp>
        <p:nvSpPr>
          <p:cNvPr id="15" name="사각형: 둥근 모서리 14">
            <a:extLst>
              <a:ext uri="{FF2B5EF4-FFF2-40B4-BE49-F238E27FC236}">
                <a16:creationId xmlns:a16="http://schemas.microsoft.com/office/drawing/2014/main" id="{2B5563DE-0A6A-4EEE-9FA5-618C38C7EFD6}"/>
              </a:ext>
            </a:extLst>
          </p:cNvPr>
          <p:cNvSpPr/>
          <p:nvPr/>
        </p:nvSpPr>
        <p:spPr>
          <a:xfrm>
            <a:off x="3489141" y="2046515"/>
            <a:ext cx="2503176" cy="3742510"/>
          </a:xfrm>
          <a:prstGeom prst="roundRect">
            <a:avLst>
              <a:gd name="adj" fmla="val 652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chemeClr val="lt1"/>
              </a:solidFill>
            </a:endParaRPr>
          </a:p>
        </p:txBody>
      </p:sp>
      <p:grpSp>
        <p:nvGrpSpPr>
          <p:cNvPr id="16" name="그룹 15">
            <a:extLst>
              <a:ext uri="{FF2B5EF4-FFF2-40B4-BE49-F238E27FC236}">
                <a16:creationId xmlns:a16="http://schemas.microsoft.com/office/drawing/2014/main" id="{48868057-7EA5-4F70-9583-B68A5D644119}"/>
              </a:ext>
            </a:extLst>
          </p:cNvPr>
          <p:cNvGrpSpPr/>
          <p:nvPr/>
        </p:nvGrpSpPr>
        <p:grpSpPr>
          <a:xfrm>
            <a:off x="4430162" y="3437384"/>
            <a:ext cx="620738" cy="626714"/>
            <a:chOff x="5449339" y="2217420"/>
            <a:chExt cx="388048" cy="391784"/>
          </a:xfrm>
          <a:solidFill>
            <a:srgbClr val="2126D4"/>
          </a:solidFill>
        </p:grpSpPr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6F4864A6-5EA9-44FA-8D3B-2FE2FD515199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BD67EFA0-9023-48CB-A680-2B247404CCBB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CF0FF5A6-3EB6-4BC5-88B0-F79FC9CAC6D7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ABE9B9B9-C176-453F-9B6A-F0D11473B3A1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EADE875E-089C-4ED1-9797-07058138C4F4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6B790D32-EFC8-445E-A143-4815CEF48EE1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38B0B8FE-2688-4D54-AF1C-D8053379D486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DF58852A-B038-4EF6-9082-567DEE13608D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</p:grpSp>
      <p:sp>
        <p:nvSpPr>
          <p:cNvPr id="25" name="TextBox 24">
            <a:extLst>
              <a:ext uri="{FF2B5EF4-FFF2-40B4-BE49-F238E27FC236}">
                <a16:creationId xmlns:a16="http://schemas.microsoft.com/office/drawing/2014/main" id="{10C40630-743D-45ED-898A-215CE2E31F17}"/>
              </a:ext>
            </a:extLst>
          </p:cNvPr>
          <p:cNvSpPr txBox="1"/>
          <p:nvPr/>
        </p:nvSpPr>
        <p:spPr>
          <a:xfrm>
            <a:off x="3701034" y="4675953"/>
            <a:ext cx="2071376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2126D4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126D4"/>
                </a:solidFill>
              </a:rPr>
              <a:t>amet</a:t>
            </a:r>
            <a:r>
              <a:rPr lang="en-US" altLang="ko-KR" sz="1400" dirty="0">
                <a:solidFill>
                  <a:srgbClr val="2126D4"/>
                </a:solidFill>
              </a:rPr>
              <a:t>, </a:t>
            </a:r>
            <a:r>
              <a:rPr lang="en-US" altLang="ko-KR" sz="1400" dirty="0" err="1">
                <a:solidFill>
                  <a:srgbClr val="2126D4"/>
                </a:solidFill>
              </a:rPr>
              <a:t>consectetur</a:t>
            </a:r>
            <a:r>
              <a:rPr lang="en-US" altLang="ko-KR" sz="1400" dirty="0">
                <a:solidFill>
                  <a:srgbClr val="2126D4"/>
                </a:solidFill>
              </a:rPr>
              <a:t> </a:t>
            </a:r>
            <a:r>
              <a:rPr lang="en-US" altLang="ko-KR" sz="1400" dirty="0" err="1">
                <a:solidFill>
                  <a:srgbClr val="2126D4"/>
                </a:solidFill>
              </a:rPr>
              <a:t>adipisicing</a:t>
            </a:r>
            <a:r>
              <a:rPr lang="en-US" altLang="ko-KR" sz="1400" dirty="0">
                <a:solidFill>
                  <a:srgbClr val="2126D4"/>
                </a:solidFill>
              </a:rPr>
              <a:t> </a:t>
            </a:r>
            <a:r>
              <a:rPr lang="en-US" altLang="ko-KR" sz="1400" dirty="0" err="1">
                <a:solidFill>
                  <a:srgbClr val="2126D4"/>
                </a:solidFill>
              </a:rPr>
              <a:t>elit</a:t>
            </a:r>
            <a:endParaRPr lang="ko-KR" altLang="en-US" sz="1400" dirty="0">
              <a:solidFill>
                <a:srgbClr val="2126D4"/>
              </a:solidFill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9FF64990-B5F6-4D5C-B05B-0F829CFE06BC}"/>
              </a:ext>
            </a:extLst>
          </p:cNvPr>
          <p:cNvSpPr/>
          <p:nvPr/>
        </p:nvSpPr>
        <p:spPr>
          <a:xfrm>
            <a:off x="3701034" y="4293643"/>
            <a:ext cx="207137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2126D4"/>
                </a:solidFill>
              </a:rPr>
              <a:t>Lorem ipsum</a:t>
            </a:r>
          </a:p>
        </p:txBody>
      </p:sp>
      <p:sp>
        <p:nvSpPr>
          <p:cNvPr id="27" name="사각형: 둥근 모서리 26">
            <a:extLst>
              <a:ext uri="{FF2B5EF4-FFF2-40B4-BE49-F238E27FC236}">
                <a16:creationId xmlns:a16="http://schemas.microsoft.com/office/drawing/2014/main" id="{CD593AD9-59A9-44F3-B0FB-FD7B2DB4B3F7}"/>
              </a:ext>
            </a:extLst>
          </p:cNvPr>
          <p:cNvSpPr/>
          <p:nvPr/>
        </p:nvSpPr>
        <p:spPr>
          <a:xfrm>
            <a:off x="6188062" y="2046515"/>
            <a:ext cx="2503176" cy="3742510"/>
          </a:xfrm>
          <a:prstGeom prst="roundRect">
            <a:avLst>
              <a:gd name="adj" fmla="val 652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chemeClr val="lt1"/>
              </a:solidFill>
            </a:endParaRPr>
          </a:p>
        </p:txBody>
      </p: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1EBBAAA7-6A71-45E5-9DD5-7274FD41D3E9}"/>
              </a:ext>
            </a:extLst>
          </p:cNvPr>
          <p:cNvGrpSpPr/>
          <p:nvPr/>
        </p:nvGrpSpPr>
        <p:grpSpPr>
          <a:xfrm>
            <a:off x="7131896" y="3438392"/>
            <a:ext cx="614072" cy="624700"/>
            <a:chOff x="7483688" y="912076"/>
            <a:chExt cx="383879" cy="390525"/>
          </a:xfrm>
          <a:solidFill>
            <a:srgbClr val="2126D4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A3DAAF03-101D-4784-B29F-EFF594B13162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7FC6BE87-C8C1-4160-8415-9E0E592B4F8C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DE426F8D-59DE-4632-BCBA-748BC9C35E2C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E56BD74B-AC10-4253-9B8B-9A215D927BA0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</p:grpSp>
      <p:sp>
        <p:nvSpPr>
          <p:cNvPr id="33" name="TextBox 32">
            <a:extLst>
              <a:ext uri="{FF2B5EF4-FFF2-40B4-BE49-F238E27FC236}">
                <a16:creationId xmlns:a16="http://schemas.microsoft.com/office/drawing/2014/main" id="{E8A8674C-F057-454A-BC78-DD2298E84E81}"/>
              </a:ext>
            </a:extLst>
          </p:cNvPr>
          <p:cNvSpPr txBox="1"/>
          <p:nvPr/>
        </p:nvSpPr>
        <p:spPr>
          <a:xfrm>
            <a:off x="6401957" y="4675953"/>
            <a:ext cx="2071378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2126D4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126D4"/>
                </a:solidFill>
              </a:rPr>
              <a:t>amet</a:t>
            </a:r>
            <a:r>
              <a:rPr lang="en-US" altLang="ko-KR" sz="1400" dirty="0">
                <a:solidFill>
                  <a:srgbClr val="2126D4"/>
                </a:solidFill>
              </a:rPr>
              <a:t>, </a:t>
            </a:r>
            <a:r>
              <a:rPr lang="en-US" altLang="ko-KR" sz="1400" dirty="0" err="1">
                <a:solidFill>
                  <a:srgbClr val="2126D4"/>
                </a:solidFill>
              </a:rPr>
              <a:t>consectetur</a:t>
            </a:r>
            <a:r>
              <a:rPr lang="en-US" altLang="ko-KR" sz="1400" dirty="0">
                <a:solidFill>
                  <a:srgbClr val="2126D4"/>
                </a:solidFill>
              </a:rPr>
              <a:t> </a:t>
            </a:r>
            <a:r>
              <a:rPr lang="en-US" altLang="ko-KR" sz="1400" dirty="0" err="1">
                <a:solidFill>
                  <a:srgbClr val="2126D4"/>
                </a:solidFill>
              </a:rPr>
              <a:t>adipisicing</a:t>
            </a:r>
            <a:r>
              <a:rPr lang="en-US" altLang="ko-KR" sz="1400" dirty="0">
                <a:solidFill>
                  <a:srgbClr val="2126D4"/>
                </a:solidFill>
              </a:rPr>
              <a:t> </a:t>
            </a:r>
            <a:r>
              <a:rPr lang="en-US" altLang="ko-KR" sz="1400" dirty="0" err="1">
                <a:solidFill>
                  <a:srgbClr val="2126D4"/>
                </a:solidFill>
              </a:rPr>
              <a:t>elit</a:t>
            </a:r>
            <a:endParaRPr lang="ko-KR" altLang="en-US" sz="1400" dirty="0">
              <a:solidFill>
                <a:srgbClr val="2126D4"/>
              </a:solidFill>
            </a:endParaRP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635EEC9C-DFB5-4039-B684-C108C69C9280}"/>
              </a:ext>
            </a:extLst>
          </p:cNvPr>
          <p:cNvSpPr/>
          <p:nvPr/>
        </p:nvSpPr>
        <p:spPr>
          <a:xfrm>
            <a:off x="6401957" y="4293643"/>
            <a:ext cx="2071378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2126D4"/>
                </a:solidFill>
              </a:rPr>
              <a:t>Lorem ipsum</a:t>
            </a:r>
          </a:p>
        </p:txBody>
      </p:sp>
      <p:sp>
        <p:nvSpPr>
          <p:cNvPr id="35" name="사각형: 둥근 모서리 34">
            <a:extLst>
              <a:ext uri="{FF2B5EF4-FFF2-40B4-BE49-F238E27FC236}">
                <a16:creationId xmlns:a16="http://schemas.microsoft.com/office/drawing/2014/main" id="{AB8F195B-448C-4959-801C-21DA6BDD75ED}"/>
              </a:ext>
            </a:extLst>
          </p:cNvPr>
          <p:cNvSpPr/>
          <p:nvPr/>
        </p:nvSpPr>
        <p:spPr>
          <a:xfrm>
            <a:off x="8886984" y="2046515"/>
            <a:ext cx="2503176" cy="3742510"/>
          </a:xfrm>
          <a:prstGeom prst="roundRect">
            <a:avLst>
              <a:gd name="adj" fmla="val 652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chemeClr val="lt1"/>
              </a:solidFill>
            </a:endParaRPr>
          </a:p>
        </p:txBody>
      </p:sp>
      <p:grpSp>
        <p:nvGrpSpPr>
          <p:cNvPr id="36" name="그룹 35">
            <a:extLst>
              <a:ext uri="{FF2B5EF4-FFF2-40B4-BE49-F238E27FC236}">
                <a16:creationId xmlns:a16="http://schemas.microsoft.com/office/drawing/2014/main" id="{EB986C99-3464-47D6-85EF-397DB66C65B9}"/>
              </a:ext>
            </a:extLst>
          </p:cNvPr>
          <p:cNvGrpSpPr/>
          <p:nvPr/>
        </p:nvGrpSpPr>
        <p:grpSpPr>
          <a:xfrm>
            <a:off x="9826220" y="3438392"/>
            <a:ext cx="624704" cy="624700"/>
            <a:chOff x="8162630" y="1551336"/>
            <a:chExt cx="390525" cy="390525"/>
          </a:xfrm>
          <a:solidFill>
            <a:srgbClr val="2126D4"/>
          </a:solidFill>
        </p:grpSpPr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3E44EAD6-1999-45F6-BA67-087769C5C8BF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A5F620A8-6251-4D39-893D-BC06F32DCF83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F9AED17B-E10C-4535-A34B-2F0867C0375B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9EF6170F-EF80-4010-979D-7F658CD02B48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017EA9A2-3327-448E-BA25-C17B896500CC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968C913C-FAA2-40B8-9186-09E8ED0D4DE4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53C91510-5743-4B36-AA33-DF1A159B7222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2126D4"/>
                </a:solidFill>
              </a:endParaRPr>
            </a:p>
          </p:txBody>
        </p:sp>
      </p:grpSp>
      <p:sp>
        <p:nvSpPr>
          <p:cNvPr id="44" name="TextBox 43">
            <a:extLst>
              <a:ext uri="{FF2B5EF4-FFF2-40B4-BE49-F238E27FC236}">
                <a16:creationId xmlns:a16="http://schemas.microsoft.com/office/drawing/2014/main" id="{2CCCD150-2CFC-4A2D-8AA5-D7A66D0A4D5D}"/>
              </a:ext>
            </a:extLst>
          </p:cNvPr>
          <p:cNvSpPr txBox="1"/>
          <p:nvPr/>
        </p:nvSpPr>
        <p:spPr>
          <a:xfrm>
            <a:off x="9102884" y="4675953"/>
            <a:ext cx="2071376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2126D4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2126D4"/>
                </a:solidFill>
              </a:rPr>
              <a:t>amet</a:t>
            </a:r>
            <a:r>
              <a:rPr lang="en-US" altLang="ko-KR" sz="1400" dirty="0">
                <a:solidFill>
                  <a:srgbClr val="2126D4"/>
                </a:solidFill>
              </a:rPr>
              <a:t>, </a:t>
            </a:r>
            <a:r>
              <a:rPr lang="en-US" altLang="ko-KR" sz="1400" dirty="0" err="1">
                <a:solidFill>
                  <a:srgbClr val="2126D4"/>
                </a:solidFill>
              </a:rPr>
              <a:t>consectetur</a:t>
            </a:r>
            <a:r>
              <a:rPr lang="en-US" altLang="ko-KR" sz="1400" dirty="0">
                <a:solidFill>
                  <a:srgbClr val="2126D4"/>
                </a:solidFill>
              </a:rPr>
              <a:t> </a:t>
            </a:r>
            <a:r>
              <a:rPr lang="en-US" altLang="ko-KR" sz="1400" dirty="0" err="1">
                <a:solidFill>
                  <a:srgbClr val="2126D4"/>
                </a:solidFill>
              </a:rPr>
              <a:t>adipisicing</a:t>
            </a:r>
            <a:r>
              <a:rPr lang="en-US" altLang="ko-KR" sz="1400" dirty="0">
                <a:solidFill>
                  <a:srgbClr val="2126D4"/>
                </a:solidFill>
              </a:rPr>
              <a:t> </a:t>
            </a:r>
            <a:r>
              <a:rPr lang="en-US" altLang="ko-KR" sz="1400" dirty="0" err="1">
                <a:solidFill>
                  <a:srgbClr val="2126D4"/>
                </a:solidFill>
              </a:rPr>
              <a:t>elit</a:t>
            </a:r>
            <a:endParaRPr lang="ko-KR" altLang="en-US" sz="1400" dirty="0">
              <a:solidFill>
                <a:srgbClr val="2126D4"/>
              </a:solidFill>
            </a:endParaRPr>
          </a:p>
        </p:txBody>
      </p:sp>
      <p:sp>
        <p:nvSpPr>
          <p:cNvPr id="45" name="직사각형 44">
            <a:extLst>
              <a:ext uri="{FF2B5EF4-FFF2-40B4-BE49-F238E27FC236}">
                <a16:creationId xmlns:a16="http://schemas.microsoft.com/office/drawing/2014/main" id="{429AE055-7ABF-4B84-AD46-2F022A983489}"/>
              </a:ext>
            </a:extLst>
          </p:cNvPr>
          <p:cNvSpPr/>
          <p:nvPr/>
        </p:nvSpPr>
        <p:spPr>
          <a:xfrm>
            <a:off x="9102884" y="4293643"/>
            <a:ext cx="207137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2126D4"/>
                </a:solidFill>
              </a:rPr>
              <a:t>Lorem ipsum</a:t>
            </a:r>
          </a:p>
        </p:txBody>
      </p:sp>
      <p:sp>
        <p:nvSpPr>
          <p:cNvPr id="46" name="타원 45">
            <a:extLst>
              <a:ext uri="{FF2B5EF4-FFF2-40B4-BE49-F238E27FC236}">
                <a16:creationId xmlns:a16="http://schemas.microsoft.com/office/drawing/2014/main" id="{91828F38-DC99-4D45-85C5-DC35F32C4300}"/>
              </a:ext>
            </a:extLst>
          </p:cNvPr>
          <p:cNvSpPr/>
          <p:nvPr/>
        </p:nvSpPr>
        <p:spPr>
          <a:xfrm>
            <a:off x="1699394" y="2476500"/>
            <a:ext cx="684828" cy="684828"/>
          </a:xfrm>
          <a:prstGeom prst="ellipse">
            <a:avLst/>
          </a:prstGeom>
          <a:solidFill>
            <a:srgbClr val="2126D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01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7" name="타원 46">
            <a:extLst>
              <a:ext uri="{FF2B5EF4-FFF2-40B4-BE49-F238E27FC236}">
                <a16:creationId xmlns:a16="http://schemas.microsoft.com/office/drawing/2014/main" id="{855FC457-B357-4B7D-A6CF-E63886EB6030}"/>
              </a:ext>
            </a:extLst>
          </p:cNvPr>
          <p:cNvSpPr/>
          <p:nvPr/>
        </p:nvSpPr>
        <p:spPr>
          <a:xfrm>
            <a:off x="4398315" y="2476500"/>
            <a:ext cx="684828" cy="684828"/>
          </a:xfrm>
          <a:prstGeom prst="ellipse">
            <a:avLst/>
          </a:prstGeom>
          <a:solidFill>
            <a:srgbClr val="2126D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02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8" name="타원 47">
            <a:extLst>
              <a:ext uri="{FF2B5EF4-FFF2-40B4-BE49-F238E27FC236}">
                <a16:creationId xmlns:a16="http://schemas.microsoft.com/office/drawing/2014/main" id="{9BEC345F-516E-4CEA-A850-852086DF3F4F}"/>
              </a:ext>
            </a:extLst>
          </p:cNvPr>
          <p:cNvSpPr/>
          <p:nvPr/>
        </p:nvSpPr>
        <p:spPr>
          <a:xfrm>
            <a:off x="7097236" y="2476500"/>
            <a:ext cx="684828" cy="684828"/>
          </a:xfrm>
          <a:prstGeom prst="ellipse">
            <a:avLst/>
          </a:prstGeom>
          <a:solidFill>
            <a:srgbClr val="2126D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03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9" name="타원 48">
            <a:extLst>
              <a:ext uri="{FF2B5EF4-FFF2-40B4-BE49-F238E27FC236}">
                <a16:creationId xmlns:a16="http://schemas.microsoft.com/office/drawing/2014/main" id="{001A9979-58FF-44A0-ABCF-C515FCAF5A35}"/>
              </a:ext>
            </a:extLst>
          </p:cNvPr>
          <p:cNvSpPr/>
          <p:nvPr/>
        </p:nvSpPr>
        <p:spPr>
          <a:xfrm>
            <a:off x="9796158" y="2476500"/>
            <a:ext cx="684828" cy="684828"/>
          </a:xfrm>
          <a:prstGeom prst="ellipse">
            <a:avLst/>
          </a:prstGeom>
          <a:solidFill>
            <a:srgbClr val="2126D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04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52" name="그림 51">
            <a:extLst>
              <a:ext uri="{FF2B5EF4-FFF2-40B4-BE49-F238E27FC236}">
                <a16:creationId xmlns:a16="http://schemas.microsoft.com/office/drawing/2014/main" id="{6A97CCD7-E89A-4F87-AB65-1EEDEF1FD89F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969444" y="5158510"/>
            <a:ext cx="2222555" cy="1699490"/>
          </a:xfrm>
          <a:prstGeom prst="rect">
            <a:avLst/>
          </a:prstGeom>
        </p:spPr>
      </p:pic>
      <p:pic>
        <p:nvPicPr>
          <p:cNvPr id="53" name="그림 52">
            <a:extLst>
              <a:ext uri="{FF2B5EF4-FFF2-40B4-BE49-F238E27FC236}">
                <a16:creationId xmlns:a16="http://schemas.microsoft.com/office/drawing/2014/main" id="{849BE6DA-0AEE-4F68-9E66-21835E83670A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5158510"/>
            <a:ext cx="1931753" cy="169948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902305912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CA368E31-6BD1-40E2-9F75-F601AD087FCD}"/>
              </a:ext>
            </a:extLst>
          </p:cNvPr>
          <p:cNvSpPr txBox="1"/>
          <p:nvPr/>
        </p:nvSpPr>
        <p:spPr>
          <a:xfrm>
            <a:off x="641351" y="611778"/>
            <a:ext cx="1090929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Revenue Model</a:t>
            </a:r>
            <a:endParaRPr lang="ko-KR" altLang="en-US" sz="32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9" name="타원 28">
            <a:extLst>
              <a:ext uri="{FF2B5EF4-FFF2-40B4-BE49-F238E27FC236}">
                <a16:creationId xmlns:a16="http://schemas.microsoft.com/office/drawing/2014/main" id="{C35B3D6E-210D-4C1F-A7F9-6C0971B5D0F6}"/>
              </a:ext>
            </a:extLst>
          </p:cNvPr>
          <p:cNvSpPr/>
          <p:nvPr/>
        </p:nvSpPr>
        <p:spPr>
          <a:xfrm>
            <a:off x="4907504" y="1647816"/>
            <a:ext cx="2376992" cy="2376992"/>
          </a:xfrm>
          <a:prstGeom prst="ellipse">
            <a:avLst/>
          </a:pr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rgbClr val="FC5441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rgbClr val="FC5441"/>
              </a:solidFill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54D63AFD-0552-41AA-8429-B6A8ED062A6E}"/>
              </a:ext>
            </a:extLst>
          </p:cNvPr>
          <p:cNvSpPr txBox="1"/>
          <p:nvPr/>
        </p:nvSpPr>
        <p:spPr>
          <a:xfrm>
            <a:off x="0" y="2282945"/>
            <a:ext cx="338576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57D3AB81-8379-47EC-8C4D-34AC0E73CEE9}"/>
              </a:ext>
            </a:extLst>
          </p:cNvPr>
          <p:cNvSpPr/>
          <p:nvPr/>
        </p:nvSpPr>
        <p:spPr>
          <a:xfrm>
            <a:off x="-1" y="1681104"/>
            <a:ext cx="338576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dirty="0">
                <a:solidFill>
                  <a:schemeClr val="bg1"/>
                </a:solidFill>
                <a:latin typeface="+mj-lt"/>
              </a:rPr>
              <a:t>Life-time Value of a Customer</a:t>
            </a:r>
          </a:p>
        </p:txBody>
      </p:sp>
      <p:sp>
        <p:nvSpPr>
          <p:cNvPr id="32" name="타원 31">
            <a:extLst>
              <a:ext uri="{FF2B5EF4-FFF2-40B4-BE49-F238E27FC236}">
                <a16:creationId xmlns:a16="http://schemas.microsoft.com/office/drawing/2014/main" id="{AC4AB18D-C204-461A-B112-7A9FD9E22B0C}"/>
              </a:ext>
            </a:extLst>
          </p:cNvPr>
          <p:cNvSpPr/>
          <p:nvPr/>
        </p:nvSpPr>
        <p:spPr>
          <a:xfrm>
            <a:off x="3618371" y="1749605"/>
            <a:ext cx="1058404" cy="1058404"/>
          </a:xfrm>
          <a:prstGeom prst="ellipse">
            <a:avLst/>
          </a:prstGeom>
          <a:solidFill>
            <a:schemeClr val="bg1"/>
          </a:solidFill>
          <a:ln w="31750"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600" dirty="0">
                <a:solidFill>
                  <a:srgbClr val="FC5441"/>
                </a:solidFill>
                <a:latin typeface="+mj-lt"/>
              </a:rPr>
              <a:t>01</a:t>
            </a:r>
            <a:endParaRPr lang="ko-KR" altLang="en-US" sz="1600" dirty="0">
              <a:solidFill>
                <a:srgbClr val="FC5441"/>
              </a:solidFill>
              <a:latin typeface="+mj-lt"/>
            </a:endParaRPr>
          </a:p>
        </p:txBody>
      </p:sp>
      <p:sp>
        <p:nvSpPr>
          <p:cNvPr id="33" name="타원 32">
            <a:extLst>
              <a:ext uri="{FF2B5EF4-FFF2-40B4-BE49-F238E27FC236}">
                <a16:creationId xmlns:a16="http://schemas.microsoft.com/office/drawing/2014/main" id="{EC811084-77D1-49DF-A296-1241A1D09A4D}"/>
              </a:ext>
            </a:extLst>
          </p:cNvPr>
          <p:cNvSpPr/>
          <p:nvPr/>
        </p:nvSpPr>
        <p:spPr>
          <a:xfrm>
            <a:off x="7515225" y="1749605"/>
            <a:ext cx="1058404" cy="1058404"/>
          </a:xfrm>
          <a:prstGeom prst="ellipse">
            <a:avLst/>
          </a:prstGeom>
          <a:solidFill>
            <a:schemeClr val="bg1"/>
          </a:solidFill>
          <a:ln w="31750"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600" dirty="0">
                <a:solidFill>
                  <a:srgbClr val="FC5441"/>
                </a:solidFill>
                <a:latin typeface="+mj-lt"/>
              </a:rPr>
              <a:t>04</a:t>
            </a:r>
            <a:endParaRPr lang="ko-KR" altLang="en-US" sz="1600" dirty="0">
              <a:solidFill>
                <a:srgbClr val="FC5441"/>
              </a:solidFill>
              <a:latin typeface="+mj-lt"/>
            </a:endParaRP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12F5184E-4536-41E3-AE7F-7D8F9D59056A}"/>
              </a:ext>
            </a:extLst>
          </p:cNvPr>
          <p:cNvSpPr txBox="1"/>
          <p:nvPr/>
        </p:nvSpPr>
        <p:spPr>
          <a:xfrm>
            <a:off x="8875942" y="2014936"/>
            <a:ext cx="331605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46" name="직사각형 45">
            <a:extLst>
              <a:ext uri="{FF2B5EF4-FFF2-40B4-BE49-F238E27FC236}">
                <a16:creationId xmlns:a16="http://schemas.microsoft.com/office/drawing/2014/main" id="{C6E03B7A-32BD-4096-B366-6D73090304DC}"/>
              </a:ext>
            </a:extLst>
          </p:cNvPr>
          <p:cNvSpPr/>
          <p:nvPr/>
        </p:nvSpPr>
        <p:spPr>
          <a:xfrm>
            <a:off x="8875940" y="1681104"/>
            <a:ext cx="3316059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chemeClr val="bg1"/>
                </a:solidFill>
                <a:latin typeface="+mj-lt"/>
              </a:rPr>
              <a:t>Estimated Yearly Revenue</a:t>
            </a:r>
          </a:p>
        </p:txBody>
      </p:sp>
      <p:sp>
        <p:nvSpPr>
          <p:cNvPr id="47" name="타원 46">
            <a:extLst>
              <a:ext uri="{FF2B5EF4-FFF2-40B4-BE49-F238E27FC236}">
                <a16:creationId xmlns:a16="http://schemas.microsoft.com/office/drawing/2014/main" id="{2BF67566-FFCD-41D4-9B28-19F49B57EA43}"/>
              </a:ext>
            </a:extLst>
          </p:cNvPr>
          <p:cNvSpPr/>
          <p:nvPr/>
        </p:nvSpPr>
        <p:spPr>
          <a:xfrm>
            <a:off x="3618371" y="3355587"/>
            <a:ext cx="1058404" cy="1058404"/>
          </a:xfrm>
          <a:prstGeom prst="ellipse">
            <a:avLst/>
          </a:prstGeom>
          <a:solidFill>
            <a:schemeClr val="bg1"/>
          </a:solidFill>
          <a:ln w="31750"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600" dirty="0">
                <a:solidFill>
                  <a:srgbClr val="FC5441"/>
                </a:solidFill>
                <a:latin typeface="+mj-lt"/>
              </a:rPr>
              <a:t>02</a:t>
            </a:r>
            <a:endParaRPr lang="ko-KR" altLang="en-US" sz="1600" dirty="0">
              <a:solidFill>
                <a:srgbClr val="FC5441"/>
              </a:solidFill>
              <a:latin typeface="+mj-lt"/>
            </a:endParaRPr>
          </a:p>
        </p:txBody>
      </p:sp>
      <p:sp>
        <p:nvSpPr>
          <p:cNvPr id="48" name="타원 47">
            <a:extLst>
              <a:ext uri="{FF2B5EF4-FFF2-40B4-BE49-F238E27FC236}">
                <a16:creationId xmlns:a16="http://schemas.microsoft.com/office/drawing/2014/main" id="{907F9D50-20BF-4D1A-80E4-665227979141}"/>
              </a:ext>
            </a:extLst>
          </p:cNvPr>
          <p:cNvSpPr/>
          <p:nvPr/>
        </p:nvSpPr>
        <p:spPr>
          <a:xfrm>
            <a:off x="7515225" y="3355587"/>
            <a:ext cx="1058404" cy="1058404"/>
          </a:xfrm>
          <a:prstGeom prst="ellipse">
            <a:avLst/>
          </a:prstGeom>
          <a:solidFill>
            <a:schemeClr val="bg1"/>
          </a:solidFill>
          <a:ln w="31750"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600" dirty="0">
                <a:solidFill>
                  <a:srgbClr val="FC5441"/>
                </a:solidFill>
                <a:latin typeface="+mj-lt"/>
              </a:rPr>
              <a:t>05</a:t>
            </a:r>
            <a:endParaRPr lang="ko-KR" altLang="en-US" sz="1600" dirty="0">
              <a:solidFill>
                <a:srgbClr val="FC5441"/>
              </a:solidFill>
              <a:latin typeface="+mj-lt"/>
            </a:endParaRPr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2829ECD1-CE00-484F-8FD3-2F28A749B3FE}"/>
              </a:ext>
            </a:extLst>
          </p:cNvPr>
          <p:cNvSpPr txBox="1"/>
          <p:nvPr/>
        </p:nvSpPr>
        <p:spPr>
          <a:xfrm>
            <a:off x="0" y="3621547"/>
            <a:ext cx="338576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61" name="직사각형 60">
            <a:extLst>
              <a:ext uri="{FF2B5EF4-FFF2-40B4-BE49-F238E27FC236}">
                <a16:creationId xmlns:a16="http://schemas.microsoft.com/office/drawing/2014/main" id="{8BE2E9EE-7C5F-46C7-A048-A41C664B6F58}"/>
              </a:ext>
            </a:extLst>
          </p:cNvPr>
          <p:cNvSpPr/>
          <p:nvPr/>
        </p:nvSpPr>
        <p:spPr>
          <a:xfrm>
            <a:off x="-1" y="3287715"/>
            <a:ext cx="338576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dirty="0">
                <a:solidFill>
                  <a:schemeClr val="bg1"/>
                </a:solidFill>
                <a:latin typeface="+mj-lt"/>
              </a:rPr>
              <a:t>Pricing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05498315-E4FD-4F99-8724-0FB9F78BDFCF}"/>
              </a:ext>
            </a:extLst>
          </p:cNvPr>
          <p:cNvSpPr txBox="1"/>
          <p:nvPr/>
        </p:nvSpPr>
        <p:spPr>
          <a:xfrm>
            <a:off x="8875942" y="3838243"/>
            <a:ext cx="331605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63" name="직사각형 62">
            <a:extLst>
              <a:ext uri="{FF2B5EF4-FFF2-40B4-BE49-F238E27FC236}">
                <a16:creationId xmlns:a16="http://schemas.microsoft.com/office/drawing/2014/main" id="{A2A61827-A7C5-4698-AA72-ED465C187F52}"/>
              </a:ext>
            </a:extLst>
          </p:cNvPr>
          <p:cNvSpPr/>
          <p:nvPr/>
        </p:nvSpPr>
        <p:spPr>
          <a:xfrm>
            <a:off x="8875940" y="3287715"/>
            <a:ext cx="3316059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chemeClr val="bg1"/>
                </a:solidFill>
                <a:latin typeface="+mj-lt"/>
              </a:rPr>
              <a:t>Expected Conversion rate Get a Paid client</a:t>
            </a:r>
          </a:p>
        </p:txBody>
      </p:sp>
      <p:sp>
        <p:nvSpPr>
          <p:cNvPr id="64" name="타원 63">
            <a:extLst>
              <a:ext uri="{FF2B5EF4-FFF2-40B4-BE49-F238E27FC236}">
                <a16:creationId xmlns:a16="http://schemas.microsoft.com/office/drawing/2014/main" id="{85242FAD-B5F2-4E89-888D-A259CBEE5D02}"/>
              </a:ext>
            </a:extLst>
          </p:cNvPr>
          <p:cNvSpPr/>
          <p:nvPr/>
        </p:nvSpPr>
        <p:spPr>
          <a:xfrm>
            <a:off x="3618371" y="4961569"/>
            <a:ext cx="1058404" cy="1058404"/>
          </a:xfrm>
          <a:prstGeom prst="ellipse">
            <a:avLst/>
          </a:prstGeom>
          <a:solidFill>
            <a:schemeClr val="bg1"/>
          </a:solidFill>
          <a:ln w="31750"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600" dirty="0">
                <a:solidFill>
                  <a:srgbClr val="FC5441"/>
                </a:solidFill>
                <a:latin typeface="+mj-lt"/>
              </a:rPr>
              <a:t>03</a:t>
            </a:r>
            <a:endParaRPr lang="ko-KR" altLang="en-US" sz="1600" dirty="0">
              <a:solidFill>
                <a:srgbClr val="FC5441"/>
              </a:solidFill>
              <a:latin typeface="+mj-lt"/>
            </a:endParaRPr>
          </a:p>
        </p:txBody>
      </p:sp>
      <p:sp>
        <p:nvSpPr>
          <p:cNvPr id="65" name="타원 64">
            <a:extLst>
              <a:ext uri="{FF2B5EF4-FFF2-40B4-BE49-F238E27FC236}">
                <a16:creationId xmlns:a16="http://schemas.microsoft.com/office/drawing/2014/main" id="{A9E6D1AE-6240-4014-B845-9F21B3CD81EA}"/>
              </a:ext>
            </a:extLst>
          </p:cNvPr>
          <p:cNvSpPr/>
          <p:nvPr/>
        </p:nvSpPr>
        <p:spPr>
          <a:xfrm>
            <a:off x="7515225" y="4961569"/>
            <a:ext cx="1058404" cy="1058404"/>
          </a:xfrm>
          <a:prstGeom prst="ellipse">
            <a:avLst/>
          </a:prstGeom>
          <a:solidFill>
            <a:schemeClr val="bg1"/>
          </a:solidFill>
          <a:ln w="31750"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600" dirty="0">
                <a:solidFill>
                  <a:srgbClr val="FC5441"/>
                </a:solidFill>
                <a:latin typeface="+mj-lt"/>
              </a:rPr>
              <a:t>06</a:t>
            </a:r>
            <a:endParaRPr lang="ko-KR" altLang="en-US" sz="1600" dirty="0">
              <a:solidFill>
                <a:srgbClr val="FC5441"/>
              </a:solidFill>
              <a:latin typeface="+mj-lt"/>
            </a:endParaRPr>
          </a:p>
        </p:txBody>
      </p:sp>
      <p:sp>
        <p:nvSpPr>
          <p:cNvPr id="70" name="TextBox 69">
            <a:extLst>
              <a:ext uri="{FF2B5EF4-FFF2-40B4-BE49-F238E27FC236}">
                <a16:creationId xmlns:a16="http://schemas.microsoft.com/office/drawing/2014/main" id="{CD26ED85-30FD-4157-9C1D-E262D09F2656}"/>
              </a:ext>
            </a:extLst>
          </p:cNvPr>
          <p:cNvSpPr txBox="1"/>
          <p:nvPr/>
        </p:nvSpPr>
        <p:spPr>
          <a:xfrm>
            <a:off x="0" y="5496753"/>
            <a:ext cx="338576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71" name="직사각형 70">
            <a:extLst>
              <a:ext uri="{FF2B5EF4-FFF2-40B4-BE49-F238E27FC236}">
                <a16:creationId xmlns:a16="http://schemas.microsoft.com/office/drawing/2014/main" id="{F80A1912-8EEB-4611-AA22-B0C7E4B8BE4E}"/>
              </a:ext>
            </a:extLst>
          </p:cNvPr>
          <p:cNvSpPr/>
          <p:nvPr/>
        </p:nvSpPr>
        <p:spPr>
          <a:xfrm>
            <a:off x="-1" y="4894326"/>
            <a:ext cx="338576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dirty="0">
                <a:solidFill>
                  <a:schemeClr val="bg1"/>
                </a:solidFill>
                <a:latin typeface="+mj-lt"/>
              </a:rPr>
              <a:t>Recurring Revenue Frequency</a:t>
            </a:r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6A2E13BE-0719-4A7B-8D86-D32753206C25}"/>
              </a:ext>
            </a:extLst>
          </p:cNvPr>
          <p:cNvSpPr txBox="1"/>
          <p:nvPr/>
        </p:nvSpPr>
        <p:spPr>
          <a:xfrm>
            <a:off x="8875942" y="5228158"/>
            <a:ext cx="331605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73" name="직사각형 72">
            <a:extLst>
              <a:ext uri="{FF2B5EF4-FFF2-40B4-BE49-F238E27FC236}">
                <a16:creationId xmlns:a16="http://schemas.microsoft.com/office/drawing/2014/main" id="{26A187A3-A7FF-4C04-B70A-7AFBC821A86D}"/>
              </a:ext>
            </a:extLst>
          </p:cNvPr>
          <p:cNvSpPr/>
          <p:nvPr/>
        </p:nvSpPr>
        <p:spPr>
          <a:xfrm>
            <a:off x="8875940" y="4894326"/>
            <a:ext cx="3316059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chemeClr val="bg1"/>
                </a:solidFill>
                <a:latin typeface="+mj-lt"/>
              </a:rPr>
              <a:t>Expected ARPU</a:t>
            </a:r>
          </a:p>
        </p:txBody>
      </p:sp>
      <p:pic>
        <p:nvPicPr>
          <p:cNvPr id="23" name="그림 22">
            <a:extLst>
              <a:ext uri="{FF2B5EF4-FFF2-40B4-BE49-F238E27FC236}">
                <a16:creationId xmlns:a16="http://schemas.microsoft.com/office/drawing/2014/main" id="{89381C6F-05E9-42FF-88DE-D018C6A41226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862195" y="3644036"/>
            <a:ext cx="2467610" cy="321396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375172640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CA368E31-6BD1-40E2-9F75-F601AD087FCD}"/>
              </a:ext>
            </a:extLst>
          </p:cNvPr>
          <p:cNvSpPr txBox="1"/>
          <p:nvPr/>
        </p:nvSpPr>
        <p:spPr>
          <a:xfrm>
            <a:off x="641351" y="781017"/>
            <a:ext cx="1090929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latin typeface="+mj-lt"/>
                <a:cs typeface="Arial" panose="020B0604020202020204" pitchFamily="34" charset="0"/>
              </a:rPr>
              <a:t>Growth Strategy</a:t>
            </a:r>
            <a:endParaRPr lang="ko-KR" altLang="en-US" sz="3200" dirty="0">
              <a:latin typeface="+mj-lt"/>
              <a:cs typeface="Arial" panose="020B0604020202020204" pitchFamily="34" charset="0"/>
            </a:endParaRPr>
          </a:p>
        </p:txBody>
      </p:sp>
      <p:cxnSp>
        <p:nvCxnSpPr>
          <p:cNvPr id="87" name="직선 연결선 86">
            <a:extLst>
              <a:ext uri="{FF2B5EF4-FFF2-40B4-BE49-F238E27FC236}">
                <a16:creationId xmlns:a16="http://schemas.microsoft.com/office/drawing/2014/main" id="{65E3D74C-9375-4D3A-917D-6281C347D80E}"/>
              </a:ext>
            </a:extLst>
          </p:cNvPr>
          <p:cNvCxnSpPr>
            <a:cxnSpLocks/>
            <a:stCxn id="88" idx="6"/>
            <a:endCxn id="90" idx="2"/>
          </p:cNvCxnSpPr>
          <p:nvPr/>
        </p:nvCxnSpPr>
        <p:spPr>
          <a:xfrm>
            <a:off x="2659062" y="3832239"/>
            <a:ext cx="6873876" cy="0"/>
          </a:xfrm>
          <a:prstGeom prst="line">
            <a:avLst/>
          </a:prstGeom>
          <a:ln w="88900" cap="rnd">
            <a:solidFill>
              <a:srgbClr val="5C7AF4"/>
            </a:solidFill>
            <a:prstDash val="sysDot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88" name="타원 87">
            <a:extLst>
              <a:ext uri="{FF2B5EF4-FFF2-40B4-BE49-F238E27FC236}">
                <a16:creationId xmlns:a16="http://schemas.microsoft.com/office/drawing/2014/main" id="{1E31DE6D-974A-4DEC-93A9-0D13746F2CEA}"/>
              </a:ext>
            </a:extLst>
          </p:cNvPr>
          <p:cNvSpPr/>
          <p:nvPr/>
        </p:nvSpPr>
        <p:spPr>
          <a:xfrm>
            <a:off x="2243138" y="3624277"/>
            <a:ext cx="415924" cy="415924"/>
          </a:xfrm>
          <a:prstGeom prst="ellipse">
            <a:avLst/>
          </a:prstGeom>
          <a:solidFill>
            <a:srgbClr val="F7EAE1"/>
          </a:solidFill>
          <a:ln w="88900">
            <a:solidFill>
              <a:srgbClr val="5C7AF4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89" name="타원 88">
            <a:extLst>
              <a:ext uri="{FF2B5EF4-FFF2-40B4-BE49-F238E27FC236}">
                <a16:creationId xmlns:a16="http://schemas.microsoft.com/office/drawing/2014/main" id="{08842A46-B44D-4BEB-A9E9-A96A914A824D}"/>
              </a:ext>
            </a:extLst>
          </p:cNvPr>
          <p:cNvSpPr/>
          <p:nvPr/>
        </p:nvSpPr>
        <p:spPr>
          <a:xfrm>
            <a:off x="5888038" y="3624277"/>
            <a:ext cx="415924" cy="415924"/>
          </a:xfrm>
          <a:prstGeom prst="ellipse">
            <a:avLst/>
          </a:prstGeom>
          <a:solidFill>
            <a:srgbClr val="F7EAE1"/>
          </a:solidFill>
          <a:ln w="88900">
            <a:solidFill>
              <a:srgbClr val="5C7AF4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90" name="타원 89">
            <a:extLst>
              <a:ext uri="{FF2B5EF4-FFF2-40B4-BE49-F238E27FC236}">
                <a16:creationId xmlns:a16="http://schemas.microsoft.com/office/drawing/2014/main" id="{CB04DF1C-6A7C-46F7-856A-37CE15908BFA}"/>
              </a:ext>
            </a:extLst>
          </p:cNvPr>
          <p:cNvSpPr/>
          <p:nvPr/>
        </p:nvSpPr>
        <p:spPr>
          <a:xfrm>
            <a:off x="9532938" y="3624277"/>
            <a:ext cx="415924" cy="415924"/>
          </a:xfrm>
          <a:prstGeom prst="ellipse">
            <a:avLst/>
          </a:prstGeom>
          <a:solidFill>
            <a:srgbClr val="F7EAE1"/>
          </a:solidFill>
          <a:ln w="88900">
            <a:solidFill>
              <a:srgbClr val="5C7AF4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9AA58329-941D-4E13-B7D4-EA596B33D436}"/>
              </a:ext>
            </a:extLst>
          </p:cNvPr>
          <p:cNvSpPr txBox="1"/>
          <p:nvPr/>
        </p:nvSpPr>
        <p:spPr>
          <a:xfrm>
            <a:off x="1333866" y="5122877"/>
            <a:ext cx="2222134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en-US" altLang="ko-KR" sz="1400" dirty="0"/>
          </a:p>
        </p:txBody>
      </p:sp>
      <p:sp>
        <p:nvSpPr>
          <p:cNvPr id="92" name="직사각형 91">
            <a:extLst>
              <a:ext uri="{FF2B5EF4-FFF2-40B4-BE49-F238E27FC236}">
                <a16:creationId xmlns:a16="http://schemas.microsoft.com/office/drawing/2014/main" id="{E5F4FF93-D41D-4135-966C-D0E0773EAD3C}"/>
              </a:ext>
            </a:extLst>
          </p:cNvPr>
          <p:cNvSpPr/>
          <p:nvPr/>
        </p:nvSpPr>
        <p:spPr>
          <a:xfrm>
            <a:off x="1333866" y="4568839"/>
            <a:ext cx="2222134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Step 01</a:t>
            </a:r>
            <a:endParaRPr lang="ko-KR" altLang="en-US" sz="2400" dirty="0">
              <a:latin typeface="+mj-lt"/>
            </a:endParaRPr>
          </a:p>
        </p:txBody>
      </p:sp>
      <p:sp>
        <p:nvSpPr>
          <p:cNvPr id="93" name="TextBox 92">
            <a:extLst>
              <a:ext uri="{FF2B5EF4-FFF2-40B4-BE49-F238E27FC236}">
                <a16:creationId xmlns:a16="http://schemas.microsoft.com/office/drawing/2014/main" id="{0D26B705-E621-4E4C-9649-E3512EF12C8B}"/>
              </a:ext>
            </a:extLst>
          </p:cNvPr>
          <p:cNvSpPr txBox="1"/>
          <p:nvPr/>
        </p:nvSpPr>
        <p:spPr>
          <a:xfrm>
            <a:off x="4984933" y="5122877"/>
            <a:ext cx="2222134" cy="95410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/>
              <a:t>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endParaRPr lang="en-US" altLang="ko-KR" sz="1400" dirty="0"/>
          </a:p>
        </p:txBody>
      </p:sp>
      <p:sp>
        <p:nvSpPr>
          <p:cNvPr id="94" name="직사각형 93">
            <a:extLst>
              <a:ext uri="{FF2B5EF4-FFF2-40B4-BE49-F238E27FC236}">
                <a16:creationId xmlns:a16="http://schemas.microsoft.com/office/drawing/2014/main" id="{7F9C61F7-FA7E-4A18-B2D7-E236181C5E9C}"/>
              </a:ext>
            </a:extLst>
          </p:cNvPr>
          <p:cNvSpPr/>
          <p:nvPr/>
        </p:nvSpPr>
        <p:spPr>
          <a:xfrm>
            <a:off x="4984933" y="4568839"/>
            <a:ext cx="2222134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>
                <a:latin typeface="+mj-lt"/>
              </a:rPr>
              <a:t>Step </a:t>
            </a:r>
            <a:r>
              <a:rPr lang="en-US" altLang="ko-KR" sz="2400" dirty="0">
                <a:latin typeface="+mj-lt"/>
              </a:rPr>
              <a:t>02</a:t>
            </a:r>
            <a:endParaRPr lang="ko-KR" altLang="en-US" sz="2400" dirty="0">
              <a:latin typeface="+mj-lt"/>
            </a:endParaRPr>
          </a:p>
        </p:txBody>
      </p:sp>
      <p:sp>
        <p:nvSpPr>
          <p:cNvPr id="95" name="TextBox 94">
            <a:extLst>
              <a:ext uri="{FF2B5EF4-FFF2-40B4-BE49-F238E27FC236}">
                <a16:creationId xmlns:a16="http://schemas.microsoft.com/office/drawing/2014/main" id="{061A0AA8-D662-4D7B-9CF6-E479356B0C70}"/>
              </a:ext>
            </a:extLst>
          </p:cNvPr>
          <p:cNvSpPr txBox="1"/>
          <p:nvPr/>
        </p:nvSpPr>
        <p:spPr>
          <a:xfrm>
            <a:off x="8636002" y="5122877"/>
            <a:ext cx="2222134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endParaRPr lang="ko-KR" altLang="en-US" sz="1400" dirty="0"/>
          </a:p>
        </p:txBody>
      </p:sp>
      <p:sp>
        <p:nvSpPr>
          <p:cNvPr id="96" name="직사각형 95">
            <a:extLst>
              <a:ext uri="{FF2B5EF4-FFF2-40B4-BE49-F238E27FC236}">
                <a16:creationId xmlns:a16="http://schemas.microsoft.com/office/drawing/2014/main" id="{C8E7579E-3139-44F1-A241-420635E3A07C}"/>
              </a:ext>
            </a:extLst>
          </p:cNvPr>
          <p:cNvSpPr/>
          <p:nvPr/>
        </p:nvSpPr>
        <p:spPr>
          <a:xfrm>
            <a:off x="8636002" y="4568839"/>
            <a:ext cx="2222134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Step 03</a:t>
            </a:r>
            <a:endParaRPr lang="ko-KR" altLang="en-US" sz="2400" dirty="0">
              <a:latin typeface="+mj-lt"/>
            </a:endParaRPr>
          </a:p>
        </p:txBody>
      </p:sp>
      <p:pic>
        <p:nvPicPr>
          <p:cNvPr id="19" name="그림 18">
            <a:extLst>
              <a:ext uri="{FF2B5EF4-FFF2-40B4-BE49-F238E27FC236}">
                <a16:creationId xmlns:a16="http://schemas.microsoft.com/office/drawing/2014/main" id="{366BB79E-B4A4-4973-AB2C-1ECF10A24E50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643687" y="1439030"/>
            <a:ext cx="2194426" cy="1792181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2B010494-DDE9-492D-A444-079B64A6566B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053548" y="1439030"/>
            <a:ext cx="2084904" cy="1792181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92C6A467-33FA-4417-A23C-A190C1CA9432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90714" y="1439030"/>
            <a:ext cx="3108438" cy="179218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11228955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CA368E31-6BD1-40E2-9F75-F601AD087FCD}"/>
              </a:ext>
            </a:extLst>
          </p:cNvPr>
          <p:cNvSpPr txBox="1"/>
          <p:nvPr/>
        </p:nvSpPr>
        <p:spPr>
          <a:xfrm>
            <a:off x="641351" y="611778"/>
            <a:ext cx="1090929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Advisors</a:t>
            </a:r>
            <a:endParaRPr lang="ko-KR" altLang="en-US" sz="32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4" name="그림 개체 틀 33">
            <a:extLst>
              <a:ext uri="{FF2B5EF4-FFF2-40B4-BE49-F238E27FC236}">
                <a16:creationId xmlns:a16="http://schemas.microsoft.com/office/drawing/2014/main" id="{ADF08D0E-7378-40A9-A3C7-95D2EA45D38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5" name="그림 개체 틀 34">
            <a:extLst>
              <a:ext uri="{FF2B5EF4-FFF2-40B4-BE49-F238E27FC236}">
                <a16:creationId xmlns:a16="http://schemas.microsoft.com/office/drawing/2014/main" id="{E1DE8713-A6EC-4CA9-B38B-D671570F1566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6" name="그림 개체 틀 35">
            <a:extLst>
              <a:ext uri="{FF2B5EF4-FFF2-40B4-BE49-F238E27FC236}">
                <a16:creationId xmlns:a16="http://schemas.microsoft.com/office/drawing/2014/main" id="{9D7B56F0-D3DE-4A4E-85BC-651563023CD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AC391858-0672-4F6F-B321-D50D03A021DA}"/>
              </a:ext>
            </a:extLst>
          </p:cNvPr>
          <p:cNvSpPr txBox="1"/>
          <p:nvPr/>
        </p:nvSpPr>
        <p:spPr>
          <a:xfrm>
            <a:off x="1099731" y="5393258"/>
            <a:ext cx="285641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E1678351-AE24-4001-B97B-271B60444DD5}"/>
              </a:ext>
            </a:extLst>
          </p:cNvPr>
          <p:cNvSpPr/>
          <p:nvPr/>
        </p:nvSpPr>
        <p:spPr>
          <a:xfrm>
            <a:off x="1099730" y="4951581"/>
            <a:ext cx="285641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BC953C51-FB78-485B-87FB-C1369D3C2B32}"/>
              </a:ext>
            </a:extLst>
          </p:cNvPr>
          <p:cNvSpPr txBox="1"/>
          <p:nvPr/>
        </p:nvSpPr>
        <p:spPr>
          <a:xfrm>
            <a:off x="4674690" y="5393258"/>
            <a:ext cx="285641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82807C1A-DC5F-44DA-9D89-C5DADABF3BE3}"/>
              </a:ext>
            </a:extLst>
          </p:cNvPr>
          <p:cNvSpPr/>
          <p:nvPr/>
        </p:nvSpPr>
        <p:spPr>
          <a:xfrm>
            <a:off x="4674689" y="4951581"/>
            <a:ext cx="285641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AD6D2B00-8E43-4DF9-B5A7-9844E6C666FA}"/>
              </a:ext>
            </a:extLst>
          </p:cNvPr>
          <p:cNvSpPr txBox="1"/>
          <p:nvPr/>
        </p:nvSpPr>
        <p:spPr>
          <a:xfrm>
            <a:off x="8249648" y="5393258"/>
            <a:ext cx="285641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CAC2D3E5-0A69-4FC9-B3FB-695A2C6EACBB}"/>
              </a:ext>
            </a:extLst>
          </p:cNvPr>
          <p:cNvSpPr/>
          <p:nvPr/>
        </p:nvSpPr>
        <p:spPr>
          <a:xfrm>
            <a:off x="8249647" y="4951581"/>
            <a:ext cx="285641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12" name="타원 11">
            <a:extLst>
              <a:ext uri="{FF2B5EF4-FFF2-40B4-BE49-F238E27FC236}">
                <a16:creationId xmlns:a16="http://schemas.microsoft.com/office/drawing/2014/main" id="{F730DAEF-3F46-49C2-89E9-8F187DCC14FF}"/>
              </a:ext>
            </a:extLst>
          </p:cNvPr>
          <p:cNvSpPr/>
          <p:nvPr/>
        </p:nvSpPr>
        <p:spPr>
          <a:xfrm>
            <a:off x="1968591" y="3719585"/>
            <a:ext cx="1104900" cy="1104900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chemeClr val="lt1"/>
              </a:solidFill>
            </a:endParaRPr>
          </a:p>
        </p:txBody>
      </p:sp>
      <p:grpSp>
        <p:nvGrpSpPr>
          <p:cNvPr id="13" name="그룹 12">
            <a:extLst>
              <a:ext uri="{FF2B5EF4-FFF2-40B4-BE49-F238E27FC236}">
                <a16:creationId xmlns:a16="http://schemas.microsoft.com/office/drawing/2014/main" id="{0A49C8BB-CEDE-4604-A260-35B19027EDE7}"/>
              </a:ext>
            </a:extLst>
          </p:cNvPr>
          <p:cNvGrpSpPr/>
          <p:nvPr/>
        </p:nvGrpSpPr>
        <p:grpSpPr>
          <a:xfrm>
            <a:off x="2268628" y="4019623"/>
            <a:ext cx="504826" cy="504824"/>
            <a:chOff x="746465" y="2902362"/>
            <a:chExt cx="390525" cy="390525"/>
          </a:xfrm>
          <a:solidFill>
            <a:srgbClr val="2126D4"/>
          </a:solidFill>
        </p:grpSpPr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70EFAEC3-45D7-4382-956A-C17099AD46AA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>
                <a:solidFill>
                  <a:schemeClr val="lt1"/>
                </a:solidFill>
              </a:endParaRPr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B26075A7-E465-4591-A9E4-393FEDFBA4EE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>
                <a:solidFill>
                  <a:schemeClr val="lt1"/>
                </a:solidFill>
              </a:endParaRPr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33362A17-A9F8-422F-BCFD-07F70CED7CA7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>
                <a:solidFill>
                  <a:schemeClr val="lt1"/>
                </a:solidFill>
              </a:endParaRPr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1E583603-C1DF-446F-9786-2FCDBF55A930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>
                <a:solidFill>
                  <a:schemeClr val="lt1"/>
                </a:solidFill>
              </a:endParaRPr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0CFF4968-38BF-4419-8D06-29F90E303A4A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>
                <a:solidFill>
                  <a:schemeClr val="lt1"/>
                </a:solidFill>
              </a:endParaRPr>
            </a:p>
          </p:txBody>
        </p:sp>
      </p:grpSp>
      <p:sp>
        <p:nvSpPr>
          <p:cNvPr id="19" name="타원 18">
            <a:extLst>
              <a:ext uri="{FF2B5EF4-FFF2-40B4-BE49-F238E27FC236}">
                <a16:creationId xmlns:a16="http://schemas.microsoft.com/office/drawing/2014/main" id="{6826A9E6-3E7E-45F6-A7B3-6AFBA7B8BF6D}"/>
              </a:ext>
            </a:extLst>
          </p:cNvPr>
          <p:cNvSpPr/>
          <p:nvPr/>
        </p:nvSpPr>
        <p:spPr>
          <a:xfrm>
            <a:off x="5543550" y="3719585"/>
            <a:ext cx="1104900" cy="1104900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chemeClr val="lt1"/>
              </a:solidFill>
            </a:endParaRPr>
          </a:p>
        </p:txBody>
      </p:sp>
      <p:sp>
        <p:nvSpPr>
          <p:cNvPr id="20" name="타원 19">
            <a:extLst>
              <a:ext uri="{FF2B5EF4-FFF2-40B4-BE49-F238E27FC236}">
                <a16:creationId xmlns:a16="http://schemas.microsoft.com/office/drawing/2014/main" id="{001BDBB2-749C-4DBA-B118-24420E7354A8}"/>
              </a:ext>
            </a:extLst>
          </p:cNvPr>
          <p:cNvSpPr/>
          <p:nvPr/>
        </p:nvSpPr>
        <p:spPr>
          <a:xfrm>
            <a:off x="9118508" y="3719585"/>
            <a:ext cx="1104900" cy="1104900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chemeClr val="lt1"/>
              </a:solidFill>
            </a:endParaRPr>
          </a:p>
        </p:txBody>
      </p:sp>
      <p:grpSp>
        <p:nvGrpSpPr>
          <p:cNvPr id="21" name="그룹 20">
            <a:extLst>
              <a:ext uri="{FF2B5EF4-FFF2-40B4-BE49-F238E27FC236}">
                <a16:creationId xmlns:a16="http://schemas.microsoft.com/office/drawing/2014/main" id="{6F73A1ED-333F-4A56-8432-AC839817076E}"/>
              </a:ext>
            </a:extLst>
          </p:cNvPr>
          <p:cNvGrpSpPr/>
          <p:nvPr/>
        </p:nvGrpSpPr>
        <p:grpSpPr>
          <a:xfrm>
            <a:off x="9438297" y="3989962"/>
            <a:ext cx="465322" cy="555514"/>
            <a:chOff x="3471568" y="1570005"/>
            <a:chExt cx="328636" cy="392335"/>
          </a:xfrm>
          <a:solidFill>
            <a:srgbClr val="2126D4"/>
          </a:solidFill>
        </p:grpSpPr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30572699-BA15-48C3-946A-7B21F4D1FB8F}"/>
                </a:ext>
              </a:extLst>
            </p:cNvPr>
            <p:cNvSpPr/>
            <p:nvPr/>
          </p:nvSpPr>
          <p:spPr>
            <a:xfrm>
              <a:off x="3668545" y="1876615"/>
              <a:ext cx="85725" cy="85725"/>
            </a:xfrm>
            <a:custGeom>
              <a:avLst/>
              <a:gdLst>
                <a:gd name="connsiteX0" fmla="*/ 74009 w 85725"/>
                <a:gd name="connsiteY0" fmla="*/ 7144 h 85725"/>
                <a:gd name="connsiteX1" fmla="*/ 7144 w 85725"/>
                <a:gd name="connsiteY1" fmla="*/ 36671 h 85725"/>
                <a:gd name="connsiteX2" fmla="*/ 17145 w 85725"/>
                <a:gd name="connsiteY2" fmla="*/ 72866 h 85725"/>
                <a:gd name="connsiteX3" fmla="*/ 27718 w 85725"/>
                <a:gd name="connsiteY3" fmla="*/ 80963 h 85725"/>
                <a:gd name="connsiteX4" fmla="*/ 71628 w 85725"/>
                <a:gd name="connsiteY4" fmla="*/ 80963 h 85725"/>
                <a:gd name="connsiteX5" fmla="*/ 82487 w 85725"/>
                <a:gd name="connsiteY5" fmla="*/ 68485 h 85725"/>
                <a:gd name="connsiteX6" fmla="*/ 74009 w 85725"/>
                <a:gd name="connsiteY6" fmla="*/ 714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4009" y="7144"/>
                  </a:moveTo>
                  <a:cubicBezTo>
                    <a:pt x="54293" y="21241"/>
                    <a:pt x="31623" y="31433"/>
                    <a:pt x="7144" y="36671"/>
                  </a:cubicBezTo>
                  <a:lnTo>
                    <a:pt x="17145" y="72866"/>
                  </a:lnTo>
                  <a:cubicBezTo>
                    <a:pt x="18479" y="77629"/>
                    <a:pt x="22765" y="80963"/>
                    <a:pt x="27718" y="80963"/>
                  </a:cubicBezTo>
                  <a:lnTo>
                    <a:pt x="71628" y="80963"/>
                  </a:lnTo>
                  <a:cubicBezTo>
                    <a:pt x="78200" y="80963"/>
                    <a:pt x="83344" y="74962"/>
                    <a:pt x="82487" y="68485"/>
                  </a:cubicBezTo>
                  <a:lnTo>
                    <a:pt x="74009" y="7144"/>
                  </a:ln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>
                <a:solidFill>
                  <a:schemeClr val="lt1"/>
                </a:solidFill>
              </a:endParaRPr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9EAC2C20-7919-460C-8F86-295F6BD55AE5}"/>
                </a:ext>
              </a:extLst>
            </p:cNvPr>
            <p:cNvSpPr/>
            <p:nvPr/>
          </p:nvSpPr>
          <p:spPr>
            <a:xfrm>
              <a:off x="3517194" y="1876615"/>
              <a:ext cx="85725" cy="85725"/>
            </a:xfrm>
            <a:custGeom>
              <a:avLst/>
              <a:gdLst>
                <a:gd name="connsiteX0" fmla="*/ 7237 w 85725"/>
                <a:gd name="connsiteY0" fmla="*/ 68485 h 85725"/>
                <a:gd name="connsiteX1" fmla="*/ 18096 w 85725"/>
                <a:gd name="connsiteY1" fmla="*/ 80963 h 85725"/>
                <a:gd name="connsiteX2" fmla="*/ 62006 w 85725"/>
                <a:gd name="connsiteY2" fmla="*/ 80963 h 85725"/>
                <a:gd name="connsiteX3" fmla="*/ 72579 w 85725"/>
                <a:gd name="connsiteY3" fmla="*/ 72866 h 85725"/>
                <a:gd name="connsiteX4" fmla="*/ 82580 w 85725"/>
                <a:gd name="connsiteY4" fmla="*/ 36671 h 85725"/>
                <a:gd name="connsiteX5" fmla="*/ 15715 w 85725"/>
                <a:gd name="connsiteY5" fmla="*/ 7144 h 85725"/>
                <a:gd name="connsiteX6" fmla="*/ 7237 w 85725"/>
                <a:gd name="connsiteY6" fmla="*/ 68485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5725" h="85725">
                  <a:moveTo>
                    <a:pt x="7237" y="68485"/>
                  </a:moveTo>
                  <a:cubicBezTo>
                    <a:pt x="6380" y="74962"/>
                    <a:pt x="11524" y="80963"/>
                    <a:pt x="18096" y="80963"/>
                  </a:cubicBezTo>
                  <a:lnTo>
                    <a:pt x="62006" y="80963"/>
                  </a:lnTo>
                  <a:cubicBezTo>
                    <a:pt x="66959" y="80963"/>
                    <a:pt x="71245" y="77629"/>
                    <a:pt x="72579" y="72866"/>
                  </a:cubicBezTo>
                  <a:lnTo>
                    <a:pt x="82580" y="36671"/>
                  </a:lnTo>
                  <a:cubicBezTo>
                    <a:pt x="58101" y="31433"/>
                    <a:pt x="35431" y="21241"/>
                    <a:pt x="15715" y="7144"/>
                  </a:cubicBezTo>
                  <a:lnTo>
                    <a:pt x="7237" y="68485"/>
                  </a:ln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>
                <a:solidFill>
                  <a:schemeClr val="lt1"/>
                </a:solidFill>
              </a:endParaRPr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67F72BC1-CDD8-47F0-ABF3-5A4008C8EEC4}"/>
                </a:ext>
              </a:extLst>
            </p:cNvPr>
            <p:cNvSpPr/>
            <p:nvPr/>
          </p:nvSpPr>
          <p:spPr>
            <a:xfrm>
              <a:off x="3619229" y="1570016"/>
              <a:ext cx="180975" cy="180975"/>
            </a:xfrm>
            <a:custGeom>
              <a:avLst/>
              <a:gdLst>
                <a:gd name="connsiteX0" fmla="*/ 67794 w 180975"/>
                <a:gd name="connsiteY0" fmla="*/ 69617 h 180975"/>
                <a:gd name="connsiteX1" fmla="*/ 67794 w 180975"/>
                <a:gd name="connsiteY1" fmla="*/ 101431 h 180975"/>
                <a:gd name="connsiteX2" fmla="*/ 10359 w 180975"/>
                <a:gd name="connsiteY2" fmla="*/ 158866 h 180975"/>
                <a:gd name="connsiteX3" fmla="*/ 10359 w 180975"/>
                <a:gd name="connsiteY3" fmla="*/ 174487 h 180975"/>
                <a:gd name="connsiteX4" fmla="*/ 25979 w 180975"/>
                <a:gd name="connsiteY4" fmla="*/ 174487 h 180975"/>
                <a:gd name="connsiteX5" fmla="*/ 83415 w 180975"/>
                <a:gd name="connsiteY5" fmla="*/ 117052 h 180975"/>
                <a:gd name="connsiteX6" fmla="*/ 115229 w 180975"/>
                <a:gd name="connsiteY6" fmla="*/ 117052 h 180975"/>
                <a:gd name="connsiteX7" fmla="*/ 122753 w 180975"/>
                <a:gd name="connsiteY7" fmla="*/ 114099 h 180975"/>
                <a:gd name="connsiteX8" fmla="*/ 174379 w 180975"/>
                <a:gd name="connsiteY8" fmla="*/ 65521 h 180975"/>
                <a:gd name="connsiteX9" fmla="*/ 177046 w 180975"/>
                <a:gd name="connsiteY9" fmla="*/ 53425 h 180975"/>
                <a:gd name="connsiteX10" fmla="*/ 166854 w 180975"/>
                <a:gd name="connsiteY10" fmla="*/ 46471 h 180975"/>
                <a:gd name="connsiteX11" fmla="*/ 138470 w 180975"/>
                <a:gd name="connsiteY11" fmla="*/ 46471 h 180975"/>
                <a:gd name="connsiteX12" fmla="*/ 138470 w 180975"/>
                <a:gd name="connsiteY12" fmla="*/ 18087 h 180975"/>
                <a:gd name="connsiteX13" fmla="*/ 131517 w 180975"/>
                <a:gd name="connsiteY13" fmla="*/ 7895 h 180975"/>
                <a:gd name="connsiteX14" fmla="*/ 119420 w 180975"/>
                <a:gd name="connsiteY14" fmla="*/ 10562 h 180975"/>
                <a:gd name="connsiteX15" fmla="*/ 70842 w 180975"/>
                <a:gd name="connsiteY15" fmla="*/ 62187 h 180975"/>
                <a:gd name="connsiteX16" fmla="*/ 67794 w 180975"/>
                <a:gd name="connsiteY16" fmla="*/ 69617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80975" h="180975">
                  <a:moveTo>
                    <a:pt x="67794" y="69617"/>
                  </a:moveTo>
                  <a:lnTo>
                    <a:pt x="67794" y="101431"/>
                  </a:lnTo>
                  <a:lnTo>
                    <a:pt x="10359" y="158866"/>
                  </a:lnTo>
                  <a:cubicBezTo>
                    <a:pt x="6072" y="163152"/>
                    <a:pt x="6072" y="170106"/>
                    <a:pt x="10359" y="174487"/>
                  </a:cubicBezTo>
                  <a:cubicBezTo>
                    <a:pt x="14645" y="178773"/>
                    <a:pt x="21693" y="178773"/>
                    <a:pt x="25979" y="174487"/>
                  </a:cubicBezTo>
                  <a:lnTo>
                    <a:pt x="83415" y="117052"/>
                  </a:lnTo>
                  <a:lnTo>
                    <a:pt x="115229" y="117052"/>
                  </a:lnTo>
                  <a:cubicBezTo>
                    <a:pt x="117991" y="117052"/>
                    <a:pt x="120753" y="116004"/>
                    <a:pt x="122753" y="114099"/>
                  </a:cubicBezTo>
                  <a:lnTo>
                    <a:pt x="174379" y="65521"/>
                  </a:lnTo>
                  <a:cubicBezTo>
                    <a:pt x="177618" y="62378"/>
                    <a:pt x="178760" y="57615"/>
                    <a:pt x="177046" y="53425"/>
                  </a:cubicBezTo>
                  <a:cubicBezTo>
                    <a:pt x="175427" y="49233"/>
                    <a:pt x="171331" y="46471"/>
                    <a:pt x="166854" y="46471"/>
                  </a:cubicBezTo>
                  <a:lnTo>
                    <a:pt x="138470" y="46471"/>
                  </a:lnTo>
                  <a:lnTo>
                    <a:pt x="138470" y="18087"/>
                  </a:lnTo>
                  <a:cubicBezTo>
                    <a:pt x="138470" y="13610"/>
                    <a:pt x="135708" y="9514"/>
                    <a:pt x="131517" y="7895"/>
                  </a:cubicBezTo>
                  <a:cubicBezTo>
                    <a:pt x="127326" y="6276"/>
                    <a:pt x="122563" y="7323"/>
                    <a:pt x="119420" y="10562"/>
                  </a:cubicBezTo>
                  <a:lnTo>
                    <a:pt x="70842" y="62187"/>
                  </a:lnTo>
                  <a:cubicBezTo>
                    <a:pt x="68842" y="64188"/>
                    <a:pt x="67794" y="66855"/>
                    <a:pt x="67794" y="69617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>
                <a:solidFill>
                  <a:schemeClr val="lt1"/>
                </a:solidFill>
              </a:endParaRPr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F37B0C96-A424-4434-9C6C-D582E573C7E9}"/>
                </a:ext>
              </a:extLst>
            </p:cNvPr>
            <p:cNvSpPr/>
            <p:nvPr/>
          </p:nvSpPr>
          <p:spPr>
            <a:xfrm>
              <a:off x="3581200" y="1679733"/>
              <a:ext cx="104775" cy="104775"/>
            </a:xfrm>
            <a:custGeom>
              <a:avLst/>
              <a:gdLst>
                <a:gd name="connsiteX0" fmla="*/ 59246 w 104775"/>
                <a:gd name="connsiteY0" fmla="*/ 7239 h 104775"/>
                <a:gd name="connsiteX1" fmla="*/ 56483 w 104775"/>
                <a:gd name="connsiteY1" fmla="*/ 7144 h 104775"/>
                <a:gd name="connsiteX2" fmla="*/ 7144 w 104775"/>
                <a:gd name="connsiteY2" fmla="*/ 56483 h 104775"/>
                <a:gd name="connsiteX3" fmla="*/ 56483 w 104775"/>
                <a:gd name="connsiteY3" fmla="*/ 105823 h 104775"/>
                <a:gd name="connsiteX4" fmla="*/ 105823 w 104775"/>
                <a:gd name="connsiteY4" fmla="*/ 56483 h 104775"/>
                <a:gd name="connsiteX5" fmla="*/ 105728 w 104775"/>
                <a:gd name="connsiteY5" fmla="*/ 53721 h 104775"/>
                <a:gd name="connsiteX6" fmla="*/ 79724 w 104775"/>
                <a:gd name="connsiteY6" fmla="*/ 79724 h 104775"/>
                <a:gd name="connsiteX7" fmla="*/ 56483 w 104775"/>
                <a:gd name="connsiteY7" fmla="*/ 89345 h 104775"/>
                <a:gd name="connsiteX8" fmla="*/ 33242 w 104775"/>
                <a:gd name="connsiteY8" fmla="*/ 79724 h 104775"/>
                <a:gd name="connsiteX9" fmla="*/ 23622 w 104775"/>
                <a:gd name="connsiteY9" fmla="*/ 56483 h 104775"/>
                <a:gd name="connsiteX10" fmla="*/ 33242 w 104775"/>
                <a:gd name="connsiteY10" fmla="*/ 33242 h 104775"/>
                <a:gd name="connsiteX11" fmla="*/ 59246 w 104775"/>
                <a:gd name="connsiteY11" fmla="*/ 7239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04775" h="104775">
                  <a:moveTo>
                    <a:pt x="59246" y="7239"/>
                  </a:moveTo>
                  <a:cubicBezTo>
                    <a:pt x="58293" y="7144"/>
                    <a:pt x="57436" y="7144"/>
                    <a:pt x="56483" y="7144"/>
                  </a:cubicBezTo>
                  <a:cubicBezTo>
                    <a:pt x="29242" y="7144"/>
                    <a:pt x="7144" y="29337"/>
                    <a:pt x="7144" y="56483"/>
                  </a:cubicBezTo>
                  <a:cubicBezTo>
                    <a:pt x="7144" y="83725"/>
                    <a:pt x="29337" y="105823"/>
                    <a:pt x="56483" y="105823"/>
                  </a:cubicBezTo>
                  <a:cubicBezTo>
                    <a:pt x="83725" y="105823"/>
                    <a:pt x="105823" y="83629"/>
                    <a:pt x="105823" y="56483"/>
                  </a:cubicBezTo>
                  <a:cubicBezTo>
                    <a:pt x="105823" y="55531"/>
                    <a:pt x="105823" y="54673"/>
                    <a:pt x="105728" y="53721"/>
                  </a:cubicBezTo>
                  <a:lnTo>
                    <a:pt x="79724" y="79724"/>
                  </a:lnTo>
                  <a:cubicBezTo>
                    <a:pt x="73533" y="85916"/>
                    <a:pt x="65246" y="89345"/>
                    <a:pt x="56483" y="89345"/>
                  </a:cubicBezTo>
                  <a:cubicBezTo>
                    <a:pt x="47720" y="89345"/>
                    <a:pt x="39434" y="85916"/>
                    <a:pt x="33242" y="79724"/>
                  </a:cubicBezTo>
                  <a:cubicBezTo>
                    <a:pt x="27051" y="73533"/>
                    <a:pt x="23622" y="65246"/>
                    <a:pt x="23622" y="56483"/>
                  </a:cubicBezTo>
                  <a:cubicBezTo>
                    <a:pt x="23622" y="47720"/>
                    <a:pt x="27051" y="39433"/>
                    <a:pt x="33242" y="33242"/>
                  </a:cubicBezTo>
                  <a:lnTo>
                    <a:pt x="59246" y="7239"/>
                  </a:ln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>
                <a:solidFill>
                  <a:schemeClr val="lt1"/>
                </a:solidFill>
              </a:endParaRPr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0B4224B7-35FE-465C-9F97-C508FB786DDD}"/>
                </a:ext>
              </a:extLst>
            </p:cNvPr>
            <p:cNvSpPr/>
            <p:nvPr/>
          </p:nvSpPr>
          <p:spPr>
            <a:xfrm>
              <a:off x="3471568" y="1570005"/>
              <a:ext cx="323850" cy="323850"/>
            </a:xfrm>
            <a:custGeom>
              <a:avLst/>
              <a:gdLst>
                <a:gd name="connsiteX0" fmla="*/ 285464 w 323850"/>
                <a:gd name="connsiteY0" fmla="*/ 129730 h 323850"/>
                <a:gd name="connsiteX1" fmla="*/ 277178 w 323850"/>
                <a:gd name="connsiteY1" fmla="*/ 135446 h 323850"/>
                <a:gd name="connsiteX2" fmla="*/ 281369 w 323850"/>
                <a:gd name="connsiteY2" fmla="*/ 166306 h 323850"/>
                <a:gd name="connsiteX3" fmla="*/ 166116 w 323850"/>
                <a:gd name="connsiteY3" fmla="*/ 281559 h 323850"/>
                <a:gd name="connsiteX4" fmla="*/ 50863 w 323850"/>
                <a:gd name="connsiteY4" fmla="*/ 166306 h 323850"/>
                <a:gd name="connsiteX5" fmla="*/ 166116 w 323850"/>
                <a:gd name="connsiteY5" fmla="*/ 51054 h 323850"/>
                <a:gd name="connsiteX6" fmla="*/ 196977 w 323850"/>
                <a:gd name="connsiteY6" fmla="*/ 55245 h 323850"/>
                <a:gd name="connsiteX7" fmla="*/ 202692 w 323850"/>
                <a:gd name="connsiteY7" fmla="*/ 46958 h 323850"/>
                <a:gd name="connsiteX8" fmla="*/ 228314 w 323850"/>
                <a:gd name="connsiteY8" fmla="*/ 19717 h 323850"/>
                <a:gd name="connsiteX9" fmla="*/ 166211 w 323850"/>
                <a:gd name="connsiteY9" fmla="*/ 7144 h 323850"/>
                <a:gd name="connsiteX10" fmla="*/ 7144 w 323850"/>
                <a:gd name="connsiteY10" fmla="*/ 166211 h 323850"/>
                <a:gd name="connsiteX11" fmla="*/ 166211 w 323850"/>
                <a:gd name="connsiteY11" fmla="*/ 325279 h 323850"/>
                <a:gd name="connsiteX12" fmla="*/ 325279 w 323850"/>
                <a:gd name="connsiteY12" fmla="*/ 166211 h 323850"/>
                <a:gd name="connsiteX13" fmla="*/ 312706 w 323850"/>
                <a:gd name="connsiteY13" fmla="*/ 104108 h 323850"/>
                <a:gd name="connsiteX14" fmla="*/ 285464 w 323850"/>
                <a:gd name="connsiteY14" fmla="*/ 12973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323850" h="323850">
                  <a:moveTo>
                    <a:pt x="285464" y="129730"/>
                  </a:moveTo>
                  <a:cubicBezTo>
                    <a:pt x="282988" y="132017"/>
                    <a:pt x="280225" y="133921"/>
                    <a:pt x="277178" y="135446"/>
                  </a:cubicBezTo>
                  <a:cubicBezTo>
                    <a:pt x="279940" y="145351"/>
                    <a:pt x="281369" y="155734"/>
                    <a:pt x="281369" y="166306"/>
                  </a:cubicBezTo>
                  <a:cubicBezTo>
                    <a:pt x="281369" y="229838"/>
                    <a:pt x="229648" y="281559"/>
                    <a:pt x="166116" y="281559"/>
                  </a:cubicBezTo>
                  <a:cubicBezTo>
                    <a:pt x="102584" y="281559"/>
                    <a:pt x="50863" y="229838"/>
                    <a:pt x="50863" y="166306"/>
                  </a:cubicBezTo>
                  <a:cubicBezTo>
                    <a:pt x="50863" y="102775"/>
                    <a:pt x="102584" y="51054"/>
                    <a:pt x="166116" y="51054"/>
                  </a:cubicBezTo>
                  <a:cubicBezTo>
                    <a:pt x="176689" y="51054"/>
                    <a:pt x="186976" y="52483"/>
                    <a:pt x="196977" y="55245"/>
                  </a:cubicBezTo>
                  <a:cubicBezTo>
                    <a:pt x="198406" y="52292"/>
                    <a:pt x="200311" y="49435"/>
                    <a:pt x="202692" y="46958"/>
                  </a:cubicBezTo>
                  <a:lnTo>
                    <a:pt x="228314" y="19717"/>
                  </a:lnTo>
                  <a:cubicBezTo>
                    <a:pt x="208788" y="11430"/>
                    <a:pt x="187738" y="7144"/>
                    <a:pt x="166211" y="7144"/>
                  </a:cubicBezTo>
                  <a:cubicBezTo>
                    <a:pt x="78486" y="7144"/>
                    <a:pt x="7144" y="78486"/>
                    <a:pt x="7144" y="166211"/>
                  </a:cubicBezTo>
                  <a:cubicBezTo>
                    <a:pt x="7144" y="253936"/>
                    <a:pt x="78486" y="325279"/>
                    <a:pt x="166211" y="325279"/>
                  </a:cubicBezTo>
                  <a:cubicBezTo>
                    <a:pt x="253937" y="325279"/>
                    <a:pt x="325279" y="253936"/>
                    <a:pt x="325279" y="166211"/>
                  </a:cubicBezTo>
                  <a:cubicBezTo>
                    <a:pt x="325279" y="144590"/>
                    <a:pt x="320992" y="123634"/>
                    <a:pt x="312706" y="104108"/>
                  </a:cubicBezTo>
                  <a:lnTo>
                    <a:pt x="285464" y="129730"/>
                  </a:ln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>
                <a:solidFill>
                  <a:schemeClr val="lt1"/>
                </a:solidFill>
              </a:endParaRPr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F6430D37-E0FD-402C-9958-F82DECA6E414}"/>
                </a:ext>
              </a:extLst>
            </p:cNvPr>
            <p:cNvSpPr/>
            <p:nvPr/>
          </p:nvSpPr>
          <p:spPr>
            <a:xfrm>
              <a:off x="3537568" y="1635806"/>
              <a:ext cx="200025" cy="200025"/>
            </a:xfrm>
            <a:custGeom>
              <a:avLst/>
              <a:gdLst>
                <a:gd name="connsiteX0" fmla="*/ 127929 w 200025"/>
                <a:gd name="connsiteY0" fmla="*/ 26306 h 200025"/>
                <a:gd name="connsiteX1" fmla="*/ 127929 w 200025"/>
                <a:gd name="connsiteY1" fmla="*/ 11256 h 200025"/>
                <a:gd name="connsiteX2" fmla="*/ 98687 w 200025"/>
                <a:gd name="connsiteY2" fmla="*/ 7161 h 200025"/>
                <a:gd name="connsiteX3" fmla="*/ 7152 w 200025"/>
                <a:gd name="connsiteY3" fmla="*/ 101649 h 200025"/>
                <a:gd name="connsiteX4" fmla="*/ 100402 w 200025"/>
                <a:gd name="connsiteY4" fmla="*/ 193660 h 200025"/>
                <a:gd name="connsiteX5" fmla="*/ 193556 w 200025"/>
                <a:gd name="connsiteY5" fmla="*/ 104506 h 200025"/>
                <a:gd name="connsiteX6" fmla="*/ 189555 w 200025"/>
                <a:gd name="connsiteY6" fmla="*/ 72883 h 200025"/>
                <a:gd name="connsiteX7" fmla="*/ 174506 w 200025"/>
                <a:gd name="connsiteY7" fmla="*/ 72883 h 200025"/>
                <a:gd name="connsiteX8" fmla="*/ 168410 w 200025"/>
                <a:gd name="connsiteY8" fmla="*/ 78979 h 200025"/>
                <a:gd name="connsiteX9" fmla="*/ 171553 w 200025"/>
                <a:gd name="connsiteY9" fmla="*/ 105363 h 200025"/>
                <a:gd name="connsiteX10" fmla="*/ 105450 w 200025"/>
                <a:gd name="connsiteY10" fmla="*/ 171562 h 200025"/>
                <a:gd name="connsiteX11" fmla="*/ 29250 w 200025"/>
                <a:gd name="connsiteY11" fmla="*/ 95172 h 200025"/>
                <a:gd name="connsiteX12" fmla="*/ 95544 w 200025"/>
                <a:gd name="connsiteY12" fmla="*/ 29259 h 200025"/>
                <a:gd name="connsiteX13" fmla="*/ 121833 w 200025"/>
                <a:gd name="connsiteY13" fmla="*/ 32402 h 200025"/>
                <a:gd name="connsiteX14" fmla="*/ 127929 w 200025"/>
                <a:gd name="connsiteY14" fmla="*/ 26306 h 2000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200025" h="200025">
                  <a:moveTo>
                    <a:pt x="127929" y="26306"/>
                  </a:moveTo>
                  <a:lnTo>
                    <a:pt x="127929" y="11256"/>
                  </a:lnTo>
                  <a:cubicBezTo>
                    <a:pt x="118594" y="8399"/>
                    <a:pt x="108688" y="6970"/>
                    <a:pt x="98687" y="7161"/>
                  </a:cubicBezTo>
                  <a:cubicBezTo>
                    <a:pt x="47633" y="8113"/>
                    <a:pt x="6485" y="50499"/>
                    <a:pt x="7152" y="101649"/>
                  </a:cubicBezTo>
                  <a:cubicBezTo>
                    <a:pt x="7819" y="152512"/>
                    <a:pt x="49443" y="193660"/>
                    <a:pt x="100402" y="193660"/>
                  </a:cubicBezTo>
                  <a:cubicBezTo>
                    <a:pt x="150122" y="193660"/>
                    <a:pt x="191461" y="154131"/>
                    <a:pt x="193556" y="104506"/>
                  </a:cubicBezTo>
                  <a:cubicBezTo>
                    <a:pt x="194032" y="93648"/>
                    <a:pt x="192604" y="82980"/>
                    <a:pt x="189555" y="72883"/>
                  </a:cubicBezTo>
                  <a:lnTo>
                    <a:pt x="174506" y="72883"/>
                  </a:lnTo>
                  <a:lnTo>
                    <a:pt x="168410" y="78979"/>
                  </a:lnTo>
                  <a:cubicBezTo>
                    <a:pt x="170982" y="87266"/>
                    <a:pt x="172220" y="96124"/>
                    <a:pt x="171553" y="105363"/>
                  </a:cubicBezTo>
                  <a:cubicBezTo>
                    <a:pt x="169172" y="140701"/>
                    <a:pt x="140787" y="169086"/>
                    <a:pt x="105450" y="171562"/>
                  </a:cubicBezTo>
                  <a:cubicBezTo>
                    <a:pt x="62111" y="174610"/>
                    <a:pt x="26106" y="138606"/>
                    <a:pt x="29250" y="95172"/>
                  </a:cubicBezTo>
                  <a:cubicBezTo>
                    <a:pt x="31821" y="59929"/>
                    <a:pt x="60206" y="31640"/>
                    <a:pt x="95544" y="29259"/>
                  </a:cubicBezTo>
                  <a:cubicBezTo>
                    <a:pt x="104783" y="28687"/>
                    <a:pt x="113641" y="29830"/>
                    <a:pt x="121833" y="32402"/>
                  </a:cubicBezTo>
                  <a:lnTo>
                    <a:pt x="127929" y="26306"/>
                  </a:ln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>
                <a:solidFill>
                  <a:schemeClr val="lt1"/>
                </a:solidFill>
              </a:endParaRPr>
            </a:p>
          </p:txBody>
        </p:sp>
      </p:grpSp>
      <p:grpSp>
        <p:nvGrpSpPr>
          <p:cNvPr id="28" name="그룹 27">
            <a:extLst>
              <a:ext uri="{FF2B5EF4-FFF2-40B4-BE49-F238E27FC236}">
                <a16:creationId xmlns:a16="http://schemas.microsoft.com/office/drawing/2014/main" id="{EAF273C2-F6D5-4310-B95E-592CAA1DF769}"/>
              </a:ext>
            </a:extLst>
          </p:cNvPr>
          <p:cNvGrpSpPr/>
          <p:nvPr/>
        </p:nvGrpSpPr>
        <p:grpSpPr>
          <a:xfrm>
            <a:off x="5843587" y="4022909"/>
            <a:ext cx="504826" cy="504824"/>
            <a:chOff x="752656" y="1562597"/>
            <a:chExt cx="390525" cy="390525"/>
          </a:xfrm>
          <a:solidFill>
            <a:srgbClr val="2126D4"/>
          </a:solidFill>
        </p:grpSpPr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012F8ACC-2CAA-46CB-BCEC-6D624F7AF01B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>
                <a:solidFill>
                  <a:schemeClr val="lt1"/>
                </a:solidFill>
              </a:endParaRPr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6395425E-7718-4C68-A00E-5297F1E770E9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>
                <a:solidFill>
                  <a:schemeClr val="lt1"/>
                </a:solidFill>
              </a:endParaRPr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5C626196-E925-4455-89D5-18EA06F5FB8D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>
                <a:solidFill>
                  <a:schemeClr val="lt1"/>
                </a:solidFill>
              </a:endParaRPr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A7933F8E-5403-4EA2-9002-E61314BFE3D1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>
                <a:solidFill>
                  <a:schemeClr val="lt1"/>
                </a:solidFill>
              </a:endParaRPr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04953F68-5831-430C-83B3-265388461263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ko-KR" altLang="en-US">
                <a:solidFill>
                  <a:schemeClr val="lt1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60644757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CA368E31-6BD1-40E2-9F75-F601AD087FCD}"/>
              </a:ext>
            </a:extLst>
          </p:cNvPr>
          <p:cNvSpPr txBox="1"/>
          <p:nvPr/>
        </p:nvSpPr>
        <p:spPr>
          <a:xfrm>
            <a:off x="641351" y="611778"/>
            <a:ext cx="1090929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Financials</a:t>
            </a:r>
            <a:endParaRPr lang="ko-KR" altLang="en-US" sz="32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8AEC6F14-3A61-479B-A039-4A9C7B606B03}"/>
              </a:ext>
            </a:extLst>
          </p:cNvPr>
          <p:cNvSpPr/>
          <p:nvPr/>
        </p:nvSpPr>
        <p:spPr>
          <a:xfrm>
            <a:off x="1025756" y="1469056"/>
            <a:ext cx="146069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800" dirty="0">
                <a:solidFill>
                  <a:schemeClr val="bg1"/>
                </a:solidFill>
                <a:latin typeface="+mj-lt"/>
              </a:rPr>
              <a:t>20xx</a:t>
            </a: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97388F5B-8713-49AF-AC50-D3A52FE0C66C}"/>
              </a:ext>
            </a:extLst>
          </p:cNvPr>
          <p:cNvSpPr/>
          <p:nvPr/>
        </p:nvSpPr>
        <p:spPr>
          <a:xfrm>
            <a:off x="1025756" y="3773603"/>
            <a:ext cx="146069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800" dirty="0">
                <a:solidFill>
                  <a:schemeClr val="bg1"/>
                </a:solidFill>
                <a:latin typeface="+mj-lt"/>
              </a:rPr>
              <a:t>20xx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8410C297-3760-4A86-A8C3-810B07FAAA77}"/>
              </a:ext>
            </a:extLst>
          </p:cNvPr>
          <p:cNvSpPr txBox="1"/>
          <p:nvPr/>
        </p:nvSpPr>
        <p:spPr>
          <a:xfrm>
            <a:off x="5234362" y="1876398"/>
            <a:ext cx="605593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sed do </a:t>
            </a:r>
            <a:r>
              <a:rPr lang="en-US" altLang="ko-KR" sz="2800" dirty="0" err="1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eiusmod</a:t>
            </a:r>
            <a:r>
              <a:rPr lang="en-US" altLang="ko-KR" sz="28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 </a:t>
            </a:r>
            <a:r>
              <a:rPr lang="en-US" altLang="ko-KR" sz="2800" dirty="0" err="1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tempor</a:t>
            </a:r>
            <a:r>
              <a:rPr lang="en-US" altLang="ko-KR" sz="28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 </a:t>
            </a:r>
            <a:r>
              <a:rPr lang="en-US" altLang="ko-KR" sz="2800" dirty="0" err="1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incididunt</a:t>
            </a:r>
            <a:r>
              <a:rPr lang="en-US" altLang="ko-KR" sz="28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 </a:t>
            </a:r>
            <a:r>
              <a:rPr lang="en-US" altLang="ko-KR" sz="2800" dirty="0" err="1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ut</a:t>
            </a:r>
            <a:r>
              <a:rPr lang="en-US" altLang="ko-KR" sz="28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 </a:t>
            </a:r>
            <a:r>
              <a:rPr lang="en-US" altLang="ko-KR" sz="2800" dirty="0" err="1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labore</a:t>
            </a:r>
            <a:r>
              <a:rPr lang="en-US" altLang="ko-KR" sz="28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 et dolore magna </a:t>
            </a:r>
            <a:r>
              <a:rPr lang="en-US" altLang="ko-KR" sz="2800" dirty="0" err="1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aliqua</a:t>
            </a:r>
            <a:r>
              <a:rPr lang="en-US" altLang="ko-KR" sz="28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.</a:t>
            </a:r>
            <a:endParaRPr lang="ko-KR" altLang="en-US" sz="28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8D56FA66-3E53-4B01-AF5F-C1AC51FC5F1A}"/>
              </a:ext>
            </a:extLst>
          </p:cNvPr>
          <p:cNvSpPr txBox="1"/>
          <p:nvPr/>
        </p:nvSpPr>
        <p:spPr>
          <a:xfrm>
            <a:off x="5234364" y="4485296"/>
            <a:ext cx="260564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9EB14CF8-5BAF-4A8A-BBCE-C0F3C21D9BE1}"/>
              </a:ext>
            </a:extLst>
          </p:cNvPr>
          <p:cNvSpPr/>
          <p:nvPr/>
        </p:nvSpPr>
        <p:spPr>
          <a:xfrm>
            <a:off x="5234362" y="4023861"/>
            <a:ext cx="2600001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20xx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137CD390-57F0-4EF2-BFFD-409128F04FB0}"/>
              </a:ext>
            </a:extLst>
          </p:cNvPr>
          <p:cNvSpPr txBox="1"/>
          <p:nvPr/>
        </p:nvSpPr>
        <p:spPr>
          <a:xfrm>
            <a:off x="8372171" y="4485296"/>
            <a:ext cx="260564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18A154E8-D29C-4D62-9DBB-B86F586DCC66}"/>
              </a:ext>
            </a:extLst>
          </p:cNvPr>
          <p:cNvSpPr/>
          <p:nvPr/>
        </p:nvSpPr>
        <p:spPr>
          <a:xfrm>
            <a:off x="8372169" y="4023861"/>
            <a:ext cx="2600001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20xx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6780701A-B4E0-41B9-8CF7-8102E427DFB4}"/>
              </a:ext>
            </a:extLst>
          </p:cNvPr>
          <p:cNvSpPr/>
          <p:nvPr/>
        </p:nvSpPr>
        <p:spPr>
          <a:xfrm>
            <a:off x="5348662" y="3335722"/>
            <a:ext cx="271522" cy="271522"/>
          </a:xfrm>
          <a:prstGeom prst="rect">
            <a:avLst/>
          </a:prstGeom>
          <a:solidFill>
            <a:schemeClr val="bg1">
              <a:alpha val="2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2A09F3BE-0E82-4D12-B6B6-1A176DEAB7BE}"/>
              </a:ext>
            </a:extLst>
          </p:cNvPr>
          <p:cNvSpPr txBox="1"/>
          <p:nvPr/>
        </p:nvSpPr>
        <p:spPr>
          <a:xfrm>
            <a:off x="5672512" y="3317595"/>
            <a:ext cx="137630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Item 01</a:t>
            </a: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412C4E36-FC2F-4826-8D38-335899AEF8C2}"/>
              </a:ext>
            </a:extLst>
          </p:cNvPr>
          <p:cNvSpPr/>
          <p:nvPr/>
        </p:nvSpPr>
        <p:spPr>
          <a:xfrm>
            <a:off x="7151902" y="3335722"/>
            <a:ext cx="271522" cy="271522"/>
          </a:xfrm>
          <a:prstGeom prst="rect">
            <a:avLst/>
          </a:prstGeom>
          <a:solidFill>
            <a:schemeClr val="bg1">
              <a:alpha val="5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3ED268F-A009-4005-B131-27906996B3EF}"/>
              </a:ext>
            </a:extLst>
          </p:cNvPr>
          <p:cNvSpPr txBox="1"/>
          <p:nvPr/>
        </p:nvSpPr>
        <p:spPr>
          <a:xfrm>
            <a:off x="7475752" y="3317595"/>
            <a:ext cx="137630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Item 02</a:t>
            </a: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68CD1CAC-DA91-4565-BA7E-6D725AC9E41A}"/>
              </a:ext>
            </a:extLst>
          </p:cNvPr>
          <p:cNvSpPr/>
          <p:nvPr/>
        </p:nvSpPr>
        <p:spPr>
          <a:xfrm>
            <a:off x="8955142" y="3335722"/>
            <a:ext cx="271522" cy="271522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1777FED1-1AE2-49A1-8A50-8EFDEA67859E}"/>
              </a:ext>
            </a:extLst>
          </p:cNvPr>
          <p:cNvSpPr txBox="1"/>
          <p:nvPr/>
        </p:nvSpPr>
        <p:spPr>
          <a:xfrm>
            <a:off x="9278992" y="3317595"/>
            <a:ext cx="137630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Item 03</a:t>
            </a: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D2FB3031-FAE8-461D-B3F3-ACEF7DAB4DBE}"/>
              </a:ext>
            </a:extLst>
          </p:cNvPr>
          <p:cNvSpPr/>
          <p:nvPr/>
        </p:nvSpPr>
        <p:spPr>
          <a:xfrm>
            <a:off x="1214181" y="1863788"/>
            <a:ext cx="1460698" cy="369332"/>
          </a:xfrm>
          <a:prstGeom prst="rect">
            <a:avLst/>
          </a:prstGeom>
          <a:solidFill>
            <a:schemeClr val="bg1">
              <a:alpha val="2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r>
              <a:rPr lang="en-US" altLang="ko-KR" dirty="0">
                <a:solidFill>
                  <a:schemeClr val="bg1"/>
                </a:solidFill>
              </a:rPr>
              <a:t>150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D453EADC-21E7-4D07-A457-8FF6A9D7AD5E}"/>
              </a:ext>
            </a:extLst>
          </p:cNvPr>
          <p:cNvSpPr/>
          <p:nvPr/>
        </p:nvSpPr>
        <p:spPr>
          <a:xfrm>
            <a:off x="1214181" y="2406016"/>
            <a:ext cx="2011619" cy="369332"/>
          </a:xfrm>
          <a:prstGeom prst="rect">
            <a:avLst/>
          </a:prstGeom>
          <a:solidFill>
            <a:schemeClr val="bg1">
              <a:alpha val="5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r>
              <a:rPr lang="en-US" altLang="ko-KR" dirty="0">
                <a:solidFill>
                  <a:srgbClr val="5C7AF4"/>
                </a:solidFill>
              </a:rPr>
              <a:t>170</a:t>
            </a:r>
            <a:endParaRPr lang="ko-KR" altLang="en-US" dirty="0">
              <a:solidFill>
                <a:srgbClr val="5C7AF4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EFBE81EC-3710-495A-8673-BC20D2F74437}"/>
              </a:ext>
            </a:extLst>
          </p:cNvPr>
          <p:cNvSpPr/>
          <p:nvPr/>
        </p:nvSpPr>
        <p:spPr>
          <a:xfrm>
            <a:off x="1214182" y="2948244"/>
            <a:ext cx="982986" cy="369332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r>
              <a:rPr lang="en-US" altLang="ko-KR" dirty="0">
                <a:solidFill>
                  <a:srgbClr val="5C7AF4"/>
                </a:solidFill>
              </a:rPr>
              <a:t>110</a:t>
            </a:r>
            <a:endParaRPr lang="ko-KR" altLang="en-US" dirty="0">
              <a:solidFill>
                <a:srgbClr val="5C7AF4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4F80EBD0-54CB-42DF-B14E-4408ACBE2F78}"/>
              </a:ext>
            </a:extLst>
          </p:cNvPr>
          <p:cNvSpPr/>
          <p:nvPr/>
        </p:nvSpPr>
        <p:spPr>
          <a:xfrm>
            <a:off x="1214180" y="4229630"/>
            <a:ext cx="2011619" cy="369332"/>
          </a:xfrm>
          <a:prstGeom prst="rect">
            <a:avLst/>
          </a:prstGeom>
          <a:solidFill>
            <a:schemeClr val="bg1">
              <a:alpha val="2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r>
              <a:rPr lang="en-US" altLang="ko-KR">
                <a:solidFill>
                  <a:schemeClr val="bg1"/>
                </a:solidFill>
              </a:rPr>
              <a:t>170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4093F1A2-8FA9-4A16-B17B-17C81D469C6C}"/>
              </a:ext>
            </a:extLst>
          </p:cNvPr>
          <p:cNvSpPr/>
          <p:nvPr/>
        </p:nvSpPr>
        <p:spPr>
          <a:xfrm>
            <a:off x="1214181" y="4771858"/>
            <a:ext cx="2417223" cy="369332"/>
          </a:xfrm>
          <a:prstGeom prst="rect">
            <a:avLst/>
          </a:prstGeom>
          <a:solidFill>
            <a:schemeClr val="bg1">
              <a:alpha val="5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r>
              <a:rPr lang="en-US" altLang="ko-KR" dirty="0">
                <a:solidFill>
                  <a:srgbClr val="5C7AF4"/>
                </a:solidFill>
              </a:rPr>
              <a:t>200</a:t>
            </a:r>
            <a:endParaRPr lang="ko-KR" altLang="en-US" dirty="0">
              <a:solidFill>
                <a:srgbClr val="5C7AF4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6F294F3B-248F-46E8-B087-AC2978990F5D}"/>
              </a:ext>
            </a:extLst>
          </p:cNvPr>
          <p:cNvSpPr/>
          <p:nvPr/>
        </p:nvSpPr>
        <p:spPr>
          <a:xfrm>
            <a:off x="1214181" y="5314086"/>
            <a:ext cx="1567119" cy="369332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r>
              <a:rPr lang="en-US" altLang="ko-KR" dirty="0">
                <a:solidFill>
                  <a:srgbClr val="5C7AF4"/>
                </a:solidFill>
              </a:rPr>
              <a:t>150</a:t>
            </a:r>
            <a:endParaRPr lang="ko-KR" altLang="en-US" dirty="0">
              <a:solidFill>
                <a:srgbClr val="5C7AF4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32625772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CA368E31-6BD1-40E2-9F75-F601AD087FCD}"/>
              </a:ext>
            </a:extLst>
          </p:cNvPr>
          <p:cNvSpPr txBox="1"/>
          <p:nvPr/>
        </p:nvSpPr>
        <p:spPr>
          <a:xfrm>
            <a:off x="641351" y="783460"/>
            <a:ext cx="1090929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Investment</a:t>
            </a:r>
            <a:endParaRPr lang="ko-KR" altLang="en-US" sz="32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사각형: 둥근 모서리 2">
            <a:extLst>
              <a:ext uri="{FF2B5EF4-FFF2-40B4-BE49-F238E27FC236}">
                <a16:creationId xmlns:a16="http://schemas.microsoft.com/office/drawing/2014/main" id="{3B30F679-97B4-422D-AB61-A5232CD3C639}"/>
              </a:ext>
            </a:extLst>
          </p:cNvPr>
          <p:cNvSpPr/>
          <p:nvPr/>
        </p:nvSpPr>
        <p:spPr>
          <a:xfrm>
            <a:off x="1752813" y="2014459"/>
            <a:ext cx="4368800" cy="458254"/>
          </a:xfrm>
          <a:prstGeom prst="roundRect">
            <a:avLst>
              <a:gd name="adj" fmla="val 50000"/>
            </a:avLst>
          </a:prstGeom>
          <a:solidFill>
            <a:schemeClr val="bg1">
              <a:alpha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177A4"/>
              </a:solidFill>
            </a:endParaRPr>
          </a:p>
        </p:txBody>
      </p:sp>
      <p:sp>
        <p:nvSpPr>
          <p:cNvPr id="4" name="사각형: 둥근 모서리 3">
            <a:extLst>
              <a:ext uri="{FF2B5EF4-FFF2-40B4-BE49-F238E27FC236}">
                <a16:creationId xmlns:a16="http://schemas.microsoft.com/office/drawing/2014/main" id="{0DC44DCC-5614-43BD-8A93-3B8714F20778}"/>
              </a:ext>
            </a:extLst>
          </p:cNvPr>
          <p:cNvSpPr/>
          <p:nvPr/>
        </p:nvSpPr>
        <p:spPr>
          <a:xfrm>
            <a:off x="1752813" y="2014459"/>
            <a:ext cx="2380343" cy="458254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sz="2000" dirty="0">
                <a:solidFill>
                  <a:srgbClr val="5C7AF4"/>
                </a:solidFill>
              </a:rPr>
              <a:t>50%</a:t>
            </a:r>
            <a:endParaRPr lang="ko-KR" altLang="en-US" sz="2000" dirty="0">
              <a:solidFill>
                <a:srgbClr val="5C7AF4"/>
              </a:solidFill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B20C8A8C-24D7-4460-814B-59254825BB08}"/>
              </a:ext>
            </a:extLst>
          </p:cNvPr>
          <p:cNvSpPr txBox="1"/>
          <p:nvPr/>
        </p:nvSpPr>
        <p:spPr>
          <a:xfrm>
            <a:off x="6398080" y="2043531"/>
            <a:ext cx="4186245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Capital expenses / equipment</a:t>
            </a:r>
          </a:p>
        </p:txBody>
      </p:sp>
      <p:sp>
        <p:nvSpPr>
          <p:cNvPr id="7" name="사각형: 둥근 모서리 6">
            <a:extLst>
              <a:ext uri="{FF2B5EF4-FFF2-40B4-BE49-F238E27FC236}">
                <a16:creationId xmlns:a16="http://schemas.microsoft.com/office/drawing/2014/main" id="{210CC491-9479-4477-8397-346FDCBB0699}"/>
              </a:ext>
            </a:extLst>
          </p:cNvPr>
          <p:cNvSpPr/>
          <p:nvPr/>
        </p:nvSpPr>
        <p:spPr>
          <a:xfrm>
            <a:off x="1752813" y="3020143"/>
            <a:ext cx="4368800" cy="458254"/>
          </a:xfrm>
          <a:prstGeom prst="roundRect">
            <a:avLst>
              <a:gd name="adj" fmla="val 50000"/>
            </a:avLst>
          </a:prstGeom>
          <a:solidFill>
            <a:schemeClr val="bg1">
              <a:alpha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177A4"/>
              </a:solidFill>
            </a:endParaRPr>
          </a:p>
        </p:txBody>
      </p:sp>
      <p:sp>
        <p:nvSpPr>
          <p:cNvPr id="8" name="사각형: 둥근 모서리 7">
            <a:extLst>
              <a:ext uri="{FF2B5EF4-FFF2-40B4-BE49-F238E27FC236}">
                <a16:creationId xmlns:a16="http://schemas.microsoft.com/office/drawing/2014/main" id="{5244840C-DA37-4796-9374-DD82A76125CC}"/>
              </a:ext>
            </a:extLst>
          </p:cNvPr>
          <p:cNvSpPr/>
          <p:nvPr/>
        </p:nvSpPr>
        <p:spPr>
          <a:xfrm>
            <a:off x="1752814" y="3020143"/>
            <a:ext cx="1001486" cy="458254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sz="2000" dirty="0">
                <a:solidFill>
                  <a:srgbClr val="5C7AF4"/>
                </a:solidFill>
              </a:rPr>
              <a:t>15%</a:t>
            </a:r>
            <a:endParaRPr lang="ko-KR" altLang="en-US" sz="2000" dirty="0">
              <a:solidFill>
                <a:srgbClr val="5C7AF4"/>
              </a:solidFill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6C0C7B15-9971-42A1-80D4-10A84565162A}"/>
              </a:ext>
            </a:extLst>
          </p:cNvPr>
          <p:cNvSpPr txBox="1"/>
          <p:nvPr/>
        </p:nvSpPr>
        <p:spPr>
          <a:xfrm>
            <a:off x="6398080" y="3049215"/>
            <a:ext cx="4186245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Service development</a:t>
            </a:r>
          </a:p>
        </p:txBody>
      </p:sp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D8B65799-D0C1-4D67-B6E0-6A8AE4658E12}"/>
              </a:ext>
            </a:extLst>
          </p:cNvPr>
          <p:cNvSpPr/>
          <p:nvPr/>
        </p:nvSpPr>
        <p:spPr>
          <a:xfrm>
            <a:off x="1752813" y="4025827"/>
            <a:ext cx="4368800" cy="458254"/>
          </a:xfrm>
          <a:prstGeom prst="roundRect">
            <a:avLst>
              <a:gd name="adj" fmla="val 50000"/>
            </a:avLst>
          </a:prstGeom>
          <a:solidFill>
            <a:schemeClr val="bg1">
              <a:alpha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177A4"/>
              </a:solidFill>
            </a:endParaRPr>
          </a:p>
        </p:txBody>
      </p:sp>
      <p:sp>
        <p:nvSpPr>
          <p:cNvPr id="12" name="사각형: 둥근 모서리 11">
            <a:extLst>
              <a:ext uri="{FF2B5EF4-FFF2-40B4-BE49-F238E27FC236}">
                <a16:creationId xmlns:a16="http://schemas.microsoft.com/office/drawing/2014/main" id="{22D0A789-21F1-4BAD-9E9F-E473B4ABAC0C}"/>
              </a:ext>
            </a:extLst>
          </p:cNvPr>
          <p:cNvSpPr/>
          <p:nvPr/>
        </p:nvSpPr>
        <p:spPr>
          <a:xfrm>
            <a:off x="1752813" y="4025827"/>
            <a:ext cx="1001487" cy="458254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sz="2000" dirty="0">
                <a:solidFill>
                  <a:srgbClr val="5C7AF4"/>
                </a:solidFill>
              </a:rPr>
              <a:t>15%</a:t>
            </a:r>
            <a:endParaRPr lang="ko-KR" altLang="en-US" sz="2000" dirty="0">
              <a:solidFill>
                <a:srgbClr val="5C7AF4"/>
              </a:solidFill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3E616924-9693-4A6A-B6E6-26496C1F986F}"/>
              </a:ext>
            </a:extLst>
          </p:cNvPr>
          <p:cNvSpPr txBox="1"/>
          <p:nvPr/>
        </p:nvSpPr>
        <p:spPr>
          <a:xfrm>
            <a:off x="6398080" y="4054899"/>
            <a:ext cx="4186245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New hires</a:t>
            </a:r>
          </a:p>
        </p:txBody>
      </p:sp>
      <p:sp>
        <p:nvSpPr>
          <p:cNvPr id="15" name="사각형: 둥근 모서리 14">
            <a:extLst>
              <a:ext uri="{FF2B5EF4-FFF2-40B4-BE49-F238E27FC236}">
                <a16:creationId xmlns:a16="http://schemas.microsoft.com/office/drawing/2014/main" id="{0DC085FC-0DD9-4BBE-8AE1-8D90BB4718AE}"/>
              </a:ext>
            </a:extLst>
          </p:cNvPr>
          <p:cNvSpPr/>
          <p:nvPr/>
        </p:nvSpPr>
        <p:spPr>
          <a:xfrm>
            <a:off x="1752813" y="5031511"/>
            <a:ext cx="4368800" cy="458254"/>
          </a:xfrm>
          <a:prstGeom prst="roundRect">
            <a:avLst>
              <a:gd name="adj" fmla="val 50000"/>
            </a:avLst>
          </a:prstGeom>
          <a:solidFill>
            <a:schemeClr val="bg1">
              <a:alpha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177A4"/>
              </a:solidFill>
            </a:endParaRPr>
          </a:p>
        </p:txBody>
      </p:sp>
      <p:sp>
        <p:nvSpPr>
          <p:cNvPr id="16" name="사각형: 둥근 모서리 15">
            <a:extLst>
              <a:ext uri="{FF2B5EF4-FFF2-40B4-BE49-F238E27FC236}">
                <a16:creationId xmlns:a16="http://schemas.microsoft.com/office/drawing/2014/main" id="{4996C272-8EA9-4FDC-B5E2-87AA792D9B00}"/>
              </a:ext>
            </a:extLst>
          </p:cNvPr>
          <p:cNvSpPr/>
          <p:nvPr/>
        </p:nvSpPr>
        <p:spPr>
          <a:xfrm>
            <a:off x="1752813" y="5031511"/>
            <a:ext cx="1364343" cy="458254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sz="2000" dirty="0">
                <a:solidFill>
                  <a:srgbClr val="5C7AF4"/>
                </a:solidFill>
              </a:rPr>
              <a:t>20%</a:t>
            </a:r>
            <a:endParaRPr lang="ko-KR" altLang="en-US" sz="2000" dirty="0">
              <a:solidFill>
                <a:srgbClr val="5C7AF4"/>
              </a:solidFill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B28B1014-8E53-4E79-95C8-BD8779D37D89}"/>
              </a:ext>
            </a:extLst>
          </p:cNvPr>
          <p:cNvSpPr txBox="1"/>
          <p:nvPr/>
        </p:nvSpPr>
        <p:spPr>
          <a:xfrm>
            <a:off x="6398080" y="5060583"/>
            <a:ext cx="4186245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Sales &amp; Marketing</a:t>
            </a:r>
          </a:p>
        </p:txBody>
      </p:sp>
      <p:pic>
        <p:nvPicPr>
          <p:cNvPr id="19" name="그림 18">
            <a:extLst>
              <a:ext uri="{FF2B5EF4-FFF2-40B4-BE49-F238E27FC236}">
                <a16:creationId xmlns:a16="http://schemas.microsoft.com/office/drawing/2014/main" id="{DED704A9-56F5-4F1A-9814-057063040C4A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373668" y="4414360"/>
            <a:ext cx="2818331" cy="244364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964975230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CA368E31-6BD1-40E2-9F75-F601AD087FCD}"/>
              </a:ext>
            </a:extLst>
          </p:cNvPr>
          <p:cNvSpPr txBox="1"/>
          <p:nvPr/>
        </p:nvSpPr>
        <p:spPr>
          <a:xfrm>
            <a:off x="641351" y="611778"/>
            <a:ext cx="1090929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SWOT Analysis</a:t>
            </a:r>
            <a:endParaRPr lang="ko-KR" altLang="en-US" sz="32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사각형: 둥근 모서리 2">
            <a:extLst>
              <a:ext uri="{FF2B5EF4-FFF2-40B4-BE49-F238E27FC236}">
                <a16:creationId xmlns:a16="http://schemas.microsoft.com/office/drawing/2014/main" id="{E5941B70-3187-4316-A095-6EB31C1A1F6D}"/>
              </a:ext>
            </a:extLst>
          </p:cNvPr>
          <p:cNvSpPr/>
          <p:nvPr/>
        </p:nvSpPr>
        <p:spPr>
          <a:xfrm>
            <a:off x="5091003" y="2167267"/>
            <a:ext cx="2004416" cy="2888974"/>
          </a:xfrm>
          <a:prstGeom prst="roundRect">
            <a:avLst>
              <a:gd name="adj" fmla="val 50000"/>
            </a:avLst>
          </a:prstGeom>
          <a:noFill/>
          <a:ln w="12700" cap="flat">
            <a:solidFill>
              <a:schemeClr val="bg1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sz="2000"/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C7ED6F7A-EA2B-40A8-8A7B-729ECB428E27}"/>
              </a:ext>
            </a:extLst>
          </p:cNvPr>
          <p:cNvSpPr txBox="1"/>
          <p:nvPr/>
        </p:nvSpPr>
        <p:spPr>
          <a:xfrm>
            <a:off x="7924197" y="2360068"/>
            <a:ext cx="3213703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285750" indent="-285750" algn="l">
              <a:lnSpc>
                <a:spcPct val="100000"/>
              </a:lnSpc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 algn="l">
              <a:lnSpc>
                <a:spcPct val="100000"/>
              </a:lnSpc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 algn="l">
              <a:lnSpc>
                <a:spcPct val="100000"/>
              </a:lnSpc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 algn="l">
              <a:lnSpc>
                <a:spcPct val="100000"/>
              </a:lnSpc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 algn="l">
              <a:lnSpc>
                <a:spcPct val="100000"/>
              </a:lnSpc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B3AFAE37-3B8A-4B3A-AEEC-BB49CA378B85}"/>
              </a:ext>
            </a:extLst>
          </p:cNvPr>
          <p:cNvSpPr/>
          <p:nvPr/>
        </p:nvSpPr>
        <p:spPr>
          <a:xfrm>
            <a:off x="7924196" y="2023564"/>
            <a:ext cx="3031732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chemeClr val="bg1"/>
                </a:solidFill>
                <a:latin typeface="+mj-lt"/>
              </a:rPr>
              <a:t>WEAKNESS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464EF6C9-890E-4B8A-B3FC-6CC85070A43C}"/>
              </a:ext>
            </a:extLst>
          </p:cNvPr>
          <p:cNvSpPr txBox="1"/>
          <p:nvPr/>
        </p:nvSpPr>
        <p:spPr>
          <a:xfrm>
            <a:off x="7924197" y="4387667"/>
            <a:ext cx="3213703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285750" indent="-285750" algn="l">
              <a:lnSpc>
                <a:spcPct val="100000"/>
              </a:lnSpc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 algn="l">
              <a:lnSpc>
                <a:spcPct val="100000"/>
              </a:lnSpc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 algn="l">
              <a:lnSpc>
                <a:spcPct val="100000"/>
              </a:lnSpc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 algn="l">
              <a:lnSpc>
                <a:spcPct val="100000"/>
              </a:lnSpc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 algn="l">
              <a:lnSpc>
                <a:spcPct val="100000"/>
              </a:lnSpc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89ACCBBC-F498-4A8B-A804-F65B2E5682F8}"/>
              </a:ext>
            </a:extLst>
          </p:cNvPr>
          <p:cNvSpPr/>
          <p:nvPr/>
        </p:nvSpPr>
        <p:spPr>
          <a:xfrm>
            <a:off x="7924196" y="4051163"/>
            <a:ext cx="3031732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chemeClr val="bg1"/>
                </a:solidFill>
                <a:latin typeface="+mj-lt"/>
              </a:rPr>
              <a:t>THREATS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F6C6EC68-9B81-440E-B3A1-09F6ABD19357}"/>
              </a:ext>
            </a:extLst>
          </p:cNvPr>
          <p:cNvSpPr txBox="1"/>
          <p:nvPr/>
        </p:nvSpPr>
        <p:spPr>
          <a:xfrm>
            <a:off x="1233658" y="2360068"/>
            <a:ext cx="3213703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285750" indent="-285750" algn="l">
              <a:lnSpc>
                <a:spcPct val="100000"/>
              </a:lnSpc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 algn="l">
              <a:lnSpc>
                <a:spcPct val="100000"/>
              </a:lnSpc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 algn="l">
              <a:lnSpc>
                <a:spcPct val="100000"/>
              </a:lnSpc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 algn="l">
              <a:lnSpc>
                <a:spcPct val="100000"/>
              </a:lnSpc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 algn="l">
              <a:lnSpc>
                <a:spcPct val="100000"/>
              </a:lnSpc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36F1B265-7803-41EF-AF76-1583D588C175}"/>
              </a:ext>
            </a:extLst>
          </p:cNvPr>
          <p:cNvSpPr/>
          <p:nvPr/>
        </p:nvSpPr>
        <p:spPr>
          <a:xfrm>
            <a:off x="1233657" y="2023564"/>
            <a:ext cx="3031732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chemeClr val="bg1"/>
                </a:solidFill>
                <a:latin typeface="+mj-lt"/>
              </a:rPr>
              <a:t>STRENGTHS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0C275584-8CC6-4800-A11F-56D7F9A81A75}"/>
              </a:ext>
            </a:extLst>
          </p:cNvPr>
          <p:cNvSpPr txBox="1"/>
          <p:nvPr/>
        </p:nvSpPr>
        <p:spPr>
          <a:xfrm>
            <a:off x="1233658" y="4387667"/>
            <a:ext cx="3213703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285750" indent="-285750" algn="l">
              <a:lnSpc>
                <a:spcPct val="100000"/>
              </a:lnSpc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 algn="l">
              <a:lnSpc>
                <a:spcPct val="100000"/>
              </a:lnSpc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 algn="l">
              <a:lnSpc>
                <a:spcPct val="100000"/>
              </a:lnSpc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 algn="l">
              <a:lnSpc>
                <a:spcPct val="100000"/>
              </a:lnSpc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285750" indent="-285750" algn="l">
              <a:lnSpc>
                <a:spcPct val="100000"/>
              </a:lnSpc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chemeClr val="bg1"/>
                </a:solidFill>
              </a:rPr>
              <a:t>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C4DBD512-7635-4258-B9B7-3474419623AD}"/>
              </a:ext>
            </a:extLst>
          </p:cNvPr>
          <p:cNvSpPr/>
          <p:nvPr/>
        </p:nvSpPr>
        <p:spPr>
          <a:xfrm>
            <a:off x="1233657" y="4051163"/>
            <a:ext cx="3031732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chemeClr val="bg1"/>
                </a:solidFill>
                <a:latin typeface="+mj-lt"/>
              </a:rPr>
              <a:t>OPPORTUNITIES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2D5D4F8C-717A-4A50-BCC7-BAB51123A81A}"/>
              </a:ext>
            </a:extLst>
          </p:cNvPr>
          <p:cNvSpPr/>
          <p:nvPr/>
        </p:nvSpPr>
        <p:spPr>
          <a:xfrm>
            <a:off x="5091003" y="3323625"/>
            <a:ext cx="200441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SWOT</a:t>
            </a:r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3" name="타원 12">
            <a:extLst>
              <a:ext uri="{FF2B5EF4-FFF2-40B4-BE49-F238E27FC236}">
                <a16:creationId xmlns:a16="http://schemas.microsoft.com/office/drawing/2014/main" id="{7C68DE58-DBE8-4200-8E05-CE2AEA512CD0}"/>
              </a:ext>
            </a:extLst>
          </p:cNvPr>
          <p:cNvSpPr/>
          <p:nvPr/>
        </p:nvSpPr>
        <p:spPr>
          <a:xfrm>
            <a:off x="6537115" y="2255742"/>
            <a:ext cx="987398" cy="987398"/>
          </a:xfrm>
          <a:prstGeom prst="ellipse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pic>
        <p:nvPicPr>
          <p:cNvPr id="14" name="그래픽 13">
            <a:extLst>
              <a:ext uri="{FF2B5EF4-FFF2-40B4-BE49-F238E27FC236}">
                <a16:creationId xmlns:a16="http://schemas.microsoft.com/office/drawing/2014/main" id="{F6CACF59-06D1-4FD8-A7FB-9BDB629C46E0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869642" y="2588269"/>
            <a:ext cx="322344" cy="322344"/>
          </a:xfrm>
          <a:prstGeom prst="rect">
            <a:avLst/>
          </a:prstGeom>
          <a:effectLst/>
        </p:spPr>
      </p:pic>
      <p:sp>
        <p:nvSpPr>
          <p:cNvPr id="15" name="타원 14">
            <a:extLst>
              <a:ext uri="{FF2B5EF4-FFF2-40B4-BE49-F238E27FC236}">
                <a16:creationId xmlns:a16="http://schemas.microsoft.com/office/drawing/2014/main" id="{D409D82D-F5B5-44AE-A13A-7F1A0BDD29BF}"/>
              </a:ext>
            </a:extLst>
          </p:cNvPr>
          <p:cNvSpPr/>
          <p:nvPr/>
        </p:nvSpPr>
        <p:spPr>
          <a:xfrm>
            <a:off x="6537115" y="4051163"/>
            <a:ext cx="987398" cy="987398"/>
          </a:xfrm>
          <a:prstGeom prst="ellipse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sp>
        <p:nvSpPr>
          <p:cNvPr id="16" name="타원 15">
            <a:extLst>
              <a:ext uri="{FF2B5EF4-FFF2-40B4-BE49-F238E27FC236}">
                <a16:creationId xmlns:a16="http://schemas.microsoft.com/office/drawing/2014/main" id="{BD258D14-A0E5-4050-A8C1-74C32615D54B}"/>
              </a:ext>
            </a:extLst>
          </p:cNvPr>
          <p:cNvSpPr/>
          <p:nvPr/>
        </p:nvSpPr>
        <p:spPr>
          <a:xfrm>
            <a:off x="4661909" y="2255742"/>
            <a:ext cx="987398" cy="987398"/>
          </a:xfrm>
          <a:prstGeom prst="ellipse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sp>
        <p:nvSpPr>
          <p:cNvPr id="17" name="타원 16">
            <a:extLst>
              <a:ext uri="{FF2B5EF4-FFF2-40B4-BE49-F238E27FC236}">
                <a16:creationId xmlns:a16="http://schemas.microsoft.com/office/drawing/2014/main" id="{45136D94-8BEF-4461-B79F-5D7AE63F727F}"/>
              </a:ext>
            </a:extLst>
          </p:cNvPr>
          <p:cNvSpPr/>
          <p:nvPr/>
        </p:nvSpPr>
        <p:spPr>
          <a:xfrm>
            <a:off x="4661909" y="4051163"/>
            <a:ext cx="987398" cy="987398"/>
          </a:xfrm>
          <a:prstGeom prst="ellipse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pic>
        <p:nvPicPr>
          <p:cNvPr id="18" name="그래픽 17">
            <a:extLst>
              <a:ext uri="{FF2B5EF4-FFF2-40B4-BE49-F238E27FC236}">
                <a16:creationId xmlns:a16="http://schemas.microsoft.com/office/drawing/2014/main" id="{80050F0E-39BE-4F0D-97F7-EBBA857521E6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4921130" y="2616473"/>
            <a:ext cx="443222" cy="265932"/>
          </a:xfrm>
          <a:prstGeom prst="rect">
            <a:avLst/>
          </a:prstGeom>
          <a:effectLst/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42BC4065-6A0B-436F-91CF-9E8F749F11C7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948299" y="4360385"/>
            <a:ext cx="379804" cy="368950"/>
          </a:xfrm>
          <a:prstGeom prst="rect">
            <a:avLst/>
          </a:prstGeom>
          <a:effectLst/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410A32FA-170F-438E-A9BF-D9DAED056652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6866699" y="4354985"/>
            <a:ext cx="322344" cy="306228"/>
          </a:xfrm>
          <a:prstGeom prst="rect">
            <a:avLst/>
          </a:prstGeom>
          <a:effectLst/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DF764578-A5E3-48A1-94B7-02041BDADC96}"/>
              </a:ext>
            </a:extLst>
          </p:cNvPr>
          <p:cNvPicPr>
            <a:picLocks noChangeAspect="1"/>
          </p:cNvPicPr>
          <p:nvPr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76546"/>
          <a:stretch/>
        </p:blipFill>
        <p:spPr>
          <a:xfrm>
            <a:off x="0" y="5467148"/>
            <a:ext cx="1414513" cy="1390851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7C8ACA1E-931B-447D-B0F1-92BC1323A38A}"/>
              </a:ext>
            </a:extLst>
          </p:cNvPr>
          <p:cNvPicPr>
            <a:picLocks noChangeAspect="1"/>
          </p:cNvPicPr>
          <p:nvPr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73711" b="24041"/>
          <a:stretch/>
        </p:blipFill>
        <p:spPr>
          <a:xfrm>
            <a:off x="10606537" y="5844470"/>
            <a:ext cx="1585463" cy="101353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677786143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EBEC0C20-DF19-4F29-9D67-EB396B60012B}"/>
              </a:ext>
            </a:extLst>
          </p:cNvPr>
          <p:cNvSpPr txBox="1"/>
          <p:nvPr/>
        </p:nvSpPr>
        <p:spPr>
          <a:xfrm>
            <a:off x="3830651" y="1366314"/>
            <a:ext cx="698411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  <a:cs typeface="Arial" panose="020B0604020202020204" pitchFamily="34" charset="0"/>
              </a:rPr>
              <a:t>Our Goals</a:t>
            </a:r>
            <a:endParaRPr lang="ko-KR" altLang="en-US" sz="28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A5C00FEC-DB7D-4F1F-AC6F-A1E2CA6927C1}"/>
              </a:ext>
            </a:extLst>
          </p:cNvPr>
          <p:cNvSpPr txBox="1"/>
          <p:nvPr/>
        </p:nvSpPr>
        <p:spPr>
          <a:xfrm>
            <a:off x="3880129" y="3147080"/>
            <a:ext cx="315008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D83D034B-480B-4782-AB53-EA905AA56166}"/>
              </a:ext>
            </a:extLst>
          </p:cNvPr>
          <p:cNvSpPr/>
          <p:nvPr/>
        </p:nvSpPr>
        <p:spPr>
          <a:xfrm>
            <a:off x="3878776" y="2757719"/>
            <a:ext cx="314325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Goal 01.</a:t>
            </a:r>
            <a:endParaRPr lang="ko-KR" altLang="en-US" sz="2000" dirty="0">
              <a:latin typeface="+mj-lt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40A2AF66-67A7-4998-8A7E-B8BE6B4D2A51}"/>
              </a:ext>
            </a:extLst>
          </p:cNvPr>
          <p:cNvSpPr txBox="1"/>
          <p:nvPr/>
        </p:nvSpPr>
        <p:spPr>
          <a:xfrm>
            <a:off x="7803935" y="3147080"/>
            <a:ext cx="315008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9D1EDC91-13D2-455C-AF02-C24A2EB88C7D}"/>
              </a:ext>
            </a:extLst>
          </p:cNvPr>
          <p:cNvSpPr/>
          <p:nvPr/>
        </p:nvSpPr>
        <p:spPr>
          <a:xfrm>
            <a:off x="7802582" y="2757719"/>
            <a:ext cx="314325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Goal 03.</a:t>
            </a:r>
            <a:endParaRPr lang="ko-KR" altLang="en-US" sz="2000" dirty="0"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AAA46485-AAB9-45E9-9063-BD8F703CBE98}"/>
              </a:ext>
            </a:extLst>
          </p:cNvPr>
          <p:cNvSpPr txBox="1"/>
          <p:nvPr/>
        </p:nvSpPr>
        <p:spPr>
          <a:xfrm>
            <a:off x="3880129" y="4579772"/>
            <a:ext cx="315008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B1D3F5DB-4699-4BD9-BD95-7DB56E63DEE3}"/>
              </a:ext>
            </a:extLst>
          </p:cNvPr>
          <p:cNvSpPr/>
          <p:nvPr/>
        </p:nvSpPr>
        <p:spPr>
          <a:xfrm>
            <a:off x="3878776" y="4190411"/>
            <a:ext cx="314325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Goal 02.</a:t>
            </a:r>
            <a:endParaRPr lang="ko-KR" altLang="en-US" sz="2000" dirty="0">
              <a:latin typeface="+mj-lt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1E89B9B9-F6C9-49EB-A543-B216972C3EB9}"/>
              </a:ext>
            </a:extLst>
          </p:cNvPr>
          <p:cNvSpPr txBox="1"/>
          <p:nvPr/>
        </p:nvSpPr>
        <p:spPr>
          <a:xfrm>
            <a:off x="7803935" y="4579772"/>
            <a:ext cx="315008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22443815-DFD6-4F49-8322-FC0A285D5197}"/>
              </a:ext>
            </a:extLst>
          </p:cNvPr>
          <p:cNvSpPr/>
          <p:nvPr/>
        </p:nvSpPr>
        <p:spPr>
          <a:xfrm>
            <a:off x="7802582" y="4190411"/>
            <a:ext cx="314325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Goal 04.</a:t>
            </a:r>
            <a:endParaRPr lang="ko-KR" altLang="en-US" sz="2000" dirty="0">
              <a:latin typeface="+mj-lt"/>
            </a:endParaRPr>
          </a:p>
        </p:txBody>
      </p:sp>
      <p:pic>
        <p:nvPicPr>
          <p:cNvPr id="12" name="그림 11">
            <a:extLst>
              <a:ext uri="{FF2B5EF4-FFF2-40B4-BE49-F238E27FC236}">
                <a16:creationId xmlns:a16="http://schemas.microsoft.com/office/drawing/2014/main" id="{82C18B6A-9A91-4A08-B158-E8217D3B20CF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4292600"/>
            <a:ext cx="3374926" cy="25654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456405012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Box 11">
            <a:extLst>
              <a:ext uri="{FF2B5EF4-FFF2-40B4-BE49-F238E27FC236}">
                <a16:creationId xmlns:a16="http://schemas.microsoft.com/office/drawing/2014/main" id="{72A4C457-6B2A-4DAE-B593-EF27E68A2E3B}"/>
              </a:ext>
            </a:extLst>
          </p:cNvPr>
          <p:cNvSpPr txBox="1"/>
          <p:nvPr/>
        </p:nvSpPr>
        <p:spPr>
          <a:xfrm>
            <a:off x="3175000" y="3429000"/>
            <a:ext cx="5842000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0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40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C420C1AB-2CDC-4C26-9A5A-33CB52B4FA76}"/>
              </a:ext>
            </a:extLst>
          </p:cNvPr>
          <p:cNvSpPr txBox="1"/>
          <p:nvPr/>
        </p:nvSpPr>
        <p:spPr>
          <a:xfrm>
            <a:off x="3242935" y="4136886"/>
            <a:ext cx="575798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01:00pm ~ 01:30pm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grpSp>
        <p:nvGrpSpPr>
          <p:cNvPr id="14" name="그룹 13">
            <a:extLst>
              <a:ext uri="{FF2B5EF4-FFF2-40B4-BE49-F238E27FC236}">
                <a16:creationId xmlns:a16="http://schemas.microsoft.com/office/drawing/2014/main" id="{3601F195-403F-43B5-A441-449607878B4F}"/>
              </a:ext>
            </a:extLst>
          </p:cNvPr>
          <p:cNvGrpSpPr/>
          <p:nvPr/>
        </p:nvGrpSpPr>
        <p:grpSpPr>
          <a:xfrm>
            <a:off x="5582308" y="2139864"/>
            <a:ext cx="1027384" cy="1170074"/>
            <a:chOff x="6830083" y="5571172"/>
            <a:chExt cx="342900" cy="390525"/>
          </a:xfrm>
          <a:solidFill>
            <a:schemeClr val="bg1"/>
          </a:solidFill>
        </p:grpSpPr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6D8194DB-475F-400E-BFCA-F196F87250F9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DECEA"/>
                </a:solidFill>
              </a:endParaRPr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D8C6D80E-011E-4AA6-8A62-75D6BE49891A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DECEA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래픽 1">
            <a:extLst>
              <a:ext uri="{FF2B5EF4-FFF2-40B4-BE49-F238E27FC236}">
                <a16:creationId xmlns:a16="http://schemas.microsoft.com/office/drawing/2014/main" id="{C2BB7EC0-3264-4F5D-8B95-533339FBDFA7}"/>
              </a:ext>
            </a:extLst>
          </p:cNvPr>
          <p:cNvGrpSpPr/>
          <p:nvPr/>
        </p:nvGrpSpPr>
        <p:grpSpPr>
          <a:xfrm>
            <a:off x="452212" y="1156814"/>
            <a:ext cx="11063676" cy="5464403"/>
            <a:chOff x="1311073" y="1527797"/>
            <a:chExt cx="9551982" cy="4717770"/>
          </a:xfrm>
          <a:solidFill>
            <a:srgbClr val="2126D4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F88B50B1-BAED-483E-9F82-C9E9E25078F4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10FB2011-2AEB-4B19-A2F4-0A15C07BF498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283C1EB1-F3B6-4DA1-895F-6CF62FB5BE7C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2AF1A46C-15E4-428C-AB0C-B6E0040F850F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154F3DD6-623D-4273-A67A-84D116DB073E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2B551922-0BBD-4BD2-A4C7-3B63CECBC5C0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015E739B-57E3-477B-AD9B-8451536B6635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2A7DFF16-8670-42BE-B909-A1E26B190416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EBF8EFF-C82C-4E37-A990-4CE0995605E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D9E7A84-12B7-4DF5-A27E-58F74BA353DF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D8612AA6-5C5A-4652-A88B-22868F273BA9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79CC552E-299C-4FBD-ABFC-90D9A6087B7A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B0E0E75-956C-4E7D-802C-BAC3B3ABC4E3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BB13A33-8910-467F-A191-298A6D4FB247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4844D08-689E-42D3-A0E2-CE4374EFCC5E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280C46FD-A9C9-499F-A99A-A749F796578F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6FBB5AE8-171F-407A-B905-6D84C5C3DB99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07E77B7-6171-4B50-8F84-625074584F12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8BA22BAC-29CA-41C6-A080-80363AF24360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E0D58928-F708-421E-8907-471B8178F77C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077570CF-2249-4283-BB40-13A3849F3D1D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10000A05-3237-481C-B7C4-32FA2DDDB80F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973A9C8B-73CF-417D-AE2A-9C05944FF37B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8F4253EE-75A4-4013-99DC-29ED6682710C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3F9A50D-FE01-4C0B-B91D-62C74CC6FEAE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CECCE01-2078-4E04-A50C-DC6064D009D4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142FA765-D2BB-4020-BD68-5571ABCE15B5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E20B23A1-64E7-4F85-8670-52FC7C7B9E20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3744157-F5AF-4DF9-81A2-0A16C954D1D4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76106DDB-5206-4CCA-9CAB-25BCEDD5E07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B42AFE38-B573-4915-B743-9FD3051D62C2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CA652DD6-90E7-452F-9E8B-FA015D3575FD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40C2B6D3-C058-4A95-A7D1-F9C2D3801102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32B4D7F6-A44B-45E3-8835-5E44B1C9707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8896C941-2BAD-4716-BEDD-B21743E14700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8E610127-048A-4E8A-A673-42A318008CD5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79B0F329-FF34-4B69-B56B-CDB69023785E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43871694-725F-4C71-AE9F-6E22A48C4C3F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955D5DEE-20AA-4B40-A768-46587EA61715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07BD25FD-DBDE-4789-AE2A-B4600FBDF39B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F785CDA-75CE-4C44-AD0A-3B61EB81FEAB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8AF2B692-C4F8-4CA3-B87A-8F723BDB8868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1031F3CE-AF47-459C-BB0E-C04D6C4BB85E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0F611C61-8627-42C6-9074-DF70C23EBCFA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8713D455-5E1E-422F-990F-C530FFADD23D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52E32BC8-0312-4690-91B3-6B7EDAFEE5F8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75CC9D44-DB2B-4431-8216-D4C02F8C19CA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9B3E298C-CB9B-4A26-8C35-E08B66ADE8C3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276E92AD-C086-4A16-8412-B75FAEB1208D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0BB0123-D2F9-4B24-AEDD-DFB9D641D075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1BEBD48B-2EB8-4129-9749-DF94A1CE0254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AEE51CAC-3FA5-45FE-ABD3-8F07A3944879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B2E5C75-052A-47AF-9662-E0ED46D85459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87415EB7-10C4-40BD-A4A4-7B8A82DB0ABB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15CFE15D-85E0-4AC9-9965-7C410002A091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BBC3997-DA26-41D4-859C-4323FEEB2FE0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AD734D56-1995-42A3-AA69-BBF026CEB56A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159D3338-C005-46F0-9EE0-19347ACAC13A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B755DCCD-9909-4FB4-A7DC-D54AC11E1D7A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D2A444D3-F6D1-4085-9BF3-95FF54013982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568DC1A6-F164-41FD-908F-AE0092681A61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FBA16F8D-6A3A-4680-BAC5-275F073A0805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C091024-164E-416F-BDC0-1004EEEC2E85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9458BF61-C124-47C4-BB76-A96F5B0D30DC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323A0966-9505-498B-898D-EA488CAE935D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2A97884-7377-4728-B637-B1083970FB42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FD120AA6-D798-4486-9D8E-FEE7D4BAEC88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FD9C0A4D-EF69-4A07-B896-276E425A80C3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EF8EA377-903C-40A2-8441-9367C83E3116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9AE2A669-2FD8-4E0A-A830-10893550CF2F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879E5017-CD63-4EF3-9FF5-176FB7CD7F53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07EFD1F2-3237-43FE-B736-E4C7D6D90BDF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F1C4E544-914F-4A9C-94FA-C666E6953B7F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107A26D-FF1E-4241-8371-D68273D90737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72D098CF-91F6-4874-81CE-CCBAD5073DE7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CDA2226-0A24-4B6E-ABC8-724F422F8776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9C782573-F1CD-48E5-BCB0-0D0E0F83C556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D2130788-A611-443C-B103-2D85BBDB669A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1A02EDB5-2F8F-420A-B231-F93F4B8F73F0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F281FFC9-9BFA-47DA-80A7-78544BE31F7B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2AC617D0-38D4-4BBC-A78D-EA3C8F76F08C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5343AB32-ECB1-4D3D-BDE1-2B760AE6ED4A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87878B9D-535B-4CC4-AFBF-CE7C5DF61E75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2F77C5C4-36B3-4803-BDE4-DC60AADA122E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C84BC860-9C34-440B-B325-7ADDF04BF9F4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DEE3E986-8E88-4952-8D4C-35F60567EE14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DAF121C5-73D1-47A8-A326-ADD0356940D2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D69D3E96-257A-4F50-855F-B2CDD634E0BE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40691529-AE40-446D-9C64-192C461DC1A5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01AC4D6-C3AD-4AFD-88C2-BD3F1CCD700C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0559356F-F181-48ED-84F2-F993A4E23601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3C9E8C99-3D34-4713-B801-43A88D865B08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197D26A8-60D4-4E6D-9D86-E1EB7AED676E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89A3E410-B2FA-4D29-AA1D-3679B9C6FDEB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6998E2AE-BBAD-4457-9C5B-8DE2484623F8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67FE0303-370A-4CE9-888C-313578D2736E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75996294-0F17-448F-8CAD-E1275918102B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A9B35DAE-4058-438D-88D3-7FC8657316FC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7ED5BE92-5E1D-49E6-9E96-37C43D8FA810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7E4AC49A-9B7C-4BF5-8702-C5765D30DF65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F864078C-A6A8-4E73-81FA-1FA11AB8F1FB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B8F5E1B0-5742-4E7F-93B2-121EADA012D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1E3B5675-7800-42A1-959F-77893BCEE424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2D95643B-3F3E-49A5-8484-74D4A909E467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D421FB59-5780-4179-B0B3-AC8CAB77F1A4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7BBF057-B61C-4293-A5FB-67F5009D8FA3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842271ED-562E-48E0-B267-87CB9E399F6C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4A62786B-6EB6-4B8E-A6BA-B6696770C41A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705E47CD-3796-42B6-A912-7EE5200C5B2B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2" name="자유형: 도형 111">
              <a:extLst>
                <a:ext uri="{FF2B5EF4-FFF2-40B4-BE49-F238E27FC236}">
                  <a16:creationId xmlns:a16="http://schemas.microsoft.com/office/drawing/2014/main" id="{336A930E-D1FC-4488-9F36-BAF16B0B78E4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0002E3D9-ED82-438B-8FC3-003D131F0A30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BD22FF22-CD1B-4054-A6EE-B2D682F1E13D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EC0FD45E-E780-4099-97A8-98A2B4AF3E07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4A8DEFB3-8693-4468-BE4F-9343A0A2A1EB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D740DEF5-C191-472D-9C5C-3D33CCACD9C9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5AD0890E-22BE-41F4-9BE9-FBA401ACBDD0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A22DB06-E1C3-4D9D-84DB-3AED7337E87D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0" name="자유형: 도형 119">
              <a:extLst>
                <a:ext uri="{FF2B5EF4-FFF2-40B4-BE49-F238E27FC236}">
                  <a16:creationId xmlns:a16="http://schemas.microsoft.com/office/drawing/2014/main" id="{F9959E9A-E6AC-49BC-AB43-EF909057F41A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FA0E8153-0CE7-40CD-824E-566CCE9415F5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E4485F6A-D461-47E2-8443-75B24D386B41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CF62DD90-B8D4-4B20-8324-A1D770ED831E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232EB05-88DE-4AF5-81A3-98862566A7C2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B7AD83B3-E13D-4A7D-9C0D-1D6D7C2230A5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74BB1C12-243B-4290-AF63-A44C3BACD6A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0C8AE823-0BB2-4C29-84EF-A2930EF3B02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chemeClr val="bg1"/>
            </a:solidFill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F345C4C6-FEE9-42B6-9D69-C342C9A2EC6D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ECB7BD46-BE66-4031-981A-A4DC4017D65D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FDFDDD41-11E2-4280-B1BE-A7B1DC6E8377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770C83A5-E823-44EC-9E9F-16AE44317691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4C9E3F33-487E-4FDC-9D69-4D836954E553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E91226FF-F22E-4265-87BD-0583BDC95196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660A9812-121E-4022-9748-1BABD35942E9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CF1CF41C-41BA-4A86-AEEC-1946DCA8ADB8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1497F44B-5DCF-423E-B5FE-714C9321BF05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01F5A94A-200A-4E4F-B704-701539AC65BA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00CA3FF8-C4FE-43F0-B6D6-8A1D534AD79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1B5AEA15-A097-4B87-94B3-9F0A19170BD6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CFD10889-A248-4379-9CD6-85086BCAC26A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47B12E6D-BD65-44C3-AD24-CE3804B1C1A2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0DDE2C1F-B8AA-455D-8713-43C72482FAE0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814E3C3-967E-461D-95FE-05E0888475EC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2D8E61FC-567B-4714-A23E-81F6FD674BAC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16F809C8-CBAD-44B7-919F-2D4872E4282C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09A1458D-D828-4A6B-831D-31D1A1E68448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3A3E3A96-8E1D-4224-9FE6-0A309CE894AA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EC443FDC-25F4-4712-88CB-A9343F135DD2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584B6339-1114-4762-91D8-E56A3B99F5A3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56539DE2-08D6-4C60-8F35-55A2E2321873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69CC47E-7FBF-4515-86E5-AC522BC19EB7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394867F2-14B1-481D-951A-DA7FE004F03B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760D07AB-3A12-4CDD-83B1-EE6521A1D917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2CC8BB5-7F2A-4DFE-85D8-CF7C98379C67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chemeClr val="bg1"/>
            </a:solidFill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08B361A9-05E7-4B9B-AC43-EDE34571877C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D4BBD5B7-6208-48B8-ABE0-813981B22BF2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A8F9092F-045E-4E36-917A-4DD3C055FAA9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B94D8CB0-7EB4-4838-AB0F-111E7673D339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41C2D54A-4939-4813-931B-EF9F8E1A15D5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1FD360CE-4317-4A16-806A-A23D7A74AC6E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6791C889-8A45-41EA-8DBD-D0FCAD15B57A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95B7CE09-E4ED-4F22-BF6F-B8053C5D4BC4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CCDBC49C-A876-4FA8-8607-3525A4F8FA91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82A8D3AC-FF4A-462C-B13B-4987C67399BD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26FE7EDF-768C-498F-88ED-8AF45BF27881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6416CE03-039E-43C0-BA48-235456D84F9A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9CB93C99-2F83-4647-8264-C0D07FC42AF8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FAD17EB0-46DF-4AB8-8650-6811ED458C2E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6E9C123D-E7AC-4E04-B2D0-3FFBC926FAF1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480A4C1D-74B0-4E6F-A320-5876C37D8666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F7C7F6E4-0B49-4DC3-BF6B-4135196968E1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3" name="자유형: 도형 172">
              <a:extLst>
                <a:ext uri="{FF2B5EF4-FFF2-40B4-BE49-F238E27FC236}">
                  <a16:creationId xmlns:a16="http://schemas.microsoft.com/office/drawing/2014/main" id="{AB128431-5AC2-4E51-B0D9-57689E36A0E2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FEA39CB2-F98D-4C39-9E19-63187445E948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B6F2DFBC-D094-4BF8-B3EB-FE606051D21C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DCC40CD1-9D02-431D-B2BE-BACC223A89ED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DAA27BF7-E893-4C46-A835-3BDF7DED7C9A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solidFill>
              <a:schemeClr val="bg1"/>
            </a:solidFill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0436145A-5437-41C5-BD61-019FB9EE575A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D7DE0DB6-63D7-4ED2-B21A-3651621693ED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5C7AF4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80" name="자유형: 도형 179">
            <a:extLst>
              <a:ext uri="{FF2B5EF4-FFF2-40B4-BE49-F238E27FC236}">
                <a16:creationId xmlns:a16="http://schemas.microsoft.com/office/drawing/2014/main" id="{3C1944A9-F5A9-4921-A114-0D04E5ED624D}"/>
              </a:ext>
            </a:extLst>
          </p:cNvPr>
          <p:cNvSpPr/>
          <p:nvPr/>
        </p:nvSpPr>
        <p:spPr>
          <a:xfrm>
            <a:off x="2436827" y="281574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C544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chemeClr val="lt1"/>
              </a:solidFill>
            </a:endParaRPr>
          </a:p>
        </p:txBody>
      </p:sp>
      <p:sp>
        <p:nvSpPr>
          <p:cNvPr id="181" name="자유형: 도형 180">
            <a:extLst>
              <a:ext uri="{FF2B5EF4-FFF2-40B4-BE49-F238E27FC236}">
                <a16:creationId xmlns:a16="http://schemas.microsoft.com/office/drawing/2014/main" id="{D3560BAB-0950-4112-A964-C76AFEEFDE37}"/>
              </a:ext>
            </a:extLst>
          </p:cNvPr>
          <p:cNvSpPr/>
          <p:nvPr/>
        </p:nvSpPr>
        <p:spPr>
          <a:xfrm>
            <a:off x="9727389" y="497832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C544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chemeClr val="lt1"/>
              </a:solidFill>
            </a:endParaRPr>
          </a:p>
        </p:txBody>
      </p:sp>
      <p:sp>
        <p:nvSpPr>
          <p:cNvPr id="182" name="자유형: 도형 181">
            <a:extLst>
              <a:ext uri="{FF2B5EF4-FFF2-40B4-BE49-F238E27FC236}">
                <a16:creationId xmlns:a16="http://schemas.microsoft.com/office/drawing/2014/main" id="{942E5BF6-5480-48FD-A012-8DC20D6680F5}"/>
              </a:ext>
            </a:extLst>
          </p:cNvPr>
          <p:cNvSpPr/>
          <p:nvPr/>
        </p:nvSpPr>
        <p:spPr>
          <a:xfrm>
            <a:off x="5979858" y="2881493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FC544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solidFill>
                <a:schemeClr val="lt1"/>
              </a:solidFill>
            </a:endParaRPr>
          </a:p>
        </p:txBody>
      </p:sp>
      <p:sp>
        <p:nvSpPr>
          <p:cNvPr id="184" name="TextBox 183">
            <a:extLst>
              <a:ext uri="{FF2B5EF4-FFF2-40B4-BE49-F238E27FC236}">
                <a16:creationId xmlns:a16="http://schemas.microsoft.com/office/drawing/2014/main" id="{AB5C1100-BCE2-4192-BA6E-DC344CC33234}"/>
              </a:ext>
            </a:extLst>
          </p:cNvPr>
          <p:cNvSpPr txBox="1"/>
          <p:nvPr/>
        </p:nvSpPr>
        <p:spPr>
          <a:xfrm>
            <a:off x="2484726" y="340085"/>
            <a:ext cx="7222548" cy="461665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2800" b="1">
                <a:gradFill>
                  <a:gsLst>
                    <a:gs pos="79650">
                      <a:srgbClr val="D6A86A"/>
                    </a:gs>
                    <a:gs pos="0">
                      <a:srgbClr val="BD955D"/>
                    </a:gs>
                    <a:gs pos="28000">
                      <a:srgbClr val="987140"/>
                    </a:gs>
                    <a:gs pos="58000">
                      <a:srgbClr val="F3C27E"/>
                    </a:gs>
                    <a:gs pos="63000">
                      <a:srgbClr val="F6C480"/>
                    </a:gs>
                    <a:gs pos="100000">
                      <a:srgbClr val="987141"/>
                    </a:gs>
                  </a:gsLst>
                  <a:lin ang="0" scaled="0"/>
                </a:gradFill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  <a:latin typeface="+mj-lt"/>
              </a:rPr>
              <a:t>WORLD MAP SLIDES</a:t>
            </a:r>
            <a:endParaRPr lang="ko-KR" altLang="en-US" sz="2400" b="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TextBox 18">
            <a:extLst>
              <a:ext uri="{FF2B5EF4-FFF2-40B4-BE49-F238E27FC236}">
                <a16:creationId xmlns:a16="http://schemas.microsoft.com/office/drawing/2014/main" id="{7E19EBDC-A0C3-4A97-A233-50889FDB3F11}"/>
              </a:ext>
            </a:extLst>
          </p:cNvPr>
          <p:cNvSpPr txBox="1"/>
          <p:nvPr/>
        </p:nvSpPr>
        <p:spPr>
          <a:xfrm>
            <a:off x="5655921" y="3278188"/>
            <a:ext cx="50176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/>
              <a:t>Title text block &amp;</a:t>
            </a:r>
          </a:p>
          <a:p>
            <a:r>
              <a:rPr lang="en-US" altLang="ko-KR" sz="2800" b="0" dirty="0"/>
              <a:t>Mobile project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A5E011B6-9522-45CF-AE27-6E0116493017}"/>
              </a:ext>
            </a:extLst>
          </p:cNvPr>
          <p:cNvSpPr txBox="1"/>
          <p:nvPr/>
        </p:nvSpPr>
        <p:spPr>
          <a:xfrm>
            <a:off x="5655921" y="4355406"/>
            <a:ext cx="5017695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laboris</a:t>
            </a:r>
            <a:r>
              <a:rPr lang="en-US" altLang="ko-KR" sz="1400" dirty="0"/>
              <a:t> nisi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aliquip</a:t>
            </a:r>
            <a:r>
              <a:rPr lang="en-US" altLang="ko-KR" sz="1400" dirty="0"/>
              <a:t> ex </a:t>
            </a:r>
            <a:r>
              <a:rPr lang="en-US" altLang="ko-KR" sz="1400" dirty="0" err="1"/>
              <a:t>ea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commodo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consequat</a:t>
            </a:r>
            <a:r>
              <a:rPr lang="en-US" altLang="ko-KR" sz="1400" dirty="0"/>
              <a:t>.</a:t>
            </a:r>
          </a:p>
        </p:txBody>
      </p:sp>
      <p:pic>
        <p:nvPicPr>
          <p:cNvPr id="21" name="그림 20">
            <a:extLst>
              <a:ext uri="{FF2B5EF4-FFF2-40B4-BE49-F238E27FC236}">
                <a16:creationId xmlns:a16="http://schemas.microsoft.com/office/drawing/2014/main" id="{B96EFF44-413C-49F4-90A4-8162EE7E7F39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760889" y="800100"/>
            <a:ext cx="2830794" cy="5384800"/>
          </a:xfrm>
          <a:prstGeom prst="rect">
            <a:avLst/>
          </a:prstGeom>
        </p:spPr>
      </p:pic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34AABF3D-FB45-404B-A20F-F9F621A922B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22" name="그림 21">
            <a:extLst>
              <a:ext uri="{FF2B5EF4-FFF2-40B4-BE49-F238E27FC236}">
                <a16:creationId xmlns:a16="http://schemas.microsoft.com/office/drawing/2014/main" id="{D8010B02-8ECC-4422-9A99-93B89E51D325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715393" y="1046719"/>
            <a:ext cx="1108542" cy="181626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49322087-C6E7-4D02-809B-17D1E9125AD2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4909152"/>
            <a:ext cx="2715393" cy="194884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림 1">
            <a:extLst>
              <a:ext uri="{FF2B5EF4-FFF2-40B4-BE49-F238E27FC236}">
                <a16:creationId xmlns:a16="http://schemas.microsoft.com/office/drawing/2014/main" id="{B535565A-4B0C-40C2-BC14-7556326B4D3C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246260" y="711200"/>
            <a:ext cx="4287802" cy="5511800"/>
          </a:xfrm>
          <a:prstGeom prst="rect">
            <a:avLst/>
          </a:prstGeom>
        </p:spPr>
      </p:pic>
      <p:sp>
        <p:nvSpPr>
          <p:cNvPr id="3" name="TextBox 2">
            <a:extLst>
              <a:ext uri="{FF2B5EF4-FFF2-40B4-BE49-F238E27FC236}">
                <a16:creationId xmlns:a16="http://schemas.microsoft.com/office/drawing/2014/main" id="{C22CDA05-2657-48B3-B71F-4DFAA58DEDE8}"/>
              </a:ext>
            </a:extLst>
          </p:cNvPr>
          <p:cNvSpPr txBox="1"/>
          <p:nvPr/>
        </p:nvSpPr>
        <p:spPr>
          <a:xfrm>
            <a:off x="6096000" y="1339788"/>
            <a:ext cx="50176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chemeClr val="bg1"/>
                </a:solidFill>
              </a:rPr>
              <a:t>Title text block &amp;</a:t>
            </a:r>
          </a:p>
          <a:p>
            <a:r>
              <a:rPr lang="en-US" altLang="ko-KR" sz="2800" b="0" dirty="0">
                <a:solidFill>
                  <a:schemeClr val="bg1"/>
                </a:solidFill>
              </a:rPr>
              <a:t>Tablet project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C75E15CB-F59C-43CE-BD27-94C42F6A6E24}"/>
              </a:ext>
            </a:extLst>
          </p:cNvPr>
          <p:cNvSpPr txBox="1"/>
          <p:nvPr/>
        </p:nvSpPr>
        <p:spPr>
          <a:xfrm>
            <a:off x="6096000" y="2417006"/>
            <a:ext cx="5017695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400" dirty="0">
                <a:solidFill>
                  <a:schemeClr val="bg1"/>
                </a:solidFill>
              </a:rPr>
              <a:t>Ut </a:t>
            </a:r>
            <a:r>
              <a:rPr lang="en-US" altLang="ko-KR" sz="1400" dirty="0" err="1">
                <a:solidFill>
                  <a:schemeClr val="bg1"/>
                </a:solidFill>
              </a:rPr>
              <a:t>enim</a:t>
            </a:r>
            <a:r>
              <a:rPr lang="en-US" altLang="ko-KR" sz="1400" dirty="0">
                <a:solidFill>
                  <a:schemeClr val="bg1"/>
                </a:solidFill>
              </a:rPr>
              <a:t> ad minim </a:t>
            </a:r>
            <a:r>
              <a:rPr lang="en-US" altLang="ko-KR" sz="1400" dirty="0" err="1">
                <a:solidFill>
                  <a:schemeClr val="bg1"/>
                </a:solidFill>
              </a:rPr>
              <a:t>veniam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quis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nostrud</a:t>
            </a:r>
            <a:r>
              <a:rPr lang="en-US" altLang="ko-KR" sz="1400" dirty="0">
                <a:solidFill>
                  <a:schemeClr val="bg1"/>
                </a:solidFill>
              </a:rPr>
              <a:t> exercitation </a:t>
            </a:r>
            <a:r>
              <a:rPr lang="en-US" altLang="ko-KR" sz="1400" dirty="0" err="1">
                <a:solidFill>
                  <a:schemeClr val="bg1"/>
                </a:solidFill>
              </a:rPr>
              <a:t>ullamco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laboris</a:t>
            </a:r>
            <a:r>
              <a:rPr lang="en-US" altLang="ko-KR" sz="1400" dirty="0">
                <a:solidFill>
                  <a:schemeClr val="bg1"/>
                </a:solidFill>
              </a:rPr>
              <a:t> nisi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aliquip</a:t>
            </a:r>
            <a:r>
              <a:rPr lang="en-US" altLang="ko-KR" sz="1400" dirty="0">
                <a:solidFill>
                  <a:schemeClr val="bg1"/>
                </a:solidFill>
              </a:rPr>
              <a:t> ex </a:t>
            </a:r>
            <a:r>
              <a:rPr lang="en-US" altLang="ko-KR" sz="1400" dirty="0" err="1">
                <a:solidFill>
                  <a:schemeClr val="bg1"/>
                </a:solidFill>
              </a:rPr>
              <a:t>ea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commodo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consequat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6C508E21-20BB-412A-A7CE-029B853A13A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8" name="그림 7">
            <a:extLst>
              <a:ext uri="{FF2B5EF4-FFF2-40B4-BE49-F238E27FC236}">
                <a16:creationId xmlns:a16="http://schemas.microsoft.com/office/drawing/2014/main" id="{089F948F-70E2-464B-BD0F-445F8DEAEFF9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4609116"/>
            <a:ext cx="2616200" cy="224888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624701593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3750EBC8-BF70-4235-8709-417329CFC51F}"/>
              </a:ext>
            </a:extLst>
          </p:cNvPr>
          <p:cNvSpPr txBox="1"/>
          <p:nvPr/>
        </p:nvSpPr>
        <p:spPr>
          <a:xfrm>
            <a:off x="7780957" y="2749381"/>
            <a:ext cx="3712543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Title text block &amp;</a:t>
            </a:r>
          </a:p>
          <a:p>
            <a:r>
              <a:rPr lang="en-US" altLang="ko-KR" sz="2400" b="0" dirty="0">
                <a:solidFill>
                  <a:schemeClr val="bg1"/>
                </a:solidFill>
              </a:rPr>
              <a:t>Desktop project</a:t>
            </a: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F8401611-4E77-42C9-A44A-8DDCE2ECA950}"/>
              </a:ext>
            </a:extLst>
          </p:cNvPr>
          <p:cNvSpPr txBox="1"/>
          <p:nvPr/>
        </p:nvSpPr>
        <p:spPr>
          <a:xfrm>
            <a:off x="7780958" y="3580378"/>
            <a:ext cx="3712542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200" dirty="0">
                <a:solidFill>
                  <a:schemeClr val="bg1"/>
                </a:solidFill>
              </a:rPr>
              <a:t>Ut </a:t>
            </a:r>
            <a:r>
              <a:rPr lang="en-US" altLang="ko-KR" sz="1200" dirty="0" err="1">
                <a:solidFill>
                  <a:schemeClr val="bg1"/>
                </a:solidFill>
              </a:rPr>
              <a:t>enim</a:t>
            </a:r>
            <a:r>
              <a:rPr lang="en-US" altLang="ko-KR" sz="1200" dirty="0">
                <a:solidFill>
                  <a:schemeClr val="bg1"/>
                </a:solidFill>
              </a:rPr>
              <a:t> ad minim </a:t>
            </a:r>
            <a:r>
              <a:rPr lang="en-US" altLang="ko-KR" sz="1200" dirty="0" err="1">
                <a:solidFill>
                  <a:schemeClr val="bg1"/>
                </a:solidFill>
              </a:rPr>
              <a:t>veniam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quis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nostrud</a:t>
            </a:r>
            <a:r>
              <a:rPr lang="en-US" altLang="ko-KR" sz="1200" dirty="0">
                <a:solidFill>
                  <a:schemeClr val="bg1"/>
                </a:solidFill>
              </a:rPr>
              <a:t> exercitation </a:t>
            </a:r>
            <a:r>
              <a:rPr lang="en-US" altLang="ko-KR" sz="1200" dirty="0" err="1">
                <a:solidFill>
                  <a:schemeClr val="bg1"/>
                </a:solidFill>
              </a:rPr>
              <a:t>ullamco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laboris</a:t>
            </a:r>
            <a:r>
              <a:rPr lang="en-US" altLang="ko-KR" sz="1200" dirty="0">
                <a:solidFill>
                  <a:schemeClr val="bg1"/>
                </a:solidFill>
              </a:rPr>
              <a:t> nisi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aliquip</a:t>
            </a:r>
            <a:r>
              <a:rPr lang="en-US" altLang="ko-KR" sz="1200" dirty="0">
                <a:solidFill>
                  <a:schemeClr val="bg1"/>
                </a:solidFill>
              </a:rPr>
              <a:t> ex </a:t>
            </a:r>
            <a:r>
              <a:rPr lang="en-US" altLang="ko-KR" sz="1200" dirty="0" err="1">
                <a:solidFill>
                  <a:schemeClr val="bg1"/>
                </a:solidFill>
              </a:rPr>
              <a:t>ea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commodo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consequat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</a:p>
        </p:txBody>
      </p:sp>
      <p:pic>
        <p:nvPicPr>
          <p:cNvPr id="4" name="그림 3">
            <a:extLst>
              <a:ext uri="{FF2B5EF4-FFF2-40B4-BE49-F238E27FC236}">
                <a16:creationId xmlns:a16="http://schemas.microsoft.com/office/drawing/2014/main" id="{187E018C-3422-4CC7-80FA-B2602C4E9D2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26973" y="1044490"/>
            <a:ext cx="7745347" cy="4769019"/>
          </a:xfrm>
          <a:prstGeom prst="rect">
            <a:avLst/>
          </a:prstGeom>
        </p:spPr>
      </p:pic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F5654FC1-845A-4962-9783-BA10EB3CC25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7" name="그림 6">
            <a:extLst>
              <a:ext uri="{FF2B5EF4-FFF2-40B4-BE49-F238E27FC236}">
                <a16:creationId xmlns:a16="http://schemas.microsoft.com/office/drawing/2014/main" id="{4B679B22-1FA4-45A1-9D3C-A582524E4A65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4548188"/>
            <a:ext cx="3020721" cy="230981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50706431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8" name="TextBox 507">
            <a:extLst>
              <a:ext uri="{FF2B5EF4-FFF2-40B4-BE49-F238E27FC236}">
                <a16:creationId xmlns:a16="http://schemas.microsoft.com/office/drawing/2014/main" id="{B2C71ADE-DB77-4728-A5EE-9F30E13174E6}"/>
              </a:ext>
            </a:extLst>
          </p:cNvPr>
          <p:cNvSpPr txBox="1"/>
          <p:nvPr/>
        </p:nvSpPr>
        <p:spPr>
          <a:xfrm>
            <a:off x="8901253" y="3810471"/>
            <a:ext cx="26820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509" name="TextBox 508">
            <a:extLst>
              <a:ext uri="{FF2B5EF4-FFF2-40B4-BE49-F238E27FC236}">
                <a16:creationId xmlns:a16="http://schemas.microsoft.com/office/drawing/2014/main" id="{17750799-55B6-408D-AE07-6A1FAE6252C7}"/>
              </a:ext>
            </a:extLst>
          </p:cNvPr>
          <p:cNvSpPr txBox="1"/>
          <p:nvPr/>
        </p:nvSpPr>
        <p:spPr>
          <a:xfrm>
            <a:off x="8960549" y="4394448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510" name="그래픽 509">
            <a:extLst>
              <a:ext uri="{FF2B5EF4-FFF2-40B4-BE49-F238E27FC236}">
                <a16:creationId xmlns:a16="http://schemas.microsoft.com/office/drawing/2014/main" id="{E9EFE945-7C75-4BB7-8D92-1E9F5EED877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31886" y="747555"/>
            <a:ext cx="544232" cy="412564"/>
          </a:xfrm>
          <a:prstGeom prst="rect">
            <a:avLst/>
          </a:prstGeom>
        </p:spPr>
      </p:pic>
      <p:pic>
        <p:nvPicPr>
          <p:cNvPr id="511" name="그래픽 510">
            <a:extLst>
              <a:ext uri="{FF2B5EF4-FFF2-40B4-BE49-F238E27FC236}">
                <a16:creationId xmlns:a16="http://schemas.microsoft.com/office/drawing/2014/main" id="{138D4CDE-3FD2-4CD1-A74E-10BE07C24D95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286640" y="751943"/>
            <a:ext cx="474010" cy="403786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E2CE650B-F2B7-400D-9FAD-D8F40A792C95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942238" y="716832"/>
            <a:ext cx="535454" cy="474008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9524DF21-E1E9-48AB-BA99-272E70FDA132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0805" y="708054"/>
            <a:ext cx="465232" cy="491564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8A5A1C41-C55E-48E3-84C7-860150D6E0A7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300586" y="703665"/>
            <a:ext cx="535456" cy="500344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2424E356-229E-483C-9353-67CABB79EC5F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4009970" y="686109"/>
            <a:ext cx="517900" cy="535456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E4D5FD1C-ADB3-4959-8185-5A45AF63CD4B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56333" y="743165"/>
            <a:ext cx="474010" cy="421342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5426E3B0-B171-47CE-9C0A-388DFF4EEECB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04459" y="721221"/>
            <a:ext cx="359896" cy="465232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4D002742-1520-4393-B270-F450F4B99B6B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69953" y="760721"/>
            <a:ext cx="430120" cy="386230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BA23030B-C4B1-47F9-88AE-A88118AEE4AA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47026" y="725609"/>
            <a:ext cx="324786" cy="456454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8EACE370-91C9-42E1-9D81-0F2894DBAF99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66483" y="791445"/>
            <a:ext cx="544232" cy="324784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4B2C8EEF-0B85-49F0-994A-2AB802B97F14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80812" y="712443"/>
            <a:ext cx="307230" cy="482788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96EA47FF-565A-499A-9CEB-0A116B5BDF9A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53832" y="1530457"/>
            <a:ext cx="500342" cy="324784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C4279834-71B2-471E-A824-FBEA4A4141CA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299808" y="1442677"/>
            <a:ext cx="447676" cy="500344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128A37BC-ACBB-492A-8063-F64EED8F4C19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1986127" y="1442677"/>
            <a:ext cx="447676" cy="50034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A07EAC5D-EDD4-4E44-A245-46A37104AE61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3383976" y="1451455"/>
            <a:ext cx="368674" cy="482788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AD47727B-763F-4282-A835-2C0F6B95A5D9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4084582" y="1429510"/>
            <a:ext cx="368674" cy="526676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E1F3C175-79F7-4B60-8833-B077019850F4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725612" y="1455844"/>
            <a:ext cx="535454" cy="474008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36A55CAF-F1B8-48F0-B4DA-A4A0D4F211EE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2581304" y="1460233"/>
            <a:ext cx="544232" cy="465232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7F164566-4381-4678-A478-B29283A111D7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26403" y="1438288"/>
            <a:ext cx="316006" cy="509120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D876027A-20A5-4A7C-8B3E-B03164335C85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26064" y="1429510"/>
            <a:ext cx="517898" cy="526676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B949D136-BA3A-4038-A54E-7ED9DB2B2FDE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16303" y="1442677"/>
            <a:ext cx="386230" cy="500344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293C8AB8-961C-4B8B-A435-705175A277E9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45484" y="1499733"/>
            <a:ext cx="386230" cy="386230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A5787926-04B1-435F-B8C5-DDB33B83C739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14978" y="1469011"/>
            <a:ext cx="438898" cy="447676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2718C984-8107-42D0-AF74-C11A0D01D6A1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758" y="5719020"/>
            <a:ext cx="336488" cy="263338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1BFFC4B3-0794-40F5-803D-1D847F83FA72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55401" y="5682445"/>
            <a:ext cx="336488" cy="336488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DA9AEEE0-DC98-4475-8AEE-F057B1F09920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08804" y="5682445"/>
            <a:ext cx="402322" cy="336488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EEB3281D-7106-4227-BF34-1B554EDD2076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681519" y="5678788"/>
            <a:ext cx="343804" cy="343804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9CC9663B-6967-4F89-BBA9-A23AA01D2FE2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81782" y="5656843"/>
            <a:ext cx="373064" cy="387694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7D34AE3F-EFC7-456C-8401-952A5AA32E7E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972" y="5661964"/>
            <a:ext cx="359896" cy="377452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210E4109-0C47-4187-996B-189CD3567048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778279" y="5648796"/>
            <a:ext cx="430120" cy="403786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35237EFE-6B8C-4EC5-B050-90131CA849C4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391291" y="5653186"/>
            <a:ext cx="386230" cy="395008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309A01A0-896E-4FEE-BF18-EA4AD380A6A0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1897" y="5683908"/>
            <a:ext cx="386230" cy="333562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0369EA18-1203-4A6E-A9B0-8CD5E139AA0B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03137" y="5648796"/>
            <a:ext cx="412564" cy="403786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A392BC43-A8A1-42E2-A70F-62C03088FF67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19150" y="5635630"/>
            <a:ext cx="438898" cy="430120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B0590F6A-50CF-4F90-8F32-37471A45AE0C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23756" y="5640018"/>
            <a:ext cx="421342" cy="421342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2CD42EE8-4E6E-4EA2-855F-DC3BA686D7BC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719665" y="2187344"/>
            <a:ext cx="368674" cy="377452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E427F92D-E9F2-4CEB-AEBA-1E7011C6F57C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30530" y="2182954"/>
            <a:ext cx="386230" cy="386230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22B26C37-D414-44D3-ACB0-964D2A478F37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1986127" y="2152232"/>
            <a:ext cx="447676" cy="447676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DFA68B16-0BFE-48D6-9D99-E8E9F3ECF5DB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26140" y="2174176"/>
            <a:ext cx="254562" cy="403786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13DC4A27-3B7D-4280-A271-51BE79347A7A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62032" y="2191732"/>
            <a:ext cx="412564" cy="368674"/>
          </a:xfrm>
          <a:prstGeom prst="rect">
            <a:avLst/>
          </a:prstGeom>
        </p:spPr>
      </p:pic>
      <p:pic>
        <p:nvPicPr>
          <p:cNvPr id="551" name="그래픽 550">
            <a:extLst>
              <a:ext uri="{FF2B5EF4-FFF2-40B4-BE49-F238E27FC236}">
                <a16:creationId xmlns:a16="http://schemas.microsoft.com/office/drawing/2014/main" id="{B8A780E5-914D-4171-808F-90362365291E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62637" y="2156620"/>
            <a:ext cx="412566" cy="438898"/>
          </a:xfrm>
          <a:prstGeom prst="rect">
            <a:avLst/>
          </a:prstGeom>
        </p:spPr>
      </p:pic>
      <p:pic>
        <p:nvPicPr>
          <p:cNvPr id="552" name="그래픽 551">
            <a:extLst>
              <a:ext uri="{FF2B5EF4-FFF2-40B4-BE49-F238E27FC236}">
                <a16:creationId xmlns:a16="http://schemas.microsoft.com/office/drawing/2014/main" id="{28547FE1-E5D5-4A47-A180-DC7228C8D985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61669" y="2143454"/>
            <a:ext cx="263338" cy="465232"/>
          </a:xfrm>
          <a:prstGeom prst="rect">
            <a:avLst/>
          </a:prstGeom>
        </p:spPr>
      </p:pic>
      <p:pic>
        <p:nvPicPr>
          <p:cNvPr id="553" name="그래픽 552">
            <a:extLst>
              <a:ext uri="{FF2B5EF4-FFF2-40B4-BE49-F238E27FC236}">
                <a16:creationId xmlns:a16="http://schemas.microsoft.com/office/drawing/2014/main" id="{8C4174A5-F127-4FA1-86F6-210B83827773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13237" y="2143454"/>
            <a:ext cx="342340" cy="465232"/>
          </a:xfrm>
          <a:prstGeom prst="rect">
            <a:avLst/>
          </a:prstGeom>
        </p:spPr>
      </p:pic>
      <p:pic>
        <p:nvPicPr>
          <p:cNvPr id="554" name="그래픽 553">
            <a:extLst>
              <a:ext uri="{FF2B5EF4-FFF2-40B4-BE49-F238E27FC236}">
                <a16:creationId xmlns:a16="http://schemas.microsoft.com/office/drawing/2014/main" id="{6DA093BD-6B3C-487C-A98E-788799F1F11B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61175" y="2204900"/>
            <a:ext cx="447676" cy="342340"/>
          </a:xfrm>
          <a:prstGeom prst="rect">
            <a:avLst/>
          </a:prstGeom>
        </p:spPr>
      </p:pic>
      <p:pic>
        <p:nvPicPr>
          <p:cNvPr id="555" name="그래픽 554">
            <a:extLst>
              <a:ext uri="{FF2B5EF4-FFF2-40B4-BE49-F238E27FC236}">
                <a16:creationId xmlns:a16="http://schemas.microsoft.com/office/drawing/2014/main" id="{BBAF7CFE-5C7F-4C7C-A516-1B397320D698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03137" y="2196122"/>
            <a:ext cx="412564" cy="359896"/>
          </a:xfrm>
          <a:prstGeom prst="rect">
            <a:avLst/>
          </a:prstGeom>
        </p:spPr>
      </p:pic>
      <p:pic>
        <p:nvPicPr>
          <p:cNvPr id="556" name="그래픽 555">
            <a:extLst>
              <a:ext uri="{FF2B5EF4-FFF2-40B4-BE49-F238E27FC236}">
                <a16:creationId xmlns:a16="http://schemas.microsoft.com/office/drawing/2014/main" id="{BFA25E5B-2D5F-4579-9D8C-99065A558F1A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23540" y="2182954"/>
            <a:ext cx="430120" cy="386230"/>
          </a:xfrm>
          <a:prstGeom prst="rect">
            <a:avLst/>
          </a:prstGeom>
        </p:spPr>
      </p:pic>
      <p:pic>
        <p:nvPicPr>
          <p:cNvPr id="557" name="그래픽 556">
            <a:extLst>
              <a:ext uri="{FF2B5EF4-FFF2-40B4-BE49-F238E27FC236}">
                <a16:creationId xmlns:a16="http://schemas.microsoft.com/office/drawing/2014/main" id="{E1B3E67C-8555-48EA-BD4C-A5CF0A6593C2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28145" y="2218066"/>
            <a:ext cx="412564" cy="316006"/>
          </a:xfrm>
          <a:prstGeom prst="rect">
            <a:avLst/>
          </a:prstGeom>
        </p:spPr>
      </p:pic>
      <p:pic>
        <p:nvPicPr>
          <p:cNvPr id="558" name="그래픽 557">
            <a:extLst>
              <a:ext uri="{FF2B5EF4-FFF2-40B4-BE49-F238E27FC236}">
                <a16:creationId xmlns:a16="http://schemas.microsoft.com/office/drawing/2014/main" id="{814CB742-E257-4F47-94EC-93E729287629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02109" y="2835627"/>
            <a:ext cx="403786" cy="403786"/>
          </a:xfrm>
          <a:prstGeom prst="rect">
            <a:avLst/>
          </a:prstGeom>
        </p:spPr>
      </p:pic>
      <p:pic>
        <p:nvPicPr>
          <p:cNvPr id="559" name="그래픽 558">
            <a:extLst>
              <a:ext uri="{FF2B5EF4-FFF2-40B4-BE49-F238E27FC236}">
                <a16:creationId xmlns:a16="http://schemas.microsoft.com/office/drawing/2014/main" id="{1F06DA0A-1B71-4EC7-B7A2-E160354CCE48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44429" y="2865619"/>
            <a:ext cx="358434" cy="343804"/>
          </a:xfrm>
          <a:prstGeom prst="rect">
            <a:avLst/>
          </a:prstGeom>
        </p:spPr>
      </p:pic>
      <p:pic>
        <p:nvPicPr>
          <p:cNvPr id="560" name="그래픽 559">
            <a:extLst>
              <a:ext uri="{FF2B5EF4-FFF2-40B4-BE49-F238E27FC236}">
                <a16:creationId xmlns:a16="http://schemas.microsoft.com/office/drawing/2014/main" id="{DD308059-52F6-470C-B19B-D15FE9811FC0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56350" y="2854646"/>
            <a:ext cx="307228" cy="365748"/>
          </a:xfrm>
          <a:prstGeom prst="rect">
            <a:avLst/>
          </a:prstGeom>
        </p:spPr>
      </p:pic>
      <p:pic>
        <p:nvPicPr>
          <p:cNvPr id="561" name="그래픽 560">
            <a:extLst>
              <a:ext uri="{FF2B5EF4-FFF2-40B4-BE49-F238E27FC236}">
                <a16:creationId xmlns:a16="http://schemas.microsoft.com/office/drawing/2014/main" id="{148CE81B-3A53-4D15-B501-0B8F0C892D22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77861" y="2836359"/>
            <a:ext cx="351118" cy="402324"/>
          </a:xfrm>
          <a:prstGeom prst="rect">
            <a:avLst/>
          </a:prstGeom>
        </p:spPr>
      </p:pic>
      <p:pic>
        <p:nvPicPr>
          <p:cNvPr id="562" name="그래픽 561">
            <a:extLst>
              <a:ext uri="{FF2B5EF4-FFF2-40B4-BE49-F238E27FC236}">
                <a16:creationId xmlns:a16="http://schemas.microsoft.com/office/drawing/2014/main" id="{619D757E-4533-4CB7-AD19-4E1130372BB3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340086" y="2796127"/>
            <a:ext cx="456454" cy="482788"/>
          </a:xfrm>
          <a:prstGeom prst="rect">
            <a:avLst/>
          </a:prstGeom>
        </p:spPr>
      </p:pic>
      <p:pic>
        <p:nvPicPr>
          <p:cNvPr id="563" name="그래픽 562">
            <a:extLst>
              <a:ext uri="{FF2B5EF4-FFF2-40B4-BE49-F238E27FC236}">
                <a16:creationId xmlns:a16="http://schemas.microsoft.com/office/drawing/2014/main" id="{6CC794CC-8246-448C-A18F-3E2B94DC6911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001192" y="2835627"/>
            <a:ext cx="535456" cy="403786"/>
          </a:xfrm>
          <a:prstGeom prst="rect">
            <a:avLst/>
          </a:prstGeom>
        </p:spPr>
      </p:pic>
      <p:pic>
        <p:nvPicPr>
          <p:cNvPr id="564" name="그래픽 563">
            <a:extLst>
              <a:ext uri="{FF2B5EF4-FFF2-40B4-BE49-F238E27FC236}">
                <a16:creationId xmlns:a16="http://schemas.microsoft.com/office/drawing/2014/main" id="{6018EFD4-0719-4478-A6C7-E55F292E4840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58011" y="2872933"/>
            <a:ext cx="270656" cy="329176"/>
          </a:xfrm>
          <a:prstGeom prst="rect">
            <a:avLst/>
          </a:prstGeom>
        </p:spPr>
      </p:pic>
      <p:pic>
        <p:nvPicPr>
          <p:cNvPr id="565" name="그래픽 564">
            <a:extLst>
              <a:ext uri="{FF2B5EF4-FFF2-40B4-BE49-F238E27FC236}">
                <a16:creationId xmlns:a16="http://schemas.microsoft.com/office/drawing/2014/main" id="{C882B3A4-DA9F-4E59-BC2A-86C0A7B67A77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357642" y="2931454"/>
            <a:ext cx="453528" cy="212134"/>
          </a:xfrm>
          <a:prstGeom prst="rect">
            <a:avLst/>
          </a:prstGeom>
        </p:spPr>
      </p:pic>
      <p:pic>
        <p:nvPicPr>
          <p:cNvPr id="566" name="그래픽 565">
            <a:extLst>
              <a:ext uri="{FF2B5EF4-FFF2-40B4-BE49-F238E27FC236}">
                <a16:creationId xmlns:a16="http://schemas.microsoft.com/office/drawing/2014/main" id="{25011FAB-1FEB-4F3F-973E-208EAC4CFD77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83851" y="2894879"/>
            <a:ext cx="402324" cy="285284"/>
          </a:xfrm>
          <a:prstGeom prst="rect">
            <a:avLst/>
          </a:prstGeom>
        </p:spPr>
      </p:pic>
      <p:pic>
        <p:nvPicPr>
          <p:cNvPr id="567" name="그래픽 566">
            <a:extLst>
              <a:ext uri="{FF2B5EF4-FFF2-40B4-BE49-F238E27FC236}">
                <a16:creationId xmlns:a16="http://schemas.microsoft.com/office/drawing/2014/main" id="{F0B59153-7CDC-4557-B44F-AD102DCD0A28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22887" y="2850989"/>
            <a:ext cx="373064" cy="373064"/>
          </a:xfrm>
          <a:prstGeom prst="rect">
            <a:avLst/>
          </a:prstGeom>
        </p:spPr>
      </p:pic>
      <p:pic>
        <p:nvPicPr>
          <p:cNvPr id="568" name="그래픽 567">
            <a:extLst>
              <a:ext uri="{FF2B5EF4-FFF2-40B4-BE49-F238E27FC236}">
                <a16:creationId xmlns:a16="http://schemas.microsoft.com/office/drawing/2014/main" id="{4FBE6C60-C053-4829-BAA0-ACE4F82D76CA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2068" y="2850989"/>
            <a:ext cx="373064" cy="373064"/>
          </a:xfrm>
          <a:prstGeom prst="rect">
            <a:avLst/>
          </a:prstGeom>
        </p:spPr>
      </p:pic>
      <p:pic>
        <p:nvPicPr>
          <p:cNvPr id="569" name="그래픽 568">
            <a:extLst>
              <a:ext uri="{FF2B5EF4-FFF2-40B4-BE49-F238E27FC236}">
                <a16:creationId xmlns:a16="http://schemas.microsoft.com/office/drawing/2014/main" id="{690BDA8E-106A-4B00-AE1C-735D3378ECE7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062525" y="2840016"/>
            <a:ext cx="343804" cy="395008"/>
          </a:xfrm>
          <a:prstGeom prst="rect">
            <a:avLst/>
          </a:prstGeom>
        </p:spPr>
      </p:pic>
      <p:pic>
        <p:nvPicPr>
          <p:cNvPr id="570" name="그래픽 569">
            <a:extLst>
              <a:ext uri="{FF2B5EF4-FFF2-40B4-BE49-F238E27FC236}">
                <a16:creationId xmlns:a16="http://schemas.microsoft.com/office/drawing/2014/main" id="{C7511721-293B-4232-A670-5047FF959080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17471" y="3564996"/>
            <a:ext cx="373064" cy="387694"/>
          </a:xfrm>
          <a:prstGeom prst="rect">
            <a:avLst/>
          </a:prstGeom>
        </p:spPr>
      </p:pic>
      <p:pic>
        <p:nvPicPr>
          <p:cNvPr id="571" name="그래픽 570">
            <a:extLst>
              <a:ext uri="{FF2B5EF4-FFF2-40B4-BE49-F238E27FC236}">
                <a16:creationId xmlns:a16="http://schemas.microsoft.com/office/drawing/2014/main" id="{89ED04D4-E45C-4923-86FC-8B586E5A1B0D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88318" y="3568652"/>
            <a:ext cx="270656" cy="380380"/>
          </a:xfrm>
          <a:prstGeom prst="rect">
            <a:avLst/>
          </a:prstGeom>
        </p:spPr>
      </p:pic>
      <p:pic>
        <p:nvPicPr>
          <p:cNvPr id="572" name="그래픽 571">
            <a:extLst>
              <a:ext uri="{FF2B5EF4-FFF2-40B4-BE49-F238E27FC236}">
                <a16:creationId xmlns:a16="http://schemas.microsoft.com/office/drawing/2014/main" id="{84A6662A-0390-488D-A2F3-9DC0074966A9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08803" y="3557681"/>
            <a:ext cx="402324" cy="402324"/>
          </a:xfrm>
          <a:prstGeom prst="rect">
            <a:avLst/>
          </a:prstGeom>
        </p:spPr>
      </p:pic>
      <p:pic>
        <p:nvPicPr>
          <p:cNvPr id="573" name="그래픽 572">
            <a:extLst>
              <a:ext uri="{FF2B5EF4-FFF2-40B4-BE49-F238E27FC236}">
                <a16:creationId xmlns:a16="http://schemas.microsoft.com/office/drawing/2014/main" id="{3AD3C9F3-A91C-4B6E-8CB5-C03DA363B690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55915" y="3623515"/>
            <a:ext cx="395010" cy="270656"/>
          </a:xfrm>
          <a:prstGeom prst="rect">
            <a:avLst/>
          </a:prstGeom>
        </p:spPr>
      </p:pic>
      <p:pic>
        <p:nvPicPr>
          <p:cNvPr id="574" name="그래픽 573">
            <a:extLst>
              <a:ext uri="{FF2B5EF4-FFF2-40B4-BE49-F238E27FC236}">
                <a16:creationId xmlns:a16="http://schemas.microsoft.com/office/drawing/2014/main" id="{75F225ED-8446-4A46-A759-AC9CC7F95AC0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400069" y="3590598"/>
            <a:ext cx="336488" cy="336488"/>
          </a:xfrm>
          <a:prstGeom prst="rect">
            <a:avLst/>
          </a:prstGeom>
        </p:spPr>
      </p:pic>
      <p:pic>
        <p:nvPicPr>
          <p:cNvPr id="575" name="그래픽 574">
            <a:extLst>
              <a:ext uri="{FF2B5EF4-FFF2-40B4-BE49-F238E27FC236}">
                <a16:creationId xmlns:a16="http://schemas.microsoft.com/office/drawing/2014/main" id="{08576CE4-8B60-4DDD-9371-1D5BDE99F32D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75073" y="3564996"/>
            <a:ext cx="387694" cy="387694"/>
          </a:xfrm>
          <a:prstGeom prst="rect">
            <a:avLst/>
          </a:prstGeom>
        </p:spPr>
      </p:pic>
      <p:pic>
        <p:nvPicPr>
          <p:cNvPr id="576" name="그래픽 575">
            <a:extLst>
              <a:ext uri="{FF2B5EF4-FFF2-40B4-BE49-F238E27FC236}">
                <a16:creationId xmlns:a16="http://schemas.microsoft.com/office/drawing/2014/main" id="{18977CA9-97E8-47FB-BB31-47B726E1A772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9492" y="3590598"/>
            <a:ext cx="387694" cy="336488"/>
          </a:xfrm>
          <a:prstGeom prst="rect">
            <a:avLst/>
          </a:prstGeom>
        </p:spPr>
      </p:pic>
      <p:pic>
        <p:nvPicPr>
          <p:cNvPr id="577" name="그래픽 576">
            <a:extLst>
              <a:ext uri="{FF2B5EF4-FFF2-40B4-BE49-F238E27FC236}">
                <a16:creationId xmlns:a16="http://schemas.microsoft.com/office/drawing/2014/main" id="{A4C41AE0-752C-483E-A2F1-10E6C4D66790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96627" y="3564997"/>
            <a:ext cx="175558" cy="387692"/>
          </a:xfrm>
          <a:prstGeom prst="rect">
            <a:avLst/>
          </a:prstGeom>
        </p:spPr>
      </p:pic>
      <p:pic>
        <p:nvPicPr>
          <p:cNvPr id="578" name="그래픽 577">
            <a:extLst>
              <a:ext uri="{FF2B5EF4-FFF2-40B4-BE49-F238E27FC236}">
                <a16:creationId xmlns:a16="http://schemas.microsoft.com/office/drawing/2014/main" id="{D5332E7C-0F90-45F3-A7DD-92FF6C0A1968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91166" y="3564996"/>
            <a:ext cx="387694" cy="387694"/>
          </a:xfrm>
          <a:prstGeom prst="rect">
            <a:avLst/>
          </a:prstGeom>
        </p:spPr>
      </p:pic>
      <p:pic>
        <p:nvPicPr>
          <p:cNvPr id="579" name="그래픽 578">
            <a:extLst>
              <a:ext uri="{FF2B5EF4-FFF2-40B4-BE49-F238E27FC236}">
                <a16:creationId xmlns:a16="http://schemas.microsoft.com/office/drawing/2014/main" id="{39A71975-0535-4A33-AC53-845DD3F6CA62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715572" y="3564996"/>
            <a:ext cx="387694" cy="387694"/>
          </a:xfrm>
          <a:prstGeom prst="rect">
            <a:avLst/>
          </a:prstGeom>
        </p:spPr>
      </p:pic>
      <p:pic>
        <p:nvPicPr>
          <p:cNvPr id="580" name="그래픽 579">
            <a:extLst>
              <a:ext uri="{FF2B5EF4-FFF2-40B4-BE49-F238E27FC236}">
                <a16:creationId xmlns:a16="http://schemas.microsoft.com/office/drawing/2014/main" id="{9BB62A46-4760-4CD7-8D09-5F69A336178E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474012" y="3586940"/>
            <a:ext cx="329176" cy="343806"/>
          </a:xfrm>
          <a:prstGeom prst="rect">
            <a:avLst/>
          </a:prstGeom>
        </p:spPr>
      </p:pic>
      <p:pic>
        <p:nvPicPr>
          <p:cNvPr id="581" name="그래픽 580">
            <a:extLst>
              <a:ext uri="{FF2B5EF4-FFF2-40B4-BE49-F238E27FC236}">
                <a16:creationId xmlns:a16="http://schemas.microsoft.com/office/drawing/2014/main" id="{6DC82948-2F22-42CA-A4E5-6AD4186EF883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8095443" y="3561338"/>
            <a:ext cx="277968" cy="395008"/>
          </a:xfrm>
          <a:prstGeom prst="rect">
            <a:avLst/>
          </a:prstGeom>
        </p:spPr>
      </p:pic>
      <p:pic>
        <p:nvPicPr>
          <p:cNvPr id="582" name="그래픽 581">
            <a:extLst>
              <a:ext uri="{FF2B5EF4-FFF2-40B4-BE49-F238E27FC236}">
                <a16:creationId xmlns:a16="http://schemas.microsoft.com/office/drawing/2014/main" id="{0AD0CDDF-4BCC-48ED-9D65-E10C32AF739F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32833" y="4233810"/>
            <a:ext cx="342340" cy="430120"/>
          </a:xfrm>
          <a:prstGeom prst="rect">
            <a:avLst/>
          </a:prstGeom>
        </p:spPr>
      </p:pic>
      <p:pic>
        <p:nvPicPr>
          <p:cNvPr id="583" name="그래픽 582">
            <a:extLst>
              <a:ext uri="{FF2B5EF4-FFF2-40B4-BE49-F238E27FC236}">
                <a16:creationId xmlns:a16="http://schemas.microsoft.com/office/drawing/2014/main" id="{93788D61-2786-4911-8D87-E9C54CCE2D0E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21752" y="4216254"/>
            <a:ext cx="403786" cy="465232"/>
          </a:xfrm>
          <a:prstGeom prst="rect">
            <a:avLst/>
          </a:prstGeom>
        </p:spPr>
      </p:pic>
      <p:pic>
        <p:nvPicPr>
          <p:cNvPr id="584" name="그래픽 583">
            <a:extLst>
              <a:ext uri="{FF2B5EF4-FFF2-40B4-BE49-F238E27FC236}">
                <a16:creationId xmlns:a16="http://schemas.microsoft.com/office/drawing/2014/main" id="{67FE7163-2B01-4600-BABE-F1CE15850EC7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12460" y="4220642"/>
            <a:ext cx="395010" cy="456454"/>
          </a:xfrm>
          <a:prstGeom prst="rect">
            <a:avLst/>
          </a:prstGeom>
        </p:spPr>
      </p:pic>
      <p:pic>
        <p:nvPicPr>
          <p:cNvPr id="585" name="그래픽 584">
            <a:extLst>
              <a:ext uri="{FF2B5EF4-FFF2-40B4-BE49-F238E27FC236}">
                <a16:creationId xmlns:a16="http://schemas.microsoft.com/office/drawing/2014/main" id="{69CF432A-0D1A-4A84-BF12-5B35C95C1CCE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25193" y="4220642"/>
            <a:ext cx="456454" cy="456454"/>
          </a:xfrm>
          <a:prstGeom prst="rect">
            <a:avLst/>
          </a:prstGeom>
        </p:spPr>
      </p:pic>
      <p:pic>
        <p:nvPicPr>
          <p:cNvPr id="586" name="그래픽 585">
            <a:extLst>
              <a:ext uri="{FF2B5EF4-FFF2-40B4-BE49-F238E27FC236}">
                <a16:creationId xmlns:a16="http://schemas.microsoft.com/office/drawing/2014/main" id="{4E708A2F-99BC-4B87-A89C-EAEA7E65C8E6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344476" y="4238198"/>
            <a:ext cx="447676" cy="421342"/>
          </a:xfrm>
          <a:prstGeom prst="rect">
            <a:avLst/>
          </a:prstGeom>
        </p:spPr>
      </p:pic>
      <p:pic>
        <p:nvPicPr>
          <p:cNvPr id="587" name="그래픽 586">
            <a:extLst>
              <a:ext uri="{FF2B5EF4-FFF2-40B4-BE49-F238E27FC236}">
                <a16:creationId xmlns:a16="http://schemas.microsoft.com/office/drawing/2014/main" id="{D57B16C9-A8D0-4E46-BD40-052D9B2CD85E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45813" y="4233078"/>
            <a:ext cx="446214" cy="431584"/>
          </a:xfrm>
          <a:prstGeom prst="rect">
            <a:avLst/>
          </a:prstGeom>
        </p:spPr>
      </p:pic>
      <p:pic>
        <p:nvPicPr>
          <p:cNvPr id="588" name="그래픽 587">
            <a:extLst>
              <a:ext uri="{FF2B5EF4-FFF2-40B4-BE49-F238E27FC236}">
                <a16:creationId xmlns:a16="http://schemas.microsoft.com/office/drawing/2014/main" id="{D358423C-6138-470C-A297-EADF916C60DA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25093" y="4233078"/>
            <a:ext cx="336490" cy="431584"/>
          </a:xfrm>
          <a:prstGeom prst="rect">
            <a:avLst/>
          </a:prstGeom>
        </p:spPr>
      </p:pic>
      <p:pic>
        <p:nvPicPr>
          <p:cNvPr id="589" name="그래픽 588">
            <a:extLst>
              <a:ext uri="{FF2B5EF4-FFF2-40B4-BE49-F238E27FC236}">
                <a16:creationId xmlns:a16="http://schemas.microsoft.com/office/drawing/2014/main" id="{F837105A-A3EF-4D9C-BE62-66E9803675C5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361300" y="4247708"/>
            <a:ext cx="446214" cy="402324"/>
          </a:xfrm>
          <a:prstGeom prst="rect">
            <a:avLst/>
          </a:prstGeom>
        </p:spPr>
      </p:pic>
      <p:pic>
        <p:nvPicPr>
          <p:cNvPr id="590" name="그래픽 589">
            <a:extLst>
              <a:ext uri="{FF2B5EF4-FFF2-40B4-BE49-F238E27FC236}">
                <a16:creationId xmlns:a16="http://schemas.microsoft.com/office/drawing/2014/main" id="{942B856A-81BD-488F-8624-53BE8FC2C304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83851" y="4233078"/>
            <a:ext cx="402324" cy="431584"/>
          </a:xfrm>
          <a:prstGeom prst="rect">
            <a:avLst/>
          </a:prstGeom>
        </p:spPr>
      </p:pic>
      <p:pic>
        <p:nvPicPr>
          <p:cNvPr id="591" name="그래픽 590">
            <a:extLst>
              <a:ext uri="{FF2B5EF4-FFF2-40B4-BE49-F238E27FC236}">
                <a16:creationId xmlns:a16="http://schemas.microsoft.com/office/drawing/2014/main" id="{B54BC124-BFF7-4A1A-82B0-48FFA1863AF4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04599" y="4255023"/>
            <a:ext cx="409638" cy="387694"/>
          </a:xfrm>
          <a:prstGeom prst="rect">
            <a:avLst/>
          </a:prstGeom>
        </p:spPr>
      </p:pic>
      <p:pic>
        <p:nvPicPr>
          <p:cNvPr id="592" name="그래픽 591">
            <a:extLst>
              <a:ext uri="{FF2B5EF4-FFF2-40B4-BE49-F238E27FC236}">
                <a16:creationId xmlns:a16="http://schemas.microsoft.com/office/drawing/2014/main" id="{80274C13-38C3-47A6-A3F6-64B9318342A2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27818" y="4247707"/>
            <a:ext cx="387696" cy="402326"/>
          </a:xfrm>
          <a:prstGeom prst="rect">
            <a:avLst/>
          </a:prstGeom>
        </p:spPr>
      </p:pic>
      <p:pic>
        <p:nvPicPr>
          <p:cNvPr id="593" name="그래픽 592">
            <a:extLst>
              <a:ext uri="{FF2B5EF4-FFF2-40B4-BE49-F238E27FC236}">
                <a16:creationId xmlns:a16="http://schemas.microsoft.com/office/drawing/2014/main" id="{7C36D88B-93B3-4B96-A754-9C7B9AA7B001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04005" y="4328173"/>
            <a:ext cx="460844" cy="241394"/>
          </a:xfrm>
          <a:prstGeom prst="rect">
            <a:avLst/>
          </a:prstGeom>
        </p:spPr>
      </p:pic>
      <p:pic>
        <p:nvPicPr>
          <p:cNvPr id="594" name="그래픽 593">
            <a:extLst>
              <a:ext uri="{FF2B5EF4-FFF2-40B4-BE49-F238E27FC236}">
                <a16:creationId xmlns:a16="http://schemas.microsoft.com/office/drawing/2014/main" id="{F6FEAFF6-8302-4FAF-BDEA-F3686F3A88CE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775991" y="4983746"/>
            <a:ext cx="256024" cy="351118"/>
          </a:xfrm>
          <a:prstGeom prst="rect">
            <a:avLst/>
          </a:prstGeom>
        </p:spPr>
      </p:pic>
      <p:pic>
        <p:nvPicPr>
          <p:cNvPr id="595" name="그래픽 594">
            <a:extLst>
              <a:ext uri="{FF2B5EF4-FFF2-40B4-BE49-F238E27FC236}">
                <a16:creationId xmlns:a16="http://schemas.microsoft.com/office/drawing/2014/main" id="{A7862535-0547-47A4-849D-345EE20671CC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1329799" y="4965459"/>
            <a:ext cx="387694" cy="387694"/>
          </a:xfrm>
          <a:prstGeom prst="rect">
            <a:avLst/>
          </a:prstGeom>
        </p:spPr>
      </p:pic>
      <p:pic>
        <p:nvPicPr>
          <p:cNvPr id="596" name="그래픽 595">
            <a:extLst>
              <a:ext uri="{FF2B5EF4-FFF2-40B4-BE49-F238E27FC236}">
                <a16:creationId xmlns:a16="http://schemas.microsoft.com/office/drawing/2014/main" id="{64F297F8-E566-45DA-AE8C-2C4EF970091E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2027090" y="4976431"/>
            <a:ext cx="365748" cy="365748"/>
          </a:xfrm>
          <a:prstGeom prst="rect">
            <a:avLst/>
          </a:prstGeom>
        </p:spPr>
      </p:pic>
      <p:pic>
        <p:nvPicPr>
          <p:cNvPr id="597" name="그래픽 596">
            <a:extLst>
              <a:ext uri="{FF2B5EF4-FFF2-40B4-BE49-F238E27FC236}">
                <a16:creationId xmlns:a16="http://schemas.microsoft.com/office/drawing/2014/main" id="{8F58938C-F3AE-4725-8D23-91F43289DE1E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703463" y="4980088"/>
            <a:ext cx="299916" cy="358436"/>
          </a:xfrm>
          <a:prstGeom prst="rect">
            <a:avLst/>
          </a:prstGeom>
        </p:spPr>
      </p:pic>
      <p:pic>
        <p:nvPicPr>
          <p:cNvPr id="598" name="그래픽 597">
            <a:extLst>
              <a:ext uri="{FF2B5EF4-FFF2-40B4-BE49-F238E27FC236}">
                <a16:creationId xmlns:a16="http://schemas.microsoft.com/office/drawing/2014/main" id="{0D53B519-8D5B-4210-8CD1-115A2065822E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3473218" y="4965459"/>
            <a:ext cx="190190" cy="387694"/>
          </a:xfrm>
          <a:prstGeom prst="rect">
            <a:avLst/>
          </a:prstGeom>
        </p:spPr>
      </p:pic>
      <p:pic>
        <p:nvPicPr>
          <p:cNvPr id="599" name="그래픽 598">
            <a:extLst>
              <a:ext uri="{FF2B5EF4-FFF2-40B4-BE49-F238E27FC236}">
                <a16:creationId xmlns:a16="http://schemas.microsoft.com/office/drawing/2014/main" id="{494DAAFE-B85A-46B8-AE22-7E9242C97D78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4086045" y="4983746"/>
            <a:ext cx="365748" cy="351118"/>
          </a:xfrm>
          <a:prstGeom prst="rect">
            <a:avLst/>
          </a:prstGeom>
        </p:spPr>
      </p:pic>
      <p:pic>
        <p:nvPicPr>
          <p:cNvPr id="600" name="그래픽 599">
            <a:extLst>
              <a:ext uri="{FF2B5EF4-FFF2-40B4-BE49-F238E27FC236}">
                <a16:creationId xmlns:a16="http://schemas.microsoft.com/office/drawing/2014/main" id="{2A8EA19A-45F4-4452-9B5C-0370AA5230AE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806807" y="5002034"/>
            <a:ext cx="373064" cy="314544"/>
          </a:xfrm>
          <a:prstGeom prst="rect">
            <a:avLst/>
          </a:prstGeom>
        </p:spPr>
      </p:pic>
      <p:pic>
        <p:nvPicPr>
          <p:cNvPr id="601" name="그래픽 600">
            <a:extLst>
              <a:ext uri="{FF2B5EF4-FFF2-40B4-BE49-F238E27FC236}">
                <a16:creationId xmlns:a16="http://schemas.microsoft.com/office/drawing/2014/main" id="{71BCEE94-0F16-4584-9A81-6936230FF2D6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5423477" y="4980089"/>
            <a:ext cx="321858" cy="358434"/>
          </a:xfrm>
          <a:prstGeom prst="rect">
            <a:avLst/>
          </a:prstGeom>
        </p:spPr>
      </p:pic>
      <p:pic>
        <p:nvPicPr>
          <p:cNvPr id="602" name="그래픽 601">
            <a:extLst>
              <a:ext uri="{FF2B5EF4-FFF2-40B4-BE49-F238E27FC236}">
                <a16:creationId xmlns:a16="http://schemas.microsoft.com/office/drawing/2014/main" id="{BAF80D04-65C4-4512-9774-CED5C7A1A471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6149685" y="4983745"/>
            <a:ext cx="270656" cy="351120"/>
          </a:xfrm>
          <a:prstGeom prst="rect">
            <a:avLst/>
          </a:prstGeom>
        </p:spPr>
      </p:pic>
      <p:pic>
        <p:nvPicPr>
          <p:cNvPr id="603" name="그래픽 602">
            <a:extLst>
              <a:ext uri="{FF2B5EF4-FFF2-40B4-BE49-F238E27FC236}">
                <a16:creationId xmlns:a16="http://schemas.microsoft.com/office/drawing/2014/main" id="{23D15BE6-0076-4C46-BF4A-4CDF912F2F6A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7517" y="5013006"/>
            <a:ext cx="343804" cy="292598"/>
          </a:xfrm>
          <a:prstGeom prst="rect">
            <a:avLst/>
          </a:prstGeom>
        </p:spPr>
      </p:pic>
      <p:pic>
        <p:nvPicPr>
          <p:cNvPr id="604" name="그래픽 603">
            <a:extLst>
              <a:ext uri="{FF2B5EF4-FFF2-40B4-BE49-F238E27FC236}">
                <a16:creationId xmlns:a16="http://schemas.microsoft.com/office/drawing/2014/main" id="{32C565CE-3DA0-410F-95DE-53C45C40A578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44753" y="4965459"/>
            <a:ext cx="387694" cy="387694"/>
          </a:xfrm>
          <a:prstGeom prst="rect">
            <a:avLst/>
          </a:prstGeom>
        </p:spPr>
      </p:pic>
      <p:pic>
        <p:nvPicPr>
          <p:cNvPr id="605" name="그래픽 604">
            <a:extLst>
              <a:ext uri="{FF2B5EF4-FFF2-40B4-BE49-F238E27FC236}">
                <a16:creationId xmlns:a16="http://schemas.microsoft.com/office/drawing/2014/main" id="{4C4E6A47-B8A0-4510-B580-70D93D6B9547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69840" y="4991061"/>
            <a:ext cx="329174" cy="3364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8" name="TextBox 507">
            <a:extLst>
              <a:ext uri="{FF2B5EF4-FFF2-40B4-BE49-F238E27FC236}">
                <a16:creationId xmlns:a16="http://schemas.microsoft.com/office/drawing/2014/main" id="{B2C71ADE-DB77-4728-A5EE-9F30E13174E6}"/>
              </a:ext>
            </a:extLst>
          </p:cNvPr>
          <p:cNvSpPr txBox="1"/>
          <p:nvPr/>
        </p:nvSpPr>
        <p:spPr>
          <a:xfrm>
            <a:off x="8901253" y="3810471"/>
            <a:ext cx="26820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509" name="TextBox 508">
            <a:extLst>
              <a:ext uri="{FF2B5EF4-FFF2-40B4-BE49-F238E27FC236}">
                <a16:creationId xmlns:a16="http://schemas.microsoft.com/office/drawing/2014/main" id="{17750799-55B6-408D-AE07-6A1FAE6252C7}"/>
              </a:ext>
            </a:extLst>
          </p:cNvPr>
          <p:cNvSpPr txBox="1"/>
          <p:nvPr/>
        </p:nvSpPr>
        <p:spPr>
          <a:xfrm>
            <a:off x="8960549" y="4394448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3" name="그래픽 2">
            <a:extLst>
              <a:ext uri="{FF2B5EF4-FFF2-40B4-BE49-F238E27FC236}">
                <a16:creationId xmlns:a16="http://schemas.microsoft.com/office/drawing/2014/main" id="{0484B289-34F9-4351-8550-43182D4ADC3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81209" y="786704"/>
            <a:ext cx="445586" cy="337784"/>
          </a:xfrm>
          <a:prstGeom prst="rect">
            <a:avLst/>
          </a:prstGeom>
        </p:spPr>
      </p:pic>
      <p:pic>
        <p:nvPicPr>
          <p:cNvPr id="4" name="그래픽 3">
            <a:extLst>
              <a:ext uri="{FF2B5EF4-FFF2-40B4-BE49-F238E27FC236}">
                <a16:creationId xmlns:a16="http://schemas.microsoft.com/office/drawing/2014/main" id="{7D7FE0A6-654B-46C9-A7E3-CA7D6EBDDE00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305624" y="790297"/>
            <a:ext cx="388090" cy="330596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2AA02C74-B8E0-493F-A027-B530E3C8D48B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2005312" y="761549"/>
            <a:ext cx="438400" cy="388092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C402FDA0-C88F-4C08-86FF-EF5984B62287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5497" y="754362"/>
            <a:ext cx="380906" cy="402466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D163F433-2A43-4542-88C5-23F9E37C11B5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288560" y="750770"/>
            <a:ext cx="438400" cy="409652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218E59DD-878B-4416-92C6-72F06BF50F7D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945615" y="736396"/>
            <a:ext cx="424026" cy="438400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5ED24957-3B9C-4EDB-B838-25353D0F8795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80239" y="783111"/>
            <a:ext cx="388090" cy="344968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3DB51A3D-E2A1-4001-BCB0-FFF8710A7A8E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69715" y="765144"/>
            <a:ext cx="294662" cy="380904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207CE326-6ACD-4817-B1CF-BBECCC98AC93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56542" y="797484"/>
            <a:ext cx="352158" cy="316222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272F23D0-530A-41EF-A520-158BBA687A27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62535" y="768736"/>
            <a:ext cx="265916" cy="373718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8139D72A-4C29-4EDD-958C-653F9759D5F9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94144" y="822639"/>
            <a:ext cx="445586" cy="265914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5B209FDC-7E96-44D1-AA6C-C304668BC609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78493" y="757956"/>
            <a:ext cx="251542" cy="395280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180A8F21-070C-422D-BEE0-AC9C6AF8830B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87529" y="1560690"/>
            <a:ext cx="409652" cy="265914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38FD211B-4372-4ABD-B786-77C20152912A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333600" y="1488820"/>
            <a:ext cx="366532" cy="409654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5BB204E8-B297-4A75-8071-3B5F2331A5E6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2053257" y="1488820"/>
            <a:ext cx="366532" cy="409654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BF4B6EE0-D063-419E-B536-BB0AF96E14FC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2668291" y="1503195"/>
            <a:ext cx="445586" cy="380904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4315D23D-9945-4E8B-8C3A-67D220A9E130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3405118" y="1496008"/>
            <a:ext cx="301848" cy="395278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239AAE34-8690-4380-AAC1-027A6173C01C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133968" y="1478040"/>
            <a:ext cx="301848" cy="431212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EB2813F9-34D4-4EE0-8C82-88E516CB94FD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4734758" y="1499600"/>
            <a:ext cx="438400" cy="388092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088E7DA0-598A-433E-AFB9-3E70BFB4606B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93142" y="1485226"/>
            <a:ext cx="258728" cy="416840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E0064228-9185-4EDB-848C-09D0CEBBEF51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51827" y="1478040"/>
            <a:ext cx="424026" cy="431212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9D0CC77F-6399-48A4-9EF6-3BBC26B9C46A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68767" y="1488821"/>
            <a:ext cx="316222" cy="409652"/>
          </a:xfrm>
          <a:prstGeom prst="rect">
            <a:avLst/>
          </a:prstGeom>
        </p:spPr>
      </p:pic>
      <p:pic>
        <p:nvPicPr>
          <p:cNvPr id="25" name="그래픽 24">
            <a:extLst>
              <a:ext uri="{FF2B5EF4-FFF2-40B4-BE49-F238E27FC236}">
                <a16:creationId xmlns:a16="http://schemas.microsoft.com/office/drawing/2014/main" id="{44BE064A-DA8A-4F31-85C3-4B93FDF768E8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58826" y="1535535"/>
            <a:ext cx="316222" cy="316222"/>
          </a:xfrm>
          <a:prstGeom prst="rect">
            <a:avLst/>
          </a:prstGeom>
        </p:spPr>
      </p:pic>
      <p:pic>
        <p:nvPicPr>
          <p:cNvPr id="26" name="그래픽 25">
            <a:extLst>
              <a:ext uri="{FF2B5EF4-FFF2-40B4-BE49-F238E27FC236}">
                <a16:creationId xmlns:a16="http://schemas.microsoft.com/office/drawing/2014/main" id="{F0A9619E-57D6-49C4-BFEE-38416812B36C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24591" y="1510381"/>
            <a:ext cx="359344" cy="366532"/>
          </a:xfrm>
          <a:prstGeom prst="rect">
            <a:avLst/>
          </a:prstGeom>
        </p:spPr>
      </p:pic>
      <p:pic>
        <p:nvPicPr>
          <p:cNvPr id="27" name="그래픽 26">
            <a:extLst>
              <a:ext uri="{FF2B5EF4-FFF2-40B4-BE49-F238E27FC236}">
                <a16:creationId xmlns:a16="http://schemas.microsoft.com/office/drawing/2014/main" id="{73188C5B-2F2D-4036-AC23-431FEEF31B36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616" y="2212463"/>
            <a:ext cx="301848" cy="323410"/>
          </a:xfrm>
          <a:prstGeom prst="rect">
            <a:avLst/>
          </a:prstGeom>
        </p:spPr>
      </p:pic>
      <p:pic>
        <p:nvPicPr>
          <p:cNvPr id="28" name="그래픽 27">
            <a:extLst>
              <a:ext uri="{FF2B5EF4-FFF2-40B4-BE49-F238E27FC236}">
                <a16:creationId xmlns:a16="http://schemas.microsoft.com/office/drawing/2014/main" id="{E2B31981-B098-4811-99CE-EC08C7ADDFD6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65627" y="2205276"/>
            <a:ext cx="316222" cy="337784"/>
          </a:xfrm>
          <a:prstGeom prst="rect">
            <a:avLst/>
          </a:prstGeom>
        </p:spPr>
      </p:pic>
      <p:pic>
        <p:nvPicPr>
          <p:cNvPr id="29" name="그래픽 28">
            <a:extLst>
              <a:ext uri="{FF2B5EF4-FFF2-40B4-BE49-F238E27FC236}">
                <a16:creationId xmlns:a16="http://schemas.microsoft.com/office/drawing/2014/main" id="{B2F873F4-0D81-4933-9684-0A8A4EAB11BE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34867" y="2190902"/>
            <a:ext cx="366532" cy="366532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96512386-A39D-4EB7-AF79-4701A7C6DDF4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766904" y="2208869"/>
            <a:ext cx="208420" cy="330596"/>
          </a:xfrm>
          <a:prstGeom prst="rect">
            <a:avLst/>
          </a:prstGeom>
        </p:spPr>
      </p:pic>
      <p:pic>
        <p:nvPicPr>
          <p:cNvPr id="31" name="그래픽 30">
            <a:extLst>
              <a:ext uri="{FF2B5EF4-FFF2-40B4-BE49-F238E27FC236}">
                <a16:creationId xmlns:a16="http://schemas.microsoft.com/office/drawing/2014/main" id="{20E9ACF9-D8CC-41A5-A034-4288C586A157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95390" y="2223243"/>
            <a:ext cx="337784" cy="301848"/>
          </a:xfrm>
          <a:prstGeom prst="rect">
            <a:avLst/>
          </a:prstGeom>
        </p:spPr>
      </p:pic>
      <p:pic>
        <p:nvPicPr>
          <p:cNvPr id="480" name="그래픽 479">
            <a:extLst>
              <a:ext uri="{FF2B5EF4-FFF2-40B4-BE49-F238E27FC236}">
                <a16:creationId xmlns:a16="http://schemas.microsoft.com/office/drawing/2014/main" id="{BAC117BD-873C-488D-929A-DB05A7873FB9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253" y="2194495"/>
            <a:ext cx="337784" cy="359344"/>
          </a:xfrm>
          <a:prstGeom prst="rect">
            <a:avLst/>
          </a:prstGeom>
        </p:spPr>
      </p:pic>
      <p:pic>
        <p:nvPicPr>
          <p:cNvPr id="481" name="그래픽 480">
            <a:extLst>
              <a:ext uri="{FF2B5EF4-FFF2-40B4-BE49-F238E27FC236}">
                <a16:creationId xmlns:a16="http://schemas.microsoft.com/office/drawing/2014/main" id="{A92D717B-80FE-4997-80F5-2DDB4DE799E2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885535" y="2183716"/>
            <a:ext cx="215606" cy="380904"/>
          </a:xfrm>
          <a:prstGeom prst="rect">
            <a:avLst/>
          </a:prstGeom>
        </p:spPr>
      </p:pic>
      <p:pic>
        <p:nvPicPr>
          <p:cNvPr id="482" name="그래픽 481">
            <a:extLst>
              <a:ext uri="{FF2B5EF4-FFF2-40B4-BE49-F238E27FC236}">
                <a16:creationId xmlns:a16="http://schemas.microsoft.com/office/drawing/2014/main" id="{CE8A3623-E73F-49DC-A2EA-4167037BB4BA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438144" y="2183716"/>
            <a:ext cx="280288" cy="380904"/>
          </a:xfrm>
          <a:prstGeom prst="rect">
            <a:avLst/>
          </a:prstGeom>
        </p:spPr>
      </p:pic>
      <p:pic>
        <p:nvPicPr>
          <p:cNvPr id="483" name="그래픽 482">
            <a:extLst>
              <a:ext uri="{FF2B5EF4-FFF2-40B4-BE49-F238E27FC236}">
                <a16:creationId xmlns:a16="http://schemas.microsoft.com/office/drawing/2014/main" id="{99EE2376-E5F2-46A1-9113-CEBE6DBF1171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8140" y="2234023"/>
            <a:ext cx="366532" cy="280290"/>
          </a:xfrm>
          <a:prstGeom prst="rect">
            <a:avLst/>
          </a:prstGeom>
        </p:spPr>
      </p:pic>
      <p:pic>
        <p:nvPicPr>
          <p:cNvPr id="484" name="그래픽 483">
            <a:extLst>
              <a:ext uri="{FF2B5EF4-FFF2-40B4-BE49-F238E27FC236}">
                <a16:creationId xmlns:a16="http://schemas.microsoft.com/office/drawing/2014/main" id="{36B4C837-E1B4-40B6-A9EF-8D6998013398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21572" y="2223243"/>
            <a:ext cx="337784" cy="301848"/>
          </a:xfrm>
          <a:prstGeom prst="rect">
            <a:avLst/>
          </a:prstGeom>
        </p:spPr>
      </p:pic>
      <p:pic>
        <p:nvPicPr>
          <p:cNvPr id="485" name="그래픽 484">
            <a:extLst>
              <a:ext uri="{FF2B5EF4-FFF2-40B4-BE49-F238E27FC236}">
                <a16:creationId xmlns:a16="http://schemas.microsoft.com/office/drawing/2014/main" id="{B2263F83-E63E-4743-92C3-15FCAC8DE03C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40859" y="2216056"/>
            <a:ext cx="352158" cy="316222"/>
          </a:xfrm>
          <a:prstGeom prst="rect">
            <a:avLst/>
          </a:prstGeom>
        </p:spPr>
      </p:pic>
      <p:pic>
        <p:nvPicPr>
          <p:cNvPr id="486" name="그래픽 485">
            <a:extLst>
              <a:ext uri="{FF2B5EF4-FFF2-40B4-BE49-F238E27FC236}">
                <a16:creationId xmlns:a16="http://schemas.microsoft.com/office/drawing/2014/main" id="{436A59D2-5663-4C5F-896E-F9D339A389B4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35372" y="2244803"/>
            <a:ext cx="337784" cy="258728"/>
          </a:xfrm>
          <a:prstGeom prst="rect">
            <a:avLst/>
          </a:prstGeom>
        </p:spPr>
      </p:pic>
      <p:pic>
        <p:nvPicPr>
          <p:cNvPr id="487" name="그래픽 486">
            <a:extLst>
              <a:ext uri="{FF2B5EF4-FFF2-40B4-BE49-F238E27FC236}">
                <a16:creationId xmlns:a16="http://schemas.microsoft.com/office/drawing/2014/main" id="{8D6C92F9-09D8-4F6F-9C72-D2900BE54717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664974" y="2903214"/>
            <a:ext cx="330596" cy="330596"/>
          </a:xfrm>
          <a:prstGeom prst="rect">
            <a:avLst/>
          </a:prstGeom>
        </p:spPr>
      </p:pic>
      <p:pic>
        <p:nvPicPr>
          <p:cNvPr id="488" name="그래픽 487">
            <a:extLst>
              <a:ext uri="{FF2B5EF4-FFF2-40B4-BE49-F238E27FC236}">
                <a16:creationId xmlns:a16="http://schemas.microsoft.com/office/drawing/2014/main" id="{EC9FFBC0-931E-4FA7-A0E4-56D22237D079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59566" y="2899621"/>
            <a:ext cx="352158" cy="337784"/>
          </a:xfrm>
          <a:prstGeom prst="rect">
            <a:avLst/>
          </a:prstGeom>
        </p:spPr>
      </p:pic>
      <p:pic>
        <p:nvPicPr>
          <p:cNvPr id="489" name="그래픽 488">
            <a:extLst>
              <a:ext uri="{FF2B5EF4-FFF2-40B4-BE49-F238E27FC236}">
                <a16:creationId xmlns:a16="http://schemas.microsoft.com/office/drawing/2014/main" id="{6DE9A329-1075-4A99-8569-26507494C341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2035228" y="2888841"/>
            <a:ext cx="301848" cy="359342"/>
          </a:xfrm>
          <a:prstGeom prst="rect">
            <a:avLst/>
          </a:prstGeom>
        </p:spPr>
      </p:pic>
      <p:pic>
        <p:nvPicPr>
          <p:cNvPr id="490" name="그래픽 489">
            <a:extLst>
              <a:ext uri="{FF2B5EF4-FFF2-40B4-BE49-F238E27FC236}">
                <a16:creationId xmlns:a16="http://schemas.microsoft.com/office/drawing/2014/main" id="{DCF83B15-E8F4-4F1F-8CFD-37A0A74B42EB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03785" y="2870874"/>
            <a:ext cx="344970" cy="395278"/>
          </a:xfrm>
          <a:prstGeom prst="rect">
            <a:avLst/>
          </a:prstGeom>
        </p:spPr>
      </p:pic>
      <p:pic>
        <p:nvPicPr>
          <p:cNvPr id="491" name="그래픽 490">
            <a:extLst>
              <a:ext uri="{FF2B5EF4-FFF2-40B4-BE49-F238E27FC236}">
                <a16:creationId xmlns:a16="http://schemas.microsoft.com/office/drawing/2014/main" id="{F539FB72-D0ED-4F90-8DF0-40BDA2CF7C13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72549" y="2870873"/>
            <a:ext cx="373718" cy="395280"/>
          </a:xfrm>
          <a:prstGeom prst="rect">
            <a:avLst/>
          </a:prstGeom>
        </p:spPr>
      </p:pic>
      <p:pic>
        <p:nvPicPr>
          <p:cNvPr id="492" name="그래픽 491">
            <a:extLst>
              <a:ext uri="{FF2B5EF4-FFF2-40B4-BE49-F238E27FC236}">
                <a16:creationId xmlns:a16="http://schemas.microsoft.com/office/drawing/2014/main" id="{21D58F18-F677-4846-A69C-FF4328A39E12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33538" y="2903214"/>
            <a:ext cx="438400" cy="330596"/>
          </a:xfrm>
          <a:prstGeom prst="rect">
            <a:avLst/>
          </a:prstGeom>
        </p:spPr>
      </p:pic>
      <p:pic>
        <p:nvPicPr>
          <p:cNvPr id="493" name="그래픽 492">
            <a:extLst>
              <a:ext uri="{FF2B5EF4-FFF2-40B4-BE49-F238E27FC236}">
                <a16:creationId xmlns:a16="http://schemas.microsoft.com/office/drawing/2014/main" id="{531557A2-D5A7-4936-A606-A01587C6B546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86130" y="2906807"/>
            <a:ext cx="265916" cy="323412"/>
          </a:xfrm>
          <a:prstGeom prst="rect">
            <a:avLst/>
          </a:prstGeom>
        </p:spPr>
      </p:pic>
      <p:pic>
        <p:nvPicPr>
          <p:cNvPr id="494" name="그래픽 493">
            <a:extLst>
              <a:ext uri="{FF2B5EF4-FFF2-40B4-BE49-F238E27FC236}">
                <a16:creationId xmlns:a16="http://schemas.microsoft.com/office/drawing/2014/main" id="{B2E688BF-C7D7-4904-B01F-74700D6DF97E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00157" y="2964303"/>
            <a:ext cx="445586" cy="208420"/>
          </a:xfrm>
          <a:prstGeom prst="rect">
            <a:avLst/>
          </a:prstGeom>
        </p:spPr>
      </p:pic>
      <p:pic>
        <p:nvPicPr>
          <p:cNvPr id="495" name="그래픽 494">
            <a:extLst>
              <a:ext uri="{FF2B5EF4-FFF2-40B4-BE49-F238E27FC236}">
                <a16:creationId xmlns:a16="http://schemas.microsoft.com/office/drawing/2014/main" id="{6E007533-A4CD-43A8-B6A8-6569D489B44D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58799" y="2928369"/>
            <a:ext cx="395278" cy="280288"/>
          </a:xfrm>
          <a:prstGeom prst="rect">
            <a:avLst/>
          </a:prstGeom>
        </p:spPr>
      </p:pic>
      <p:pic>
        <p:nvPicPr>
          <p:cNvPr id="496" name="그래픽 495">
            <a:extLst>
              <a:ext uri="{FF2B5EF4-FFF2-40B4-BE49-F238E27FC236}">
                <a16:creationId xmlns:a16="http://schemas.microsoft.com/office/drawing/2014/main" id="{4C1205DA-BA9A-4769-AF19-4DF57F983D17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26789" y="2885247"/>
            <a:ext cx="366532" cy="366532"/>
          </a:xfrm>
          <a:prstGeom prst="rect">
            <a:avLst/>
          </a:prstGeom>
        </p:spPr>
      </p:pic>
      <p:pic>
        <p:nvPicPr>
          <p:cNvPr id="497" name="그래픽 496">
            <a:extLst>
              <a:ext uri="{FF2B5EF4-FFF2-40B4-BE49-F238E27FC236}">
                <a16:creationId xmlns:a16="http://schemas.microsoft.com/office/drawing/2014/main" id="{7C4E52CA-F03F-462C-A54C-88A2886BF5D0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33672" y="2885247"/>
            <a:ext cx="366532" cy="366532"/>
          </a:xfrm>
          <a:prstGeom prst="rect">
            <a:avLst/>
          </a:prstGeom>
        </p:spPr>
      </p:pic>
      <p:pic>
        <p:nvPicPr>
          <p:cNvPr id="498" name="그래픽 497">
            <a:extLst>
              <a:ext uri="{FF2B5EF4-FFF2-40B4-BE49-F238E27FC236}">
                <a16:creationId xmlns:a16="http://schemas.microsoft.com/office/drawing/2014/main" id="{8A862569-65E1-4B6F-AC7C-2D832B33E125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35372" y="2874466"/>
            <a:ext cx="337784" cy="388092"/>
          </a:xfrm>
          <a:prstGeom prst="rect">
            <a:avLst/>
          </a:prstGeom>
        </p:spPr>
      </p:pic>
      <p:pic>
        <p:nvPicPr>
          <p:cNvPr id="499" name="그래픽 498">
            <a:extLst>
              <a:ext uri="{FF2B5EF4-FFF2-40B4-BE49-F238E27FC236}">
                <a16:creationId xmlns:a16="http://schemas.microsoft.com/office/drawing/2014/main" id="{23AD431F-B6B3-4D17-9435-C24F81B62EBB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32330" y="3561063"/>
            <a:ext cx="366532" cy="380906"/>
          </a:xfrm>
          <a:prstGeom prst="rect">
            <a:avLst/>
          </a:prstGeom>
        </p:spPr>
      </p:pic>
      <p:pic>
        <p:nvPicPr>
          <p:cNvPr id="500" name="그래픽 499">
            <a:extLst>
              <a:ext uri="{FF2B5EF4-FFF2-40B4-BE49-F238E27FC236}">
                <a16:creationId xmlns:a16="http://schemas.microsoft.com/office/drawing/2014/main" id="{D3F77427-C370-4E85-B294-5FB27B999390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35067" y="3564656"/>
            <a:ext cx="273102" cy="373718"/>
          </a:xfrm>
          <a:prstGeom prst="rect">
            <a:avLst/>
          </a:prstGeom>
        </p:spPr>
      </p:pic>
      <p:pic>
        <p:nvPicPr>
          <p:cNvPr id="501" name="그래픽 500">
            <a:extLst>
              <a:ext uri="{FF2B5EF4-FFF2-40B4-BE49-F238E27FC236}">
                <a16:creationId xmlns:a16="http://schemas.microsoft.com/office/drawing/2014/main" id="{264AD641-BF18-49C6-90D3-B64E1AC94A55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15435" y="3553877"/>
            <a:ext cx="395278" cy="395278"/>
          </a:xfrm>
          <a:prstGeom prst="rect">
            <a:avLst/>
          </a:prstGeom>
        </p:spPr>
      </p:pic>
      <p:pic>
        <p:nvPicPr>
          <p:cNvPr id="502" name="그래픽 501">
            <a:extLst>
              <a:ext uri="{FF2B5EF4-FFF2-40B4-BE49-F238E27FC236}">
                <a16:creationId xmlns:a16="http://schemas.microsoft.com/office/drawing/2014/main" id="{0C9A4FCC-5380-46F1-895A-5795C20085EA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38542" y="3618559"/>
            <a:ext cx="395278" cy="265914"/>
          </a:xfrm>
          <a:prstGeom prst="rect">
            <a:avLst/>
          </a:prstGeom>
        </p:spPr>
      </p:pic>
      <p:pic>
        <p:nvPicPr>
          <p:cNvPr id="503" name="그래픽 502">
            <a:extLst>
              <a:ext uri="{FF2B5EF4-FFF2-40B4-BE49-F238E27FC236}">
                <a16:creationId xmlns:a16="http://schemas.microsoft.com/office/drawing/2014/main" id="{4C4079A1-7AF6-4982-8E22-ABDA0F05EC4D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431590" y="3586217"/>
            <a:ext cx="330596" cy="330596"/>
          </a:xfrm>
          <a:prstGeom prst="rect">
            <a:avLst/>
          </a:prstGeom>
        </p:spPr>
      </p:pic>
      <p:pic>
        <p:nvPicPr>
          <p:cNvPr id="504" name="그래픽 503">
            <a:extLst>
              <a:ext uri="{FF2B5EF4-FFF2-40B4-BE49-F238E27FC236}">
                <a16:creationId xmlns:a16="http://schemas.microsoft.com/office/drawing/2014/main" id="{B8863CA6-C3C2-4C4E-B13E-4C825E7F0106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100385" y="3561063"/>
            <a:ext cx="380906" cy="380906"/>
          </a:xfrm>
          <a:prstGeom prst="rect">
            <a:avLst/>
          </a:prstGeom>
        </p:spPr>
      </p:pic>
      <p:pic>
        <p:nvPicPr>
          <p:cNvPr id="505" name="그래픽 504">
            <a:extLst>
              <a:ext uri="{FF2B5EF4-FFF2-40B4-BE49-F238E27FC236}">
                <a16:creationId xmlns:a16="http://schemas.microsoft.com/office/drawing/2014/main" id="{338ED33F-167A-4C73-BDD9-7BB5DF569064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14929" y="3579030"/>
            <a:ext cx="380906" cy="344970"/>
          </a:xfrm>
          <a:prstGeom prst="rect">
            <a:avLst/>
          </a:prstGeom>
        </p:spPr>
      </p:pic>
      <p:pic>
        <p:nvPicPr>
          <p:cNvPr id="506" name="그래픽 505">
            <a:extLst>
              <a:ext uri="{FF2B5EF4-FFF2-40B4-BE49-F238E27FC236}">
                <a16:creationId xmlns:a16="http://schemas.microsoft.com/office/drawing/2014/main" id="{647FDE14-BF89-4675-9E76-EBF7334610AB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424905" y="3561064"/>
            <a:ext cx="179672" cy="380904"/>
          </a:xfrm>
          <a:prstGeom prst="rect">
            <a:avLst/>
          </a:prstGeom>
        </p:spPr>
      </p:pic>
      <p:pic>
        <p:nvPicPr>
          <p:cNvPr id="507" name="그래픽 506">
            <a:extLst>
              <a:ext uri="{FF2B5EF4-FFF2-40B4-BE49-F238E27FC236}">
                <a16:creationId xmlns:a16="http://schemas.microsoft.com/office/drawing/2014/main" id="{2AFBFD31-785C-4322-9DDA-A9AFC13DE293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58082" y="3561063"/>
            <a:ext cx="380906" cy="380906"/>
          </a:xfrm>
          <a:prstGeom prst="rect">
            <a:avLst/>
          </a:prstGeom>
        </p:spPr>
      </p:pic>
      <p:pic>
        <p:nvPicPr>
          <p:cNvPr id="606" name="그래픽 605">
            <a:extLst>
              <a:ext uri="{FF2B5EF4-FFF2-40B4-BE49-F238E27FC236}">
                <a16:creationId xmlns:a16="http://schemas.microsoft.com/office/drawing/2014/main" id="{A4B47C94-F527-4144-B09B-226DCE669C8A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01066" y="3561063"/>
            <a:ext cx="380906" cy="380906"/>
          </a:xfrm>
          <a:prstGeom prst="rect">
            <a:avLst/>
          </a:prstGeom>
        </p:spPr>
      </p:pic>
      <p:pic>
        <p:nvPicPr>
          <p:cNvPr id="607" name="그래픽 606">
            <a:extLst>
              <a:ext uri="{FF2B5EF4-FFF2-40B4-BE49-F238E27FC236}">
                <a16:creationId xmlns:a16="http://schemas.microsoft.com/office/drawing/2014/main" id="{2D5A126C-9993-4B88-9440-B18F2BD61B21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5233" y="3582624"/>
            <a:ext cx="323410" cy="337784"/>
          </a:xfrm>
          <a:prstGeom prst="rect">
            <a:avLst/>
          </a:prstGeom>
        </p:spPr>
      </p:pic>
      <p:pic>
        <p:nvPicPr>
          <p:cNvPr id="608" name="그래픽 607">
            <a:extLst>
              <a:ext uri="{FF2B5EF4-FFF2-40B4-BE49-F238E27FC236}">
                <a16:creationId xmlns:a16="http://schemas.microsoft.com/office/drawing/2014/main" id="{036D4DCE-D77A-480D-A496-E595CC9D0AE4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110638" y="3557469"/>
            <a:ext cx="273102" cy="388092"/>
          </a:xfrm>
          <a:prstGeom prst="rect">
            <a:avLst/>
          </a:prstGeom>
        </p:spPr>
      </p:pic>
      <p:pic>
        <p:nvPicPr>
          <p:cNvPr id="609" name="그래픽 608">
            <a:extLst>
              <a:ext uri="{FF2B5EF4-FFF2-40B4-BE49-F238E27FC236}">
                <a16:creationId xmlns:a16="http://schemas.microsoft.com/office/drawing/2014/main" id="{851A2B57-4A3F-4A8A-A559-40B85D95C3A3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48445" y="4287466"/>
            <a:ext cx="280288" cy="352156"/>
          </a:xfrm>
          <a:prstGeom prst="rect">
            <a:avLst/>
          </a:prstGeom>
        </p:spPr>
      </p:pic>
      <p:pic>
        <p:nvPicPr>
          <p:cNvPr id="610" name="그래픽 609">
            <a:extLst>
              <a:ext uri="{FF2B5EF4-FFF2-40B4-BE49-F238E27FC236}">
                <a16:creationId xmlns:a16="http://schemas.microsoft.com/office/drawing/2014/main" id="{064A0F1C-0565-47D4-854E-317DCB0008E2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51567" y="4273092"/>
            <a:ext cx="330596" cy="380904"/>
          </a:xfrm>
          <a:prstGeom prst="rect">
            <a:avLst/>
          </a:prstGeom>
        </p:spPr>
      </p:pic>
      <p:pic>
        <p:nvPicPr>
          <p:cNvPr id="611" name="그래픽 610">
            <a:extLst>
              <a:ext uri="{FF2B5EF4-FFF2-40B4-BE49-F238E27FC236}">
                <a16:creationId xmlns:a16="http://schemas.microsoft.com/office/drawing/2014/main" id="{C1C7F859-93A9-41C9-B48F-D6D594E500E1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48259" y="4276684"/>
            <a:ext cx="323410" cy="373718"/>
          </a:xfrm>
          <a:prstGeom prst="rect">
            <a:avLst/>
          </a:prstGeom>
        </p:spPr>
      </p:pic>
      <p:pic>
        <p:nvPicPr>
          <p:cNvPr id="612" name="그래픽 611">
            <a:extLst>
              <a:ext uri="{FF2B5EF4-FFF2-40B4-BE49-F238E27FC236}">
                <a16:creationId xmlns:a16="http://schemas.microsoft.com/office/drawing/2014/main" id="{14EE8376-A031-4B9A-9B30-A84199284E98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60203" y="4276684"/>
            <a:ext cx="373718" cy="373718"/>
          </a:xfrm>
          <a:prstGeom prst="rect">
            <a:avLst/>
          </a:prstGeom>
        </p:spPr>
      </p:pic>
      <p:pic>
        <p:nvPicPr>
          <p:cNvPr id="613" name="그래픽 612">
            <a:extLst>
              <a:ext uri="{FF2B5EF4-FFF2-40B4-BE49-F238E27FC236}">
                <a16:creationId xmlns:a16="http://schemas.microsoft.com/office/drawing/2014/main" id="{5675CBE2-C4A2-4D83-B6A1-96168F57E9BA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380206" y="4291058"/>
            <a:ext cx="366532" cy="344970"/>
          </a:xfrm>
          <a:prstGeom prst="rect">
            <a:avLst/>
          </a:prstGeom>
        </p:spPr>
      </p:pic>
      <p:pic>
        <p:nvPicPr>
          <p:cNvPr id="614" name="그래픽 613">
            <a:extLst>
              <a:ext uri="{FF2B5EF4-FFF2-40B4-BE49-F238E27FC236}">
                <a16:creationId xmlns:a16="http://schemas.microsoft.com/office/drawing/2014/main" id="{E95400C4-4A0D-404C-9465-649B8F15DF20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32225" y="4247937"/>
            <a:ext cx="438400" cy="431212"/>
          </a:xfrm>
          <a:prstGeom prst="rect">
            <a:avLst/>
          </a:prstGeom>
        </p:spPr>
      </p:pic>
      <p:pic>
        <p:nvPicPr>
          <p:cNvPr id="615" name="그래픽 614">
            <a:extLst>
              <a:ext uri="{FF2B5EF4-FFF2-40B4-BE49-F238E27FC236}">
                <a16:creationId xmlns:a16="http://schemas.microsoft.com/office/drawing/2014/main" id="{9F7BE855-CDC7-4F40-B548-774ED42B912E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6652" y="4244343"/>
            <a:ext cx="380906" cy="438402"/>
          </a:xfrm>
          <a:prstGeom prst="rect">
            <a:avLst/>
          </a:prstGeom>
        </p:spPr>
      </p:pic>
      <p:pic>
        <p:nvPicPr>
          <p:cNvPr id="616" name="그래픽 615">
            <a:extLst>
              <a:ext uri="{FF2B5EF4-FFF2-40B4-BE49-F238E27FC236}">
                <a16:creationId xmlns:a16="http://schemas.microsoft.com/office/drawing/2014/main" id="{90D44EFE-9A4B-4C5A-B9A6-8445599604A4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01341" y="4265905"/>
            <a:ext cx="438400" cy="395278"/>
          </a:xfrm>
          <a:prstGeom prst="rect">
            <a:avLst/>
          </a:prstGeom>
        </p:spPr>
      </p:pic>
      <p:pic>
        <p:nvPicPr>
          <p:cNvPr id="617" name="그래픽 616">
            <a:extLst>
              <a:ext uri="{FF2B5EF4-FFF2-40B4-BE49-F238E27FC236}">
                <a16:creationId xmlns:a16="http://schemas.microsoft.com/office/drawing/2014/main" id="{DB6731C8-2C4E-4B46-8544-3D4C307EB92C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74911" y="4244343"/>
            <a:ext cx="380906" cy="438402"/>
          </a:xfrm>
          <a:prstGeom prst="rect">
            <a:avLst/>
          </a:prstGeom>
        </p:spPr>
      </p:pic>
      <p:pic>
        <p:nvPicPr>
          <p:cNvPr id="618" name="그래픽 617">
            <a:extLst>
              <a:ext uri="{FF2B5EF4-FFF2-40B4-BE49-F238E27FC236}">
                <a16:creationId xmlns:a16="http://schemas.microsoft.com/office/drawing/2014/main" id="{D25A2F0B-40D6-40D0-A9F7-4081914C5EA5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689231" y="4273092"/>
            <a:ext cx="402464" cy="380904"/>
          </a:xfrm>
          <a:prstGeom prst="rect">
            <a:avLst/>
          </a:prstGeom>
        </p:spPr>
      </p:pic>
      <p:pic>
        <p:nvPicPr>
          <p:cNvPr id="619" name="그래픽 618">
            <a:extLst>
              <a:ext uri="{FF2B5EF4-FFF2-40B4-BE49-F238E27FC236}">
                <a16:creationId xmlns:a16="http://schemas.microsoft.com/office/drawing/2014/main" id="{C0F4662C-0E67-4BB4-9E76-7D0E975660D3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392617" y="4265904"/>
            <a:ext cx="380906" cy="395280"/>
          </a:xfrm>
          <a:prstGeom prst="rect">
            <a:avLst/>
          </a:prstGeom>
        </p:spPr>
      </p:pic>
      <p:pic>
        <p:nvPicPr>
          <p:cNvPr id="620" name="그래픽 619">
            <a:extLst>
              <a:ext uri="{FF2B5EF4-FFF2-40B4-BE49-F238E27FC236}">
                <a16:creationId xmlns:a16="http://schemas.microsoft.com/office/drawing/2014/main" id="{93431966-EF9A-4ABB-8069-1A8172FF2878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7970690" y="4341366"/>
            <a:ext cx="467148" cy="244354"/>
          </a:xfrm>
          <a:prstGeom prst="rect">
            <a:avLst/>
          </a:prstGeom>
        </p:spPr>
      </p:pic>
      <p:pic>
        <p:nvPicPr>
          <p:cNvPr id="621" name="그래픽 620">
            <a:extLst>
              <a:ext uri="{FF2B5EF4-FFF2-40B4-BE49-F238E27FC236}">
                <a16:creationId xmlns:a16="http://schemas.microsoft.com/office/drawing/2014/main" id="{E105E7C3-AF57-4807-9204-1AF0E43F5CA2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70995" y="5022252"/>
            <a:ext cx="258728" cy="330596"/>
          </a:xfrm>
          <a:prstGeom prst="rect">
            <a:avLst/>
          </a:prstGeom>
        </p:spPr>
      </p:pic>
      <p:pic>
        <p:nvPicPr>
          <p:cNvPr id="622" name="그래픽 621">
            <a:extLst>
              <a:ext uri="{FF2B5EF4-FFF2-40B4-BE49-F238E27FC236}">
                <a16:creationId xmlns:a16="http://schemas.microsoft.com/office/drawing/2014/main" id="{017856AE-F8CB-4DD4-A8D7-0B804C8F0566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33192" y="4997098"/>
            <a:ext cx="380906" cy="380906"/>
          </a:xfrm>
          <a:prstGeom prst="rect">
            <a:avLst/>
          </a:prstGeom>
        </p:spPr>
      </p:pic>
      <p:pic>
        <p:nvPicPr>
          <p:cNvPr id="623" name="그래픽 622">
            <a:extLst>
              <a:ext uri="{FF2B5EF4-FFF2-40B4-BE49-F238E27FC236}">
                <a16:creationId xmlns:a16="http://schemas.microsoft.com/office/drawing/2014/main" id="{C2A19A9D-A198-4701-870B-DA9FEBD87623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38460" y="5007878"/>
            <a:ext cx="359344" cy="359344"/>
          </a:xfrm>
          <a:prstGeom prst="rect">
            <a:avLst/>
          </a:prstGeom>
        </p:spPr>
      </p:pic>
      <p:pic>
        <p:nvPicPr>
          <p:cNvPr id="624" name="그래픽 623">
            <a:extLst>
              <a:ext uri="{FF2B5EF4-FFF2-40B4-BE49-F238E27FC236}">
                <a16:creationId xmlns:a16="http://schemas.microsoft.com/office/drawing/2014/main" id="{2A37CABA-39C1-4D4C-856F-EE6C7EC09861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97496" y="5011473"/>
            <a:ext cx="294662" cy="352156"/>
          </a:xfrm>
          <a:prstGeom prst="rect">
            <a:avLst/>
          </a:prstGeom>
        </p:spPr>
      </p:pic>
      <p:pic>
        <p:nvPicPr>
          <p:cNvPr id="625" name="그래픽 624">
            <a:extLst>
              <a:ext uri="{FF2B5EF4-FFF2-40B4-BE49-F238E27FC236}">
                <a16:creationId xmlns:a16="http://schemas.microsoft.com/office/drawing/2014/main" id="{79B67D48-BA3A-4C19-B0F3-E373F6CFBA51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462074" y="4997099"/>
            <a:ext cx="186858" cy="380904"/>
          </a:xfrm>
          <a:prstGeom prst="rect">
            <a:avLst/>
          </a:prstGeom>
        </p:spPr>
      </p:pic>
      <p:pic>
        <p:nvPicPr>
          <p:cNvPr id="626" name="그래픽 625">
            <a:extLst>
              <a:ext uri="{FF2B5EF4-FFF2-40B4-BE49-F238E27FC236}">
                <a16:creationId xmlns:a16="http://schemas.microsoft.com/office/drawing/2014/main" id="{7391370F-36BF-4F40-82BB-709A6553AF54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88316" y="5015065"/>
            <a:ext cx="359344" cy="344970"/>
          </a:xfrm>
          <a:prstGeom prst="rect">
            <a:avLst/>
          </a:prstGeom>
        </p:spPr>
      </p:pic>
      <p:pic>
        <p:nvPicPr>
          <p:cNvPr id="627" name="그래픽 626">
            <a:extLst>
              <a:ext uri="{FF2B5EF4-FFF2-40B4-BE49-F238E27FC236}">
                <a16:creationId xmlns:a16="http://schemas.microsoft.com/office/drawing/2014/main" id="{E5F52194-4DF4-498B-A61F-37240DD0CE24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19598" y="5033033"/>
            <a:ext cx="366532" cy="309036"/>
          </a:xfrm>
          <a:prstGeom prst="rect">
            <a:avLst/>
          </a:prstGeom>
        </p:spPr>
      </p:pic>
      <p:pic>
        <p:nvPicPr>
          <p:cNvPr id="628" name="그래픽 627">
            <a:extLst>
              <a:ext uri="{FF2B5EF4-FFF2-40B4-BE49-F238E27FC236}">
                <a16:creationId xmlns:a16="http://schemas.microsoft.com/office/drawing/2014/main" id="{04DB9842-1562-40B5-A47B-811809D81235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438203" y="5011472"/>
            <a:ext cx="316222" cy="352158"/>
          </a:xfrm>
          <a:prstGeom prst="rect">
            <a:avLst/>
          </a:prstGeom>
        </p:spPr>
      </p:pic>
      <p:pic>
        <p:nvPicPr>
          <p:cNvPr id="629" name="그래픽 628">
            <a:extLst>
              <a:ext uri="{FF2B5EF4-FFF2-40B4-BE49-F238E27FC236}">
                <a16:creationId xmlns:a16="http://schemas.microsoft.com/office/drawing/2014/main" id="{0C423252-44A2-4307-8DCF-E65CD269C91A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97535" y="5018659"/>
            <a:ext cx="265916" cy="337784"/>
          </a:xfrm>
          <a:prstGeom prst="rect">
            <a:avLst/>
          </a:prstGeom>
        </p:spPr>
      </p:pic>
      <p:pic>
        <p:nvPicPr>
          <p:cNvPr id="630" name="그래픽 629">
            <a:extLst>
              <a:ext uri="{FF2B5EF4-FFF2-40B4-BE49-F238E27FC236}">
                <a16:creationId xmlns:a16="http://schemas.microsoft.com/office/drawing/2014/main" id="{8B567DC1-634F-447C-B336-779FBFAF0E40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57986" y="5043812"/>
            <a:ext cx="337784" cy="287476"/>
          </a:xfrm>
          <a:prstGeom prst="rect">
            <a:avLst/>
          </a:prstGeom>
        </p:spPr>
      </p:pic>
      <p:pic>
        <p:nvPicPr>
          <p:cNvPr id="631" name="그래픽 630">
            <a:extLst>
              <a:ext uri="{FF2B5EF4-FFF2-40B4-BE49-F238E27FC236}">
                <a16:creationId xmlns:a16="http://schemas.microsoft.com/office/drawing/2014/main" id="{3B26F036-AF43-4445-8671-9EDB7E40659D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33672" y="5000691"/>
            <a:ext cx="366532" cy="373718"/>
          </a:xfrm>
          <a:prstGeom prst="rect">
            <a:avLst/>
          </a:prstGeom>
        </p:spPr>
      </p:pic>
      <p:pic>
        <p:nvPicPr>
          <p:cNvPr id="632" name="그래픽 631">
            <a:extLst>
              <a:ext uri="{FF2B5EF4-FFF2-40B4-BE49-F238E27FC236}">
                <a16:creationId xmlns:a16="http://schemas.microsoft.com/office/drawing/2014/main" id="{FC6E084D-7FC1-4422-8F92-736DF38A607F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49746" y="5033033"/>
            <a:ext cx="309036" cy="309036"/>
          </a:xfrm>
          <a:prstGeom prst="rect">
            <a:avLst/>
          </a:prstGeom>
        </p:spPr>
      </p:pic>
      <p:pic>
        <p:nvPicPr>
          <p:cNvPr id="633" name="그래픽 632">
            <a:extLst>
              <a:ext uri="{FF2B5EF4-FFF2-40B4-BE49-F238E27FC236}">
                <a16:creationId xmlns:a16="http://schemas.microsoft.com/office/drawing/2014/main" id="{6A370947-2142-4598-AA6E-3847EF2B6000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6112613" y="5712772"/>
            <a:ext cx="316222" cy="273100"/>
          </a:xfrm>
          <a:prstGeom prst="rect">
            <a:avLst/>
          </a:prstGeom>
        </p:spPr>
      </p:pic>
      <p:pic>
        <p:nvPicPr>
          <p:cNvPr id="634" name="그래픽 633">
            <a:extLst>
              <a:ext uri="{FF2B5EF4-FFF2-40B4-BE49-F238E27FC236}">
                <a16:creationId xmlns:a16="http://schemas.microsoft.com/office/drawing/2014/main" id="{8DFEA920-885D-4A84-8BEE-F4B63C86B3B6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729177" y="5719958"/>
            <a:ext cx="330596" cy="258728"/>
          </a:xfrm>
          <a:prstGeom prst="rect">
            <a:avLst/>
          </a:prstGeom>
        </p:spPr>
      </p:pic>
      <p:pic>
        <p:nvPicPr>
          <p:cNvPr id="635" name="그래픽 634">
            <a:extLst>
              <a:ext uri="{FF2B5EF4-FFF2-40B4-BE49-F238E27FC236}">
                <a16:creationId xmlns:a16="http://schemas.microsoft.com/office/drawing/2014/main" id="{25A72B8F-B15D-4A5F-8FA0-9BE5180DE976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1333743" y="5684024"/>
            <a:ext cx="330596" cy="330596"/>
          </a:xfrm>
          <a:prstGeom prst="rect">
            <a:avLst/>
          </a:prstGeom>
        </p:spPr>
      </p:pic>
      <p:pic>
        <p:nvPicPr>
          <p:cNvPr id="636" name="그래픽 635">
            <a:extLst>
              <a:ext uri="{FF2B5EF4-FFF2-40B4-BE49-F238E27FC236}">
                <a16:creationId xmlns:a16="http://schemas.microsoft.com/office/drawing/2014/main" id="{D41D1B81-85DD-44FB-BFB4-3EA8F857E934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037494" y="5684024"/>
            <a:ext cx="395278" cy="330596"/>
          </a:xfrm>
          <a:prstGeom prst="rect">
            <a:avLst/>
          </a:prstGeom>
        </p:spPr>
      </p:pic>
      <p:pic>
        <p:nvPicPr>
          <p:cNvPr id="637" name="그래픽 636">
            <a:extLst>
              <a:ext uri="{FF2B5EF4-FFF2-40B4-BE49-F238E27FC236}">
                <a16:creationId xmlns:a16="http://schemas.microsoft.com/office/drawing/2014/main" id="{74072678-C08C-413F-889F-914CE49373F2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2691672" y="5680431"/>
            <a:ext cx="337784" cy="337784"/>
          </a:xfrm>
          <a:prstGeom prst="rect">
            <a:avLst/>
          </a:prstGeom>
        </p:spPr>
      </p:pic>
      <p:pic>
        <p:nvPicPr>
          <p:cNvPr id="638" name="그래픽 637">
            <a:extLst>
              <a:ext uri="{FF2B5EF4-FFF2-40B4-BE49-F238E27FC236}">
                <a16:creationId xmlns:a16="http://schemas.microsoft.com/office/drawing/2014/main" id="{69FF891A-B856-41D2-A8B3-3383F9953090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3390209" y="5658870"/>
            <a:ext cx="366532" cy="380906"/>
          </a:xfrm>
          <a:prstGeom prst="rect">
            <a:avLst/>
          </a:prstGeom>
        </p:spPr>
      </p:pic>
      <p:pic>
        <p:nvPicPr>
          <p:cNvPr id="639" name="그래픽 638">
            <a:extLst>
              <a:ext uri="{FF2B5EF4-FFF2-40B4-BE49-F238E27FC236}">
                <a16:creationId xmlns:a16="http://schemas.microsoft.com/office/drawing/2014/main" id="{785F4B4C-CE3E-40E5-9D41-302A683EC23A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111654" y="5694805"/>
            <a:ext cx="294662" cy="309036"/>
          </a:xfrm>
          <a:prstGeom prst="rect">
            <a:avLst/>
          </a:prstGeom>
        </p:spPr>
      </p:pic>
      <p:pic>
        <p:nvPicPr>
          <p:cNvPr id="640" name="그래픽 639">
            <a:extLst>
              <a:ext uri="{FF2B5EF4-FFF2-40B4-BE49-F238E27FC236}">
                <a16:creationId xmlns:a16="http://schemas.microsoft.com/office/drawing/2014/main" id="{3972555B-072B-4D89-B9CF-F6DA499686C0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4803104" y="5684024"/>
            <a:ext cx="352158" cy="330596"/>
          </a:xfrm>
          <a:prstGeom prst="rect">
            <a:avLst/>
          </a:prstGeom>
        </p:spPr>
      </p:pic>
      <p:pic>
        <p:nvPicPr>
          <p:cNvPr id="641" name="그래픽 640">
            <a:extLst>
              <a:ext uri="{FF2B5EF4-FFF2-40B4-BE49-F238E27FC236}">
                <a16:creationId xmlns:a16="http://schemas.microsoft.com/office/drawing/2014/main" id="{2E4A43E5-3E6B-4634-AEAD-6B10BD462510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5472079" y="5687618"/>
            <a:ext cx="316222" cy="323410"/>
          </a:xfrm>
          <a:prstGeom prst="rect">
            <a:avLst/>
          </a:prstGeom>
        </p:spPr>
      </p:pic>
      <p:pic>
        <p:nvPicPr>
          <p:cNvPr id="642" name="그래픽 641">
            <a:extLst>
              <a:ext uri="{FF2B5EF4-FFF2-40B4-BE49-F238E27FC236}">
                <a16:creationId xmlns:a16="http://schemas.microsoft.com/office/drawing/2014/main" id="{2DA80DFD-08E8-41C8-93A6-E6947223D130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9463" y="5684024"/>
            <a:ext cx="337784" cy="330596"/>
          </a:xfrm>
          <a:prstGeom prst="rect">
            <a:avLst/>
          </a:prstGeom>
        </p:spPr>
      </p:pic>
      <p:pic>
        <p:nvPicPr>
          <p:cNvPr id="643" name="그래픽 642">
            <a:extLst>
              <a:ext uri="{FF2B5EF4-FFF2-40B4-BE49-F238E27FC236}">
                <a16:creationId xmlns:a16="http://schemas.microsoft.com/office/drawing/2014/main" id="{388991B6-BE7F-428F-B15E-593A46F41C10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56315" y="5673244"/>
            <a:ext cx="359344" cy="352158"/>
          </a:xfrm>
          <a:prstGeom prst="rect">
            <a:avLst/>
          </a:prstGeom>
        </p:spPr>
      </p:pic>
      <p:pic>
        <p:nvPicPr>
          <p:cNvPr id="644" name="그래픽 643">
            <a:extLst>
              <a:ext uri="{FF2B5EF4-FFF2-40B4-BE49-F238E27FC236}">
                <a16:creationId xmlns:a16="http://schemas.microsoft.com/office/drawing/2014/main" id="{57BE0970-873E-4EAB-ADD2-F553437B1E1C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38128" y="5676837"/>
            <a:ext cx="344970" cy="3449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726576031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7B6C59BC-E541-47D5-B28E-0638A99140BF}"/>
              </a:ext>
            </a:extLst>
          </p:cNvPr>
          <p:cNvSpPr txBox="1"/>
          <p:nvPr/>
        </p:nvSpPr>
        <p:spPr>
          <a:xfrm>
            <a:off x="2260600" y="2644170"/>
            <a:ext cx="7670800" cy="156966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9600" b="0" dirty="0">
                <a:solidFill>
                  <a:schemeClr val="bg1"/>
                </a:solidFill>
              </a:rPr>
              <a:t>Thanks !</a:t>
            </a: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AB65F12E-62C7-4A63-B225-94E13DDDD21F}"/>
              </a:ext>
            </a:extLst>
          </p:cNvPr>
          <p:cNvSpPr txBox="1"/>
          <p:nvPr/>
        </p:nvSpPr>
        <p:spPr>
          <a:xfrm>
            <a:off x="1361567" y="1351508"/>
            <a:ext cx="9468866" cy="4154984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You are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Use our templates for personal or commercial presentations or prints. (For presentation purposes only)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Edit, and customize our templates for your own needs.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Link a page to a presentation template on your website or your blog.</a:t>
            </a:r>
          </a:p>
          <a:p>
            <a:endParaRPr lang="en-US" altLang="ko-KR" sz="1400" dirty="0"/>
          </a:p>
          <a:p>
            <a:r>
              <a:rPr lang="en-US" altLang="ko-KR" sz="1400" dirty="0"/>
              <a:t>It cannot be used as any design derivative other than for presentation purposes.</a:t>
            </a:r>
          </a:p>
          <a:p>
            <a:r>
              <a:rPr lang="en-US" altLang="ko-KR" sz="1400" dirty="0"/>
              <a:t>(Example: brochure, catalog, business card, web, etc.)  </a:t>
            </a:r>
          </a:p>
          <a:p>
            <a:endParaRPr lang="en-US" altLang="ko-KR" sz="1400" dirty="0"/>
          </a:p>
          <a:p>
            <a:endParaRPr lang="en-US" altLang="ko-KR" sz="1400" dirty="0"/>
          </a:p>
          <a:p>
            <a:r>
              <a:rPr lang="en-US" altLang="ko-KR" sz="2000" dirty="0">
                <a:latin typeface="+mj-lt"/>
              </a:rPr>
              <a:t>You are not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Republish or redistribute our presentation templates, offline or online and even for free.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Sell, rent or sub-license our presentation templates.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Extract any part of the presentation templates (background, images …) in order to use your website or personal blog.    </a:t>
            </a:r>
          </a:p>
          <a:p>
            <a:endParaRPr lang="en-US" altLang="ko-KR" sz="1400" dirty="0"/>
          </a:p>
          <a:p>
            <a:r>
              <a:rPr lang="en-US" altLang="ko-KR" sz="1400" dirty="0"/>
              <a:t>by </a:t>
            </a:r>
            <a:r>
              <a:rPr lang="en-US" altLang="ko-KR" sz="1400" dirty="0"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PPTMON.com</a:t>
            </a:r>
            <a:endParaRPr lang="en-US" altLang="ko-KR" sz="1400" dirty="0"/>
          </a:p>
        </p:txBody>
      </p:sp>
    </p:spTree>
    <p:extLst>
      <p:ext uri="{BB962C8B-B14F-4D97-AF65-F5344CB8AC3E}">
        <p14:creationId xmlns:p14="http://schemas.microsoft.com/office/powerpoint/2010/main" val="1128159561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FE56480E-B990-41E9-8997-2CAF20E21AD7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639E5F03-BEF2-41CA-A556-C96EE76A8106}"/>
              </a:ext>
            </a:extLst>
          </p:cNvPr>
          <p:cNvSpPr/>
          <p:nvPr/>
        </p:nvSpPr>
        <p:spPr>
          <a:xfrm>
            <a:off x="4048196" y="2722272"/>
            <a:ext cx="201208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17288327-4BC0-43A6-B4E8-14DE3DD3ACC7}"/>
              </a:ext>
            </a:extLst>
          </p:cNvPr>
          <p:cNvSpPr/>
          <p:nvPr/>
        </p:nvSpPr>
        <p:spPr>
          <a:xfrm>
            <a:off x="4508664" y="3570863"/>
            <a:ext cx="327685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림 1">
            <a:extLst>
              <a:ext uri="{FF2B5EF4-FFF2-40B4-BE49-F238E27FC236}">
                <a16:creationId xmlns:a16="http://schemas.microsoft.com/office/drawing/2014/main" id="{841F658B-850E-47A3-8422-80A1646BAD5B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921811"/>
            <a:ext cx="2590800" cy="679852"/>
          </a:xfrm>
          <a:prstGeom prst="rect">
            <a:avLst/>
          </a:prstGeom>
        </p:spPr>
      </p:pic>
      <p:sp>
        <p:nvSpPr>
          <p:cNvPr id="3" name="Rectangle 2">
            <a:extLst>
              <a:ext uri="{FF2B5EF4-FFF2-40B4-BE49-F238E27FC236}">
                <a16:creationId xmlns:a16="http://schemas.microsoft.com/office/drawing/2014/main" id="{FF4DE89A-594E-4FA7-A3D9-2780DAE24649}"/>
              </a:ext>
            </a:extLst>
          </p:cNvPr>
          <p:cNvSpPr/>
          <p:nvPr/>
        </p:nvSpPr>
        <p:spPr>
          <a:xfrm>
            <a:off x="4048196" y="2722272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Poppins Font download by </a:t>
            </a:r>
            <a:endParaRPr lang="ko-KR" altLang="en-US" sz="1100" dirty="0"/>
          </a:p>
        </p:txBody>
      </p:sp>
      <p:sp>
        <p:nvSpPr>
          <p:cNvPr id="4" name="Rectangle 9">
            <a:extLst>
              <a:ext uri="{FF2B5EF4-FFF2-40B4-BE49-F238E27FC236}">
                <a16:creationId xmlns:a16="http://schemas.microsoft.com/office/drawing/2014/main" id="{99A7831C-D52E-482B-B4EC-C0468DA4B0F8}"/>
              </a:ext>
            </a:extLst>
          </p:cNvPr>
          <p:cNvSpPr/>
          <p:nvPr/>
        </p:nvSpPr>
        <p:spPr>
          <a:xfrm>
            <a:off x="3596556" y="3570863"/>
            <a:ext cx="5101076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https://fonts.google.com/specimen/Poppins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3040224772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Poppins SemiBold - Poppins Light">
      <a:majorFont>
        <a:latin typeface="Poppins SemiBold"/>
        <a:ea typeface="Arial Unicode MS"/>
        <a:cs typeface=""/>
      </a:majorFont>
      <a:minorFont>
        <a:latin typeface="Poppins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chemeClr val="bg1"/>
        </a:solidFill>
        <a:ln>
          <a:noFill/>
        </a:ln>
      </a:spPr>
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<a:prstTxWarp prst="textNoShape">
          <a:avLst/>
        </a:prstTxWarp>
        <a:noAutofit/>
      </a:bodyPr>
      <a:lstStyle>
        <a:defPPr algn="ctr">
          <a:defRPr sz="2400" dirty="0" smtClean="0">
            <a:solidFill>
              <a:srgbClr val="2126D4"/>
            </a:solidFill>
            <a:latin typeface="+mj-lt"/>
          </a:defRPr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  <a:lnDef>
      <a:spPr>
        <a:ln w="63500">
          <a:solidFill>
            <a:schemeClr val="bg1"/>
          </a:solidFill>
        </a:ln>
      </a:spPr>
      <a:bodyPr/>
      <a:lstStyle/>
      <a:style>
        <a:lnRef idx="1">
          <a:schemeClr val="accent1"/>
        </a:lnRef>
        <a:fillRef idx="0">
          <a:schemeClr val="accent1"/>
        </a:fillRef>
        <a:effectRef idx="0">
          <a:schemeClr val="accent1"/>
        </a:effectRef>
        <a:fontRef idx="minor">
          <a:schemeClr val="tx1"/>
        </a:fontRef>
      </a:style>
    </a:ln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2605</TotalTime>
  <Words>1423</Words>
  <Application>Microsoft Office PowerPoint</Application>
  <PresentationFormat>와이드스크린</PresentationFormat>
  <Paragraphs>235</Paragraphs>
  <Slides>28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28</vt:i4>
      </vt:variant>
    </vt:vector>
  </HeadingPairs>
  <TitlesOfParts>
    <vt:vector size="35" baseType="lpstr">
      <vt:lpstr>Poppins Light</vt:lpstr>
      <vt:lpstr>맑은 고딕</vt:lpstr>
      <vt:lpstr>Wingdings</vt:lpstr>
      <vt:lpstr>Arial Unicode MS</vt:lpstr>
      <vt:lpstr>Poppins SemiBold</vt:lpstr>
      <vt:lpstr>Arial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216</cp:revision>
  <dcterms:created xsi:type="dcterms:W3CDTF">2019-04-06T05:20:47Z</dcterms:created>
  <dcterms:modified xsi:type="dcterms:W3CDTF">2022-08-02T23:11:37Z</dcterms:modified>
</cp:coreProperties>
</file>