
<file path=[Content_Types].xml><?xml version="1.0" encoding="utf-8"?>
<Types xmlns="http://schemas.openxmlformats.org/package/2006/content-types">
  <Default Extension="jpeg" ContentType="image/jpeg"/>
  <Default Extension="rels" ContentType="application/vnd.openxmlformats-package.relationships+xml"/>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commentAuthors.xml" ContentType="application/vnd.openxmlformats-officedocument.presentationml.commentAuthor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charts/chart3.xml" ContentType="application/vnd.openxmlformats-officedocument.drawingml.chart+xml"/>
  <Override PartName="/ppt/charts/style3.xml" ContentType="application/vnd.ms-office.chartstyle+xml"/>
  <Override PartName="/ppt/charts/colors3.xml" ContentType="application/vnd.ms-office.chartcolorstyle+xml"/>
  <Override PartName="/ppt/charts/chart4.xml" ContentType="application/vnd.openxmlformats-officedocument.drawingml.chart+xml"/>
  <Override PartName="/ppt/charts/style4.xml" ContentType="application/vnd.ms-office.chartstyle+xml"/>
  <Override PartName="/ppt/charts/colors4.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57" r:id="rId3"/>
    <p:sldId id="258" r:id="rId4"/>
    <p:sldId id="259" r:id="rId5"/>
    <p:sldId id="260" r:id="rId6"/>
    <p:sldId id="261" r:id="rId7"/>
    <p:sldId id="262" r:id="rId8"/>
    <p:sldId id="263" r:id="rId9"/>
    <p:sldId id="264" r:id="rId10"/>
    <p:sldId id="265" r:id="rId11"/>
    <p:sldId id="267" r:id="rId12"/>
    <p:sldId id="266" r:id="rId13"/>
    <p:sldId id="268" r:id="rId14"/>
    <p:sldId id="270" r:id="rId15"/>
    <p:sldId id="269" r:id="rId16"/>
    <p:sldId id="271" r:id="rId17"/>
    <p:sldId id="272" r:id="rId18"/>
    <p:sldId id="273" r:id="rId19"/>
    <p:sldId id="274" r:id="rId20"/>
    <p:sldId id="275" r:id="rId21"/>
    <p:sldId id="276" r:id="rId22"/>
    <p:sldId id="277" r:id="rId23"/>
    <p:sldId id="278" r:id="rId24"/>
    <p:sldId id="279" r:id="rId25"/>
    <p:sldId id="280" r:id="rId26"/>
    <p:sldId id="281" r:id="rId27"/>
    <p:sldId id="282" r:id="rId28"/>
    <p:sldId id="283" r:id="rId29"/>
    <p:sldId id="284" r:id="rId30"/>
    <p:sldId id="285" r:id="rId31"/>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1" name="Devrizal Maruapey" initials="DM" lastIdx="1" clrIdx="0">
    <p:extLst>
      <p:ext uri="{19B8F6BF-5375-455C-9EA6-DF929625EA0E}">
        <p15:presenceInfo xmlns:p15="http://schemas.microsoft.com/office/powerpoint/2012/main" userId="73835e99cd6025c3" providerId="Windows Live"/>
      </p:ext>
    </p:extLst>
  </p:cmAuthor>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6446" autoAdjust="0"/>
    <p:restoredTop sz="94660"/>
  </p:normalViewPr>
  <p:slideViewPr>
    <p:cSldViewPr snapToGrid="0" showGuides="1">
      <p:cViewPr>
        <p:scale>
          <a:sx n="75" d="100"/>
          <a:sy n="75" d="100"/>
        </p:scale>
        <p:origin x="1644" y="876"/>
      </p:cViewPr>
      <p:guideLst/>
    </p:cSldViewPr>
  </p:slideViewPr>
  <p:notesTextViewPr>
    <p:cViewPr>
      <p:scale>
        <a:sx n="3" d="2"/>
        <a:sy n="3" d="2"/>
      </p:scale>
      <p:origin x="0" y="0"/>
    </p:cViewPr>
  </p:notesTextViewPr>
  <p:gridSpacing cx="76200" cy="76200"/>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presProps" Target="presProp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commentAuthors" Target="commentAuthor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theme" Target="theme/theme1.xml"/><Relationship Id="rId8" Type="http://schemas.openxmlformats.org/officeDocument/2006/relationships/slide" Target="slides/slide7.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_rels/chart3.xml.rels><?xml version="1.0" encoding="UTF-8" standalone="yes"?>
<Relationships xmlns="http://schemas.openxmlformats.org/package/2006/relationships"><Relationship Id="rId3" Type="http://schemas.openxmlformats.org/officeDocument/2006/relationships/package" Target="../embeddings/Microsoft_Excel_Worksheet2.xlsx"/><Relationship Id="rId2" Type="http://schemas.microsoft.com/office/2011/relationships/chartColorStyle" Target="colors3.xml"/><Relationship Id="rId1" Type="http://schemas.microsoft.com/office/2011/relationships/chartStyle" Target="style3.xml"/></Relationships>
</file>

<file path=ppt/charts/_rels/chart4.xml.rels><?xml version="1.0" encoding="UTF-8" standalone="yes"?>
<Relationships xmlns="http://schemas.openxmlformats.org/package/2006/relationships"><Relationship Id="rId3" Type="http://schemas.openxmlformats.org/officeDocument/2006/relationships/package" Target="../embeddings/Microsoft_Excel_Worksheet3.xlsx"/><Relationship Id="rId2" Type="http://schemas.microsoft.com/office/2011/relationships/chartColorStyle" Target="colors4.xml"/><Relationship Id="rId1" Type="http://schemas.microsoft.com/office/2011/relationships/chartStyle" Target="style4.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1"/>
              </a:solidFill>
              <a:ln w="19050">
                <a:noFill/>
              </a:ln>
              <a:effectLst/>
            </c:spPr>
            <c:extLst>
              <c:ext xmlns:c16="http://schemas.microsoft.com/office/drawing/2014/chart" uri="{C3380CC4-5D6E-409C-BE32-E72D297353CC}">
                <c16:uniqueId val="{00000001-844F-4C0A-A30F-D2DE1E08A19A}"/>
              </c:ext>
            </c:extLst>
          </c:dPt>
          <c:dPt>
            <c:idx val="1"/>
            <c:bubble3D val="0"/>
            <c:spPr>
              <a:solidFill>
                <a:schemeClr val="accent5"/>
              </a:solidFill>
              <a:ln w="19050">
                <a:noFill/>
              </a:ln>
              <a:effectLst/>
            </c:spPr>
            <c:extLst>
              <c:ext xmlns:c16="http://schemas.microsoft.com/office/drawing/2014/chart" uri="{C3380CC4-5D6E-409C-BE32-E72D297353CC}">
                <c16:uniqueId val="{00000003-844F-4C0A-A30F-D2DE1E08A19A}"/>
              </c:ext>
            </c:extLst>
          </c:dPt>
          <c:dPt>
            <c:idx val="2"/>
            <c:bubble3D val="0"/>
            <c:spPr>
              <a:solidFill>
                <a:schemeClr val="accent4"/>
              </a:solidFill>
              <a:ln w="19050">
                <a:noFill/>
              </a:ln>
              <a:effectLst/>
            </c:spPr>
            <c:extLst>
              <c:ext xmlns:c16="http://schemas.microsoft.com/office/drawing/2014/chart" uri="{C3380CC4-5D6E-409C-BE32-E72D297353CC}">
                <c16:uniqueId val="{00000005-844F-4C0A-A30F-D2DE1E08A19A}"/>
              </c:ext>
            </c:extLst>
          </c:dPt>
          <c:dPt>
            <c:idx val="3"/>
            <c:bubble3D val="0"/>
            <c:spPr>
              <a:solidFill>
                <a:schemeClr val="accent3"/>
              </a:solidFill>
              <a:ln w="19050">
                <a:noFill/>
              </a:ln>
              <a:effectLst/>
            </c:spPr>
            <c:extLst>
              <c:ext xmlns:c16="http://schemas.microsoft.com/office/drawing/2014/chart" uri="{C3380CC4-5D6E-409C-BE32-E72D297353CC}">
                <c16:uniqueId val="{00000007-844F-4C0A-A30F-D2DE1E08A19A}"/>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844F-4C0A-A30F-D2DE1E08A19A}"/>
            </c:ext>
          </c:extLst>
        </c:ser>
        <c:dLbls>
          <c:showLegendKey val="0"/>
          <c:showVal val="0"/>
          <c:showCatName val="0"/>
          <c:showSerName val="0"/>
          <c:showPercent val="0"/>
          <c:showBubbleSize val="0"/>
          <c:showLeaderLines val="1"/>
        </c:dLbls>
        <c:firstSliceAng val="0"/>
        <c:holeSize val="50"/>
      </c:doughnutChart>
      <c:spPr>
        <a:noFill/>
        <a:ln>
          <a:noFill/>
        </a:ln>
        <a:effectLst/>
      </c:spPr>
    </c:plotArea>
    <c:legend>
      <c:legendPos val="b"/>
      <c:overlay val="0"/>
      <c:spPr>
        <a:noFill/>
        <a:ln>
          <a:noFill/>
        </a:ln>
        <a:effectLst/>
      </c:spPr>
      <c:txPr>
        <a:bodyPr rot="0" spcFirstLastPara="1" vertOverflow="ellipsis" vert="horz" wrap="square" anchor="ctr" anchorCtr="1"/>
        <a:lstStyle/>
        <a:p>
          <a:pPr>
            <a:defRPr sz="1000" b="0" i="0" u="none" strike="noStrike" kern="1200" baseline="0">
              <a:solidFill>
                <a:schemeClr val="tx2"/>
              </a:solidFill>
              <a:latin typeface="+mn-lt"/>
              <a:ea typeface="+mn-ea"/>
              <a:cs typeface="+mn-cs"/>
            </a:defRPr>
          </a:pPr>
          <a:endParaRPr lang="en-US"/>
        </a:p>
      </c:txPr>
    </c:legend>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0.19538802660753879"/>
          <c:y val="7.6706127952080913E-2"/>
          <c:w val="0.73173688100517364"/>
          <c:h val="0.46520646824286693"/>
        </c:manualLayout>
      </c:layout>
      <c:barChart>
        <c:barDir val="bar"/>
        <c:grouping val="percentStacked"/>
        <c:varyColors val="0"/>
        <c:ser>
          <c:idx val="0"/>
          <c:order val="0"/>
          <c:tx>
            <c:strRef>
              <c:f>Sheet1!$B$1</c:f>
              <c:strCache>
                <c:ptCount val="1"/>
                <c:pt idx="0">
                  <c:v>Series 1</c:v>
                </c:pt>
              </c:strCache>
            </c:strRef>
          </c:tx>
          <c:spPr>
            <a:solidFill>
              <a:schemeClr val="accent1"/>
            </a:solidFill>
            <a:ln>
              <a:noFill/>
            </a:ln>
            <a:effectLst/>
          </c:spPr>
          <c:invertIfNegative val="0"/>
          <c:cat>
            <c:strRef>
              <c:f>Sheet1!$A$2:$A$4</c:f>
              <c:strCache>
                <c:ptCount val="3"/>
                <c:pt idx="0">
                  <c:v>Category 1</c:v>
                </c:pt>
                <c:pt idx="1">
                  <c:v>Category 2</c:v>
                </c:pt>
                <c:pt idx="2">
                  <c:v>Category 3</c:v>
                </c:pt>
              </c:strCache>
            </c:strRef>
          </c:cat>
          <c:val>
            <c:numRef>
              <c:f>Sheet1!$B$2:$B$4</c:f>
              <c:numCache>
                <c:formatCode>General</c:formatCode>
                <c:ptCount val="3"/>
                <c:pt idx="0">
                  <c:v>4.3</c:v>
                </c:pt>
                <c:pt idx="1">
                  <c:v>2.5</c:v>
                </c:pt>
                <c:pt idx="2">
                  <c:v>3.5</c:v>
                </c:pt>
              </c:numCache>
            </c:numRef>
          </c:val>
          <c:extLst>
            <c:ext xmlns:c16="http://schemas.microsoft.com/office/drawing/2014/chart" uri="{C3380CC4-5D6E-409C-BE32-E72D297353CC}">
              <c16:uniqueId val="{00000000-61B2-47B4-9A09-D151B2DC7A41}"/>
            </c:ext>
          </c:extLst>
        </c:ser>
        <c:ser>
          <c:idx val="1"/>
          <c:order val="1"/>
          <c:tx>
            <c:strRef>
              <c:f>Sheet1!$C$1</c:f>
              <c:strCache>
                <c:ptCount val="1"/>
                <c:pt idx="0">
                  <c:v>Series 2</c:v>
                </c:pt>
              </c:strCache>
            </c:strRef>
          </c:tx>
          <c:spPr>
            <a:solidFill>
              <a:schemeClr val="accent3"/>
            </a:solidFill>
            <a:ln>
              <a:noFill/>
            </a:ln>
            <a:effectLst/>
          </c:spPr>
          <c:invertIfNegative val="0"/>
          <c:cat>
            <c:strRef>
              <c:f>Sheet1!$A$2:$A$4</c:f>
              <c:strCache>
                <c:ptCount val="3"/>
                <c:pt idx="0">
                  <c:v>Category 1</c:v>
                </c:pt>
                <c:pt idx="1">
                  <c:v>Category 2</c:v>
                </c:pt>
                <c:pt idx="2">
                  <c:v>Category 3</c:v>
                </c:pt>
              </c:strCache>
            </c:strRef>
          </c:cat>
          <c:val>
            <c:numRef>
              <c:f>Sheet1!$C$2:$C$4</c:f>
              <c:numCache>
                <c:formatCode>General</c:formatCode>
                <c:ptCount val="3"/>
                <c:pt idx="0">
                  <c:v>2.4</c:v>
                </c:pt>
                <c:pt idx="1">
                  <c:v>4.4000000000000004</c:v>
                </c:pt>
                <c:pt idx="2">
                  <c:v>1.8</c:v>
                </c:pt>
              </c:numCache>
            </c:numRef>
          </c:val>
          <c:extLst>
            <c:ext xmlns:c16="http://schemas.microsoft.com/office/drawing/2014/chart" uri="{C3380CC4-5D6E-409C-BE32-E72D297353CC}">
              <c16:uniqueId val="{00000001-61B2-47B4-9A09-D151B2DC7A41}"/>
            </c:ext>
          </c:extLst>
        </c:ser>
        <c:ser>
          <c:idx val="2"/>
          <c:order val="2"/>
          <c:tx>
            <c:strRef>
              <c:f>Sheet1!$D$1</c:f>
              <c:strCache>
                <c:ptCount val="1"/>
                <c:pt idx="0">
                  <c:v>Series 3</c:v>
                </c:pt>
              </c:strCache>
            </c:strRef>
          </c:tx>
          <c:spPr>
            <a:solidFill>
              <a:schemeClr val="accent4"/>
            </a:solidFill>
            <a:ln>
              <a:noFill/>
            </a:ln>
            <a:effectLst/>
          </c:spPr>
          <c:invertIfNegative val="0"/>
          <c:cat>
            <c:strRef>
              <c:f>Sheet1!$A$2:$A$4</c:f>
              <c:strCache>
                <c:ptCount val="3"/>
                <c:pt idx="0">
                  <c:v>Category 1</c:v>
                </c:pt>
                <c:pt idx="1">
                  <c:v>Category 2</c:v>
                </c:pt>
                <c:pt idx="2">
                  <c:v>Category 3</c:v>
                </c:pt>
              </c:strCache>
            </c:strRef>
          </c:cat>
          <c:val>
            <c:numRef>
              <c:f>Sheet1!$D$2:$D$4</c:f>
              <c:numCache>
                <c:formatCode>General</c:formatCode>
                <c:ptCount val="3"/>
                <c:pt idx="0">
                  <c:v>2</c:v>
                </c:pt>
                <c:pt idx="1">
                  <c:v>2</c:v>
                </c:pt>
                <c:pt idx="2">
                  <c:v>3</c:v>
                </c:pt>
              </c:numCache>
            </c:numRef>
          </c:val>
          <c:extLst>
            <c:ext xmlns:c16="http://schemas.microsoft.com/office/drawing/2014/chart" uri="{C3380CC4-5D6E-409C-BE32-E72D297353CC}">
              <c16:uniqueId val="{00000002-61B2-47B4-9A09-D151B2DC7A41}"/>
            </c:ext>
          </c:extLst>
        </c:ser>
        <c:dLbls>
          <c:showLegendKey val="0"/>
          <c:showVal val="0"/>
          <c:showCatName val="0"/>
          <c:showSerName val="0"/>
          <c:showPercent val="0"/>
          <c:showBubbleSize val="0"/>
        </c:dLbls>
        <c:gapWidth val="150"/>
        <c:overlap val="100"/>
        <c:axId val="1942912192"/>
        <c:axId val="1942909280"/>
      </c:barChart>
      <c:catAx>
        <c:axId val="1942912192"/>
        <c:scaling>
          <c:orientation val="minMax"/>
        </c:scaling>
        <c:delete val="0"/>
        <c:axPos val="l"/>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crossAx val="1942909280"/>
        <c:crosses val="autoZero"/>
        <c:auto val="1"/>
        <c:lblAlgn val="ctr"/>
        <c:lblOffset val="100"/>
        <c:noMultiLvlLbl val="0"/>
      </c:catAx>
      <c:valAx>
        <c:axId val="1942909280"/>
        <c:scaling>
          <c:orientation val="minMax"/>
        </c:scaling>
        <c:delete val="0"/>
        <c:axPos val="b"/>
        <c:majorGridlines>
          <c:spPr>
            <a:ln w="9525" cap="flat" cmpd="sng" algn="ctr">
              <a:solidFill>
                <a:schemeClr val="tx1">
                  <a:lumMod val="15000"/>
                  <a:lumOff val="85000"/>
                </a:schemeClr>
              </a:solidFill>
              <a:round/>
            </a:ln>
            <a:effectLst/>
          </c:spPr>
        </c:majorGridlines>
        <c:numFmt formatCode="0%" sourceLinked="1"/>
        <c:majorTickMark val="none"/>
        <c:minorTickMark val="none"/>
        <c:tickLblPos val="nextTo"/>
        <c:spPr>
          <a:noFill/>
          <a:ln>
            <a:noFill/>
          </a:ln>
          <a:effectLst/>
        </c:spPr>
        <c:txPr>
          <a:bodyPr rot="-6000000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crossAx val="1942912192"/>
        <c:crosses val="autoZero"/>
        <c:crossBetween val="between"/>
      </c:valAx>
      <c:spPr>
        <a:noFill/>
        <a:ln>
          <a:noFill/>
        </a:ln>
        <a:effectLst/>
      </c:spPr>
    </c:plotArea>
    <c:legend>
      <c:legendPos val="b"/>
      <c:layout>
        <c:manualLayout>
          <c:xMode val="edge"/>
          <c:yMode val="edge"/>
          <c:x val="0.24341824234276699"/>
          <c:y val="0.82987345043408034"/>
          <c:w val="0.5131632825275998"/>
          <c:h val="8.0014536644457901E-2"/>
        </c:manualLayout>
      </c:layout>
      <c:overlay val="0"/>
      <c:spPr>
        <a:noFill/>
        <a:ln>
          <a:noFill/>
        </a:ln>
        <a:effectLst/>
      </c:spPr>
      <c:txPr>
        <a:bodyPr rot="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legend>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0.11194941914512445"/>
          <c:y val="3.7454331500095674E-2"/>
          <c:w val="0.85364870438888651"/>
          <c:h val="0.70149069382987472"/>
        </c:manualLayout>
      </c:layout>
      <c:barChart>
        <c:barDir val="col"/>
        <c:grouping val="clustered"/>
        <c:varyColors val="0"/>
        <c:ser>
          <c:idx val="0"/>
          <c:order val="0"/>
          <c:tx>
            <c:strRef>
              <c:f>Sheet1!$B$1</c:f>
              <c:strCache>
                <c:ptCount val="1"/>
                <c:pt idx="0">
                  <c:v>Series 1</c:v>
                </c:pt>
              </c:strCache>
            </c:strRef>
          </c:tx>
          <c:spPr>
            <a:solidFill>
              <a:schemeClr val="accent1"/>
            </a:solidFill>
            <a:ln>
              <a:noFill/>
            </a:ln>
            <a:effectLst/>
          </c:spPr>
          <c:invertIfNegative val="0"/>
          <c:cat>
            <c:strRef>
              <c:f>Sheet1!$A$2:$A$4</c:f>
              <c:strCache>
                <c:ptCount val="3"/>
                <c:pt idx="0">
                  <c:v>Category 1</c:v>
                </c:pt>
                <c:pt idx="1">
                  <c:v>Category 2</c:v>
                </c:pt>
                <c:pt idx="2">
                  <c:v>Category 3</c:v>
                </c:pt>
              </c:strCache>
            </c:strRef>
          </c:cat>
          <c:val>
            <c:numRef>
              <c:f>Sheet1!$B$2:$B$4</c:f>
              <c:numCache>
                <c:formatCode>General</c:formatCode>
                <c:ptCount val="3"/>
                <c:pt idx="0">
                  <c:v>4.3</c:v>
                </c:pt>
                <c:pt idx="1">
                  <c:v>2.5</c:v>
                </c:pt>
                <c:pt idx="2">
                  <c:v>3.5</c:v>
                </c:pt>
              </c:numCache>
            </c:numRef>
          </c:val>
          <c:extLst>
            <c:ext xmlns:c16="http://schemas.microsoft.com/office/drawing/2014/chart" uri="{C3380CC4-5D6E-409C-BE32-E72D297353CC}">
              <c16:uniqueId val="{00000000-62C3-45E2-8C4A-B3A0F8400451}"/>
            </c:ext>
          </c:extLst>
        </c:ser>
        <c:ser>
          <c:idx val="1"/>
          <c:order val="1"/>
          <c:tx>
            <c:strRef>
              <c:f>Sheet1!$C$1</c:f>
              <c:strCache>
                <c:ptCount val="1"/>
                <c:pt idx="0">
                  <c:v>Series 2</c:v>
                </c:pt>
              </c:strCache>
            </c:strRef>
          </c:tx>
          <c:spPr>
            <a:solidFill>
              <a:schemeClr val="accent2"/>
            </a:solidFill>
            <a:ln>
              <a:noFill/>
            </a:ln>
            <a:effectLst/>
          </c:spPr>
          <c:invertIfNegative val="0"/>
          <c:cat>
            <c:strRef>
              <c:f>Sheet1!$A$2:$A$4</c:f>
              <c:strCache>
                <c:ptCount val="3"/>
                <c:pt idx="0">
                  <c:v>Category 1</c:v>
                </c:pt>
                <c:pt idx="1">
                  <c:v>Category 2</c:v>
                </c:pt>
                <c:pt idx="2">
                  <c:v>Category 3</c:v>
                </c:pt>
              </c:strCache>
            </c:strRef>
          </c:cat>
          <c:val>
            <c:numRef>
              <c:f>Sheet1!$C$2:$C$4</c:f>
              <c:numCache>
                <c:formatCode>General</c:formatCode>
                <c:ptCount val="3"/>
                <c:pt idx="0">
                  <c:v>2.4</c:v>
                </c:pt>
                <c:pt idx="1">
                  <c:v>4.4000000000000004</c:v>
                </c:pt>
                <c:pt idx="2">
                  <c:v>1.8</c:v>
                </c:pt>
              </c:numCache>
            </c:numRef>
          </c:val>
          <c:extLst>
            <c:ext xmlns:c16="http://schemas.microsoft.com/office/drawing/2014/chart" uri="{C3380CC4-5D6E-409C-BE32-E72D297353CC}">
              <c16:uniqueId val="{00000001-62C3-45E2-8C4A-B3A0F8400451}"/>
            </c:ext>
          </c:extLst>
        </c:ser>
        <c:ser>
          <c:idx val="2"/>
          <c:order val="2"/>
          <c:tx>
            <c:strRef>
              <c:f>Sheet1!$D$1</c:f>
              <c:strCache>
                <c:ptCount val="1"/>
                <c:pt idx="0">
                  <c:v>Series 3</c:v>
                </c:pt>
              </c:strCache>
            </c:strRef>
          </c:tx>
          <c:spPr>
            <a:solidFill>
              <a:schemeClr val="accent3"/>
            </a:solidFill>
            <a:ln>
              <a:noFill/>
            </a:ln>
            <a:effectLst/>
          </c:spPr>
          <c:invertIfNegative val="0"/>
          <c:cat>
            <c:strRef>
              <c:f>Sheet1!$A$2:$A$4</c:f>
              <c:strCache>
                <c:ptCount val="3"/>
                <c:pt idx="0">
                  <c:v>Category 1</c:v>
                </c:pt>
                <c:pt idx="1">
                  <c:v>Category 2</c:v>
                </c:pt>
                <c:pt idx="2">
                  <c:v>Category 3</c:v>
                </c:pt>
              </c:strCache>
            </c:strRef>
          </c:cat>
          <c:val>
            <c:numRef>
              <c:f>Sheet1!$D$2:$D$4</c:f>
              <c:numCache>
                <c:formatCode>General</c:formatCode>
                <c:ptCount val="3"/>
                <c:pt idx="0">
                  <c:v>2</c:v>
                </c:pt>
                <c:pt idx="1">
                  <c:v>2</c:v>
                </c:pt>
                <c:pt idx="2">
                  <c:v>3</c:v>
                </c:pt>
              </c:numCache>
            </c:numRef>
          </c:val>
          <c:extLst>
            <c:ext xmlns:c16="http://schemas.microsoft.com/office/drawing/2014/chart" uri="{C3380CC4-5D6E-409C-BE32-E72D297353CC}">
              <c16:uniqueId val="{00000002-62C3-45E2-8C4A-B3A0F8400451}"/>
            </c:ext>
          </c:extLst>
        </c:ser>
        <c:dLbls>
          <c:showLegendKey val="0"/>
          <c:showVal val="0"/>
          <c:showCatName val="0"/>
          <c:showSerName val="0"/>
          <c:showPercent val="0"/>
          <c:showBubbleSize val="0"/>
        </c:dLbls>
        <c:gapWidth val="219"/>
        <c:overlap val="-27"/>
        <c:axId val="1432245696"/>
        <c:axId val="1432239216"/>
      </c:barChart>
      <c:catAx>
        <c:axId val="1432245696"/>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crossAx val="1432239216"/>
        <c:crosses val="autoZero"/>
        <c:auto val="1"/>
        <c:lblAlgn val="ctr"/>
        <c:lblOffset val="100"/>
        <c:noMultiLvlLbl val="0"/>
      </c:catAx>
      <c:valAx>
        <c:axId val="1432239216"/>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crossAx val="1432245696"/>
        <c:crosses val="autoZero"/>
        <c:crossBetween val="between"/>
      </c:valAx>
      <c:spPr>
        <a:noFill/>
        <a:ln>
          <a:noFill/>
        </a:ln>
        <a:effectLst/>
      </c:spPr>
    </c:plotArea>
    <c:legend>
      <c:legendPos val="b"/>
      <c:layout>
        <c:manualLayout>
          <c:xMode val="edge"/>
          <c:yMode val="edge"/>
          <c:x val="0.22857301164172306"/>
          <c:y val="0.86436701541493699"/>
          <c:w val="0.5428537304611748"/>
          <c:h val="8.2240997882010836E-2"/>
        </c:manualLayout>
      </c:layout>
      <c:overlay val="0"/>
      <c:spPr>
        <a:noFill/>
        <a:ln>
          <a:noFill/>
        </a:ln>
        <a:effectLst/>
      </c:spPr>
      <c:txPr>
        <a:bodyPr rot="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legend>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0.11194941914512445"/>
          <c:y val="3.7454331500095674E-2"/>
          <c:w val="0.85364870438888651"/>
          <c:h val="0.70149069382987472"/>
        </c:manualLayout>
      </c:layout>
      <c:lineChart>
        <c:grouping val="standard"/>
        <c:varyColors val="0"/>
        <c:ser>
          <c:idx val="0"/>
          <c:order val="0"/>
          <c:tx>
            <c:strRef>
              <c:f>Sheet1!$B$1</c:f>
              <c:strCache>
                <c:ptCount val="1"/>
                <c:pt idx="0">
                  <c:v>Series 1</c:v>
                </c:pt>
              </c:strCache>
            </c:strRef>
          </c:tx>
          <c:spPr>
            <a:ln w="28575" cap="rnd">
              <a:solidFill>
                <a:schemeClr val="accent1"/>
              </a:solidFill>
              <a:round/>
            </a:ln>
            <a:effectLst/>
          </c:spPr>
          <c:marker>
            <c:symbol val="none"/>
          </c:marker>
          <c:cat>
            <c:strRef>
              <c:f>Sheet1!$A$2:$A$4</c:f>
              <c:strCache>
                <c:ptCount val="3"/>
                <c:pt idx="0">
                  <c:v>Category 1</c:v>
                </c:pt>
                <c:pt idx="1">
                  <c:v>Category 2</c:v>
                </c:pt>
                <c:pt idx="2">
                  <c:v>Category 3</c:v>
                </c:pt>
              </c:strCache>
            </c:strRef>
          </c:cat>
          <c:val>
            <c:numRef>
              <c:f>Sheet1!$B$2:$B$4</c:f>
              <c:numCache>
                <c:formatCode>General</c:formatCode>
                <c:ptCount val="3"/>
                <c:pt idx="0">
                  <c:v>4.3</c:v>
                </c:pt>
                <c:pt idx="1">
                  <c:v>2.5</c:v>
                </c:pt>
                <c:pt idx="2">
                  <c:v>3.5</c:v>
                </c:pt>
              </c:numCache>
            </c:numRef>
          </c:val>
          <c:smooth val="0"/>
          <c:extLst>
            <c:ext xmlns:c16="http://schemas.microsoft.com/office/drawing/2014/chart" uri="{C3380CC4-5D6E-409C-BE32-E72D297353CC}">
              <c16:uniqueId val="{00000000-F6B6-49A9-BFA6-3E9299BB2759}"/>
            </c:ext>
          </c:extLst>
        </c:ser>
        <c:ser>
          <c:idx val="1"/>
          <c:order val="1"/>
          <c:tx>
            <c:strRef>
              <c:f>Sheet1!$C$1</c:f>
              <c:strCache>
                <c:ptCount val="1"/>
                <c:pt idx="0">
                  <c:v>Series 2</c:v>
                </c:pt>
              </c:strCache>
            </c:strRef>
          </c:tx>
          <c:spPr>
            <a:ln w="28575" cap="rnd">
              <a:solidFill>
                <a:schemeClr val="accent2"/>
              </a:solidFill>
              <a:round/>
            </a:ln>
            <a:effectLst/>
          </c:spPr>
          <c:marker>
            <c:symbol val="none"/>
          </c:marker>
          <c:cat>
            <c:strRef>
              <c:f>Sheet1!$A$2:$A$4</c:f>
              <c:strCache>
                <c:ptCount val="3"/>
                <c:pt idx="0">
                  <c:v>Category 1</c:v>
                </c:pt>
                <c:pt idx="1">
                  <c:v>Category 2</c:v>
                </c:pt>
                <c:pt idx="2">
                  <c:v>Category 3</c:v>
                </c:pt>
              </c:strCache>
            </c:strRef>
          </c:cat>
          <c:val>
            <c:numRef>
              <c:f>Sheet1!$C$2:$C$4</c:f>
              <c:numCache>
                <c:formatCode>General</c:formatCode>
                <c:ptCount val="3"/>
                <c:pt idx="0">
                  <c:v>2.4</c:v>
                </c:pt>
                <c:pt idx="1">
                  <c:v>4.4000000000000004</c:v>
                </c:pt>
                <c:pt idx="2">
                  <c:v>1.8</c:v>
                </c:pt>
              </c:numCache>
            </c:numRef>
          </c:val>
          <c:smooth val="0"/>
          <c:extLst>
            <c:ext xmlns:c16="http://schemas.microsoft.com/office/drawing/2014/chart" uri="{C3380CC4-5D6E-409C-BE32-E72D297353CC}">
              <c16:uniqueId val="{00000001-F6B6-49A9-BFA6-3E9299BB2759}"/>
            </c:ext>
          </c:extLst>
        </c:ser>
        <c:ser>
          <c:idx val="2"/>
          <c:order val="2"/>
          <c:tx>
            <c:strRef>
              <c:f>Sheet1!$D$1</c:f>
              <c:strCache>
                <c:ptCount val="1"/>
                <c:pt idx="0">
                  <c:v>Series 3</c:v>
                </c:pt>
              </c:strCache>
            </c:strRef>
          </c:tx>
          <c:spPr>
            <a:ln w="28575" cap="rnd">
              <a:solidFill>
                <a:schemeClr val="accent3"/>
              </a:solidFill>
              <a:round/>
            </a:ln>
            <a:effectLst/>
          </c:spPr>
          <c:marker>
            <c:symbol val="none"/>
          </c:marker>
          <c:cat>
            <c:strRef>
              <c:f>Sheet1!$A$2:$A$4</c:f>
              <c:strCache>
                <c:ptCount val="3"/>
                <c:pt idx="0">
                  <c:v>Category 1</c:v>
                </c:pt>
                <c:pt idx="1">
                  <c:v>Category 2</c:v>
                </c:pt>
                <c:pt idx="2">
                  <c:v>Category 3</c:v>
                </c:pt>
              </c:strCache>
            </c:strRef>
          </c:cat>
          <c:val>
            <c:numRef>
              <c:f>Sheet1!$D$2:$D$4</c:f>
              <c:numCache>
                <c:formatCode>General</c:formatCode>
                <c:ptCount val="3"/>
                <c:pt idx="0">
                  <c:v>2</c:v>
                </c:pt>
                <c:pt idx="1">
                  <c:v>2</c:v>
                </c:pt>
                <c:pt idx="2">
                  <c:v>3</c:v>
                </c:pt>
              </c:numCache>
            </c:numRef>
          </c:val>
          <c:smooth val="0"/>
          <c:extLst>
            <c:ext xmlns:c16="http://schemas.microsoft.com/office/drawing/2014/chart" uri="{C3380CC4-5D6E-409C-BE32-E72D297353CC}">
              <c16:uniqueId val="{00000002-F6B6-49A9-BFA6-3E9299BB2759}"/>
            </c:ext>
          </c:extLst>
        </c:ser>
        <c:dLbls>
          <c:showLegendKey val="0"/>
          <c:showVal val="0"/>
          <c:showCatName val="0"/>
          <c:showSerName val="0"/>
          <c:showPercent val="0"/>
          <c:showBubbleSize val="0"/>
        </c:dLbls>
        <c:smooth val="0"/>
        <c:axId val="1432245696"/>
        <c:axId val="1432239216"/>
      </c:lineChart>
      <c:catAx>
        <c:axId val="1432245696"/>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crossAx val="1432239216"/>
        <c:crosses val="autoZero"/>
        <c:auto val="1"/>
        <c:lblAlgn val="ctr"/>
        <c:lblOffset val="100"/>
        <c:noMultiLvlLbl val="0"/>
      </c:catAx>
      <c:valAx>
        <c:axId val="1432239216"/>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crossAx val="1432245696"/>
        <c:crosses val="autoZero"/>
        <c:crossBetween val="between"/>
      </c:valAx>
      <c:spPr>
        <a:noFill/>
        <a:ln>
          <a:noFill/>
        </a:ln>
        <a:effectLst/>
      </c:spPr>
    </c:plotArea>
    <c:legend>
      <c:legendPos val="b"/>
      <c:layout>
        <c:manualLayout>
          <c:xMode val="edge"/>
          <c:yMode val="edge"/>
          <c:x val="0.22857301164172306"/>
          <c:y val="0.86436701541493699"/>
          <c:w val="0.67485203129905869"/>
          <c:h val="8.2240997882010836E-2"/>
        </c:manualLayout>
      </c:layout>
      <c:overlay val="0"/>
      <c:spPr>
        <a:noFill/>
        <a:ln>
          <a:noFill/>
        </a:ln>
        <a:effectLst/>
      </c:spPr>
      <c:txPr>
        <a:bodyPr rot="0" spcFirstLastPara="1" vertOverflow="ellipsis" vert="horz" wrap="square" anchor="ctr" anchorCtr="1"/>
        <a:lstStyle/>
        <a:p>
          <a:pPr>
            <a:defRPr sz="1000" b="0" i="0" u="none" strike="noStrike" kern="1200" baseline="0">
              <a:solidFill>
                <a:schemeClr val="tx1">
                  <a:lumMod val="65000"/>
                  <a:lumOff val="35000"/>
                </a:schemeClr>
              </a:solidFill>
              <a:latin typeface="+mn-lt"/>
              <a:ea typeface="+mn-ea"/>
              <a:cs typeface="+mn-cs"/>
            </a:defRPr>
          </a:pPr>
          <a:endParaRPr lang="en-US"/>
        </a:p>
      </c:txPr>
    </c:legend>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97">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34D821D8-1706-441C-A329-C3069FA59F5D}" type="datetimeFigureOut">
              <a:rPr lang="en-US" smtClean="0"/>
              <a:t>3/24/2021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3134CBD9-EA76-4F21-A540-FC6942B3DDFE}" type="slidenum">
              <a:rPr lang="en-US" smtClean="0"/>
              <a:t>‹#›</a:t>
            </a:fld>
            <a:endParaRPr lang="en-US"/>
          </a:p>
        </p:txBody>
      </p:sp>
    </p:spTree>
    <p:extLst>
      <p:ext uri="{BB962C8B-B14F-4D97-AF65-F5344CB8AC3E}">
        <p14:creationId xmlns:p14="http://schemas.microsoft.com/office/powerpoint/2010/main" val="1838215621"/>
      </p:ext>
    </p:extLst>
  </p:cSld>
  <p:clrMapOvr>
    <a:masterClrMapping/>
  </p:clrMapOvr>
  <p:extLst>
    <p:ext uri="{DCECCB84-F9BA-43D5-87BE-67443E8EF086}">
      <p15:sldGuideLst xmlns:p15="http://schemas.microsoft.com/office/powerpoint/2012/main">
        <p15:guide id="1" orient="horz" pos="2160" userDrawn="1">
          <p15:clr>
            <a:srgbClr val="FBAE40"/>
          </p15:clr>
        </p15:guide>
        <p15:guide id="2" pos="257" userDrawn="1">
          <p15:clr>
            <a:srgbClr val="FBAE40"/>
          </p15:clr>
        </p15:guide>
        <p15:guide id="3" pos="7423" userDrawn="1">
          <p15:clr>
            <a:srgbClr val="FBAE40"/>
          </p15:clr>
        </p15:guide>
        <p15:guide id="4" orient="horz" pos="4042" userDrawn="1">
          <p15:clr>
            <a:srgbClr val="FBAE40"/>
          </p15:clr>
        </p15:guide>
        <p15:guide id="5" orient="horz" pos="278" userDrawn="1">
          <p15:clr>
            <a:srgbClr val="FBAE40"/>
          </p15:clr>
        </p15:guide>
      </p15:sldGuideLst>
    </p:ext>
  </p:extLst>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01">
    <p:spTree>
      <p:nvGrpSpPr>
        <p:cNvPr id="1" name=""/>
        <p:cNvGrpSpPr/>
        <p:nvPr/>
      </p:nvGrpSpPr>
      <p:grpSpPr>
        <a:xfrm>
          <a:off x="0" y="0"/>
          <a:ext cx="0" cy="0"/>
          <a:chOff x="0" y="0"/>
          <a:chExt cx="0" cy="0"/>
        </a:xfrm>
      </p:grpSpPr>
      <p:sp>
        <p:nvSpPr>
          <p:cNvPr id="6" name="Freeform: Shape 5">
            <a:extLst>
              <a:ext uri="{FF2B5EF4-FFF2-40B4-BE49-F238E27FC236}">
                <a16:creationId xmlns:a16="http://schemas.microsoft.com/office/drawing/2014/main" id="{45FFD60F-E08E-4361-A4A0-9D7FD69EAF10}"/>
              </a:ext>
            </a:extLst>
          </p:cNvPr>
          <p:cNvSpPr/>
          <p:nvPr userDrawn="1"/>
        </p:nvSpPr>
        <p:spPr>
          <a:xfrm>
            <a:off x="7017272" y="1956619"/>
            <a:ext cx="5174728" cy="4901383"/>
          </a:xfrm>
          <a:custGeom>
            <a:avLst/>
            <a:gdLst>
              <a:gd name="connsiteX0" fmla="*/ 1801175 w 5174728"/>
              <a:gd name="connsiteY0" fmla="*/ 1698 h 4901383"/>
              <a:gd name="connsiteX1" fmla="*/ 3920784 w 5174728"/>
              <a:gd name="connsiteY1" fmla="*/ 809505 h 4901383"/>
              <a:gd name="connsiteX2" fmla="*/ 4917576 w 5174728"/>
              <a:gd name="connsiteY2" fmla="*/ 1613456 h 4901383"/>
              <a:gd name="connsiteX3" fmla="*/ 5174728 w 5174728"/>
              <a:gd name="connsiteY3" fmla="*/ 1870971 h 4901383"/>
              <a:gd name="connsiteX4" fmla="*/ 5174728 w 5174728"/>
              <a:gd name="connsiteY4" fmla="*/ 4901383 h 4901383"/>
              <a:gd name="connsiteX5" fmla="*/ 165929 w 5174728"/>
              <a:gd name="connsiteY5" fmla="*/ 4901383 h 4901383"/>
              <a:gd name="connsiteX6" fmla="*/ 107610 w 5174728"/>
              <a:gd name="connsiteY6" fmla="*/ 4652107 h 4901383"/>
              <a:gd name="connsiteX7" fmla="*/ 33342 w 5174728"/>
              <a:gd name="connsiteY7" fmla="*/ 2781369 h 4901383"/>
              <a:gd name="connsiteX8" fmla="*/ 1170665 w 5174728"/>
              <a:gd name="connsiteY8" fmla="*/ 174877 h 4901383"/>
              <a:gd name="connsiteX9" fmla="*/ 1801175 w 5174728"/>
              <a:gd name="connsiteY9" fmla="*/ 1698 h 49013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5174728" h="4901383">
                <a:moveTo>
                  <a:pt x="1801175" y="1698"/>
                </a:moveTo>
                <a:cubicBezTo>
                  <a:pt x="2469960" y="-28150"/>
                  <a:pt x="3234301" y="339278"/>
                  <a:pt x="3920784" y="809505"/>
                </a:cubicBezTo>
                <a:cubicBezTo>
                  <a:pt x="4282977" y="1059000"/>
                  <a:pt x="4618754" y="1330425"/>
                  <a:pt x="4917576" y="1613456"/>
                </a:cubicBezTo>
                <a:lnTo>
                  <a:pt x="5174728" y="1870971"/>
                </a:lnTo>
                <a:lnTo>
                  <a:pt x="5174728" y="4901383"/>
                </a:lnTo>
                <a:lnTo>
                  <a:pt x="165929" y="4901383"/>
                </a:lnTo>
                <a:lnTo>
                  <a:pt x="107610" y="4652107"/>
                </a:lnTo>
                <a:cubicBezTo>
                  <a:pt x="-3540" y="4085763"/>
                  <a:pt x="-29109" y="3433941"/>
                  <a:pt x="33342" y="2781369"/>
                </a:cubicBezTo>
                <a:cubicBezTo>
                  <a:pt x="136123" y="1724486"/>
                  <a:pt x="440395" y="594429"/>
                  <a:pt x="1170665" y="174877"/>
                </a:cubicBezTo>
                <a:cubicBezTo>
                  <a:pt x="1365936" y="65738"/>
                  <a:pt x="1578247" y="11647"/>
                  <a:pt x="1801175" y="1698"/>
                </a:cubicBezTo>
                <a:close/>
              </a:path>
            </a:pathLst>
          </a:custGeom>
          <a:solidFill>
            <a:schemeClr val="accent5">
              <a:alpha val="60000"/>
            </a:schemeClr>
          </a:solidFill>
          <a:ln w="586" cap="flat">
            <a:noFill/>
            <a:prstDash val="solid"/>
            <a:miter/>
          </a:ln>
        </p:spPr>
        <p:txBody>
          <a:bodyPr wrap="square" rtlCol="0" anchor="ctr">
            <a:noAutofit/>
          </a:bodyPr>
          <a:lstStyle/>
          <a:p>
            <a:endParaRPr lang="en-ID">
              <a:solidFill>
                <a:schemeClr val="tx1"/>
              </a:solidFill>
            </a:endParaRPr>
          </a:p>
        </p:txBody>
      </p:sp>
      <p:sp>
        <p:nvSpPr>
          <p:cNvPr id="7" name="Freeform: Shape 6">
            <a:extLst>
              <a:ext uri="{FF2B5EF4-FFF2-40B4-BE49-F238E27FC236}">
                <a16:creationId xmlns:a16="http://schemas.microsoft.com/office/drawing/2014/main" id="{923BFCEF-4F36-4D26-BB37-98CE7DB0F881}"/>
              </a:ext>
            </a:extLst>
          </p:cNvPr>
          <p:cNvSpPr/>
          <p:nvPr userDrawn="1"/>
        </p:nvSpPr>
        <p:spPr>
          <a:xfrm>
            <a:off x="0" y="0"/>
            <a:ext cx="5805948" cy="5963944"/>
          </a:xfrm>
          <a:custGeom>
            <a:avLst/>
            <a:gdLst>
              <a:gd name="connsiteX0" fmla="*/ 5805948 w 5805948"/>
              <a:gd name="connsiteY0" fmla="*/ 1168130 h 5963944"/>
              <a:gd name="connsiteX1" fmla="*/ 5805948 w 5805948"/>
              <a:gd name="connsiteY1" fmla="*/ 1168146 h 5963944"/>
              <a:gd name="connsiteX2" fmla="*/ 5805948 w 5805948"/>
              <a:gd name="connsiteY2" fmla="*/ 1168140 h 5963944"/>
              <a:gd name="connsiteX3" fmla="*/ 0 w 5805948"/>
              <a:gd name="connsiteY3" fmla="*/ 0 h 5963944"/>
              <a:gd name="connsiteX4" fmla="*/ 5315431 w 5805948"/>
              <a:gd name="connsiteY4" fmla="*/ 0 h 5963944"/>
              <a:gd name="connsiteX5" fmla="*/ 5385155 w 5805948"/>
              <a:gd name="connsiteY5" fmla="*/ 56466 h 5963944"/>
              <a:gd name="connsiteX6" fmla="*/ 5799821 w 5805948"/>
              <a:gd name="connsiteY6" fmla="*/ 1019246 h 5963944"/>
              <a:gd name="connsiteX7" fmla="*/ 5805948 w 5805948"/>
              <a:gd name="connsiteY7" fmla="*/ 1168140 h 5963944"/>
              <a:gd name="connsiteX8" fmla="*/ 5801904 w 5805948"/>
              <a:gd name="connsiteY8" fmla="*/ 1325120 h 5963944"/>
              <a:gd name="connsiteX9" fmla="*/ 4854179 w 5805948"/>
              <a:gd name="connsiteY9" fmla="*/ 4000035 h 5963944"/>
              <a:gd name="connsiteX10" fmla="*/ 2544423 w 5805948"/>
              <a:gd name="connsiteY10" fmla="*/ 5961849 h 5963944"/>
              <a:gd name="connsiteX11" fmla="*/ 209614 w 5805948"/>
              <a:gd name="connsiteY11" fmla="*/ 4065932 h 5963944"/>
              <a:gd name="connsiteX12" fmla="*/ 0 w 5805948"/>
              <a:gd name="connsiteY12" fmla="*/ 3670402 h 59639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5805948" h="5963944">
                <a:moveTo>
                  <a:pt x="5805948" y="1168130"/>
                </a:moveTo>
                <a:lnTo>
                  <a:pt x="5805948" y="1168146"/>
                </a:lnTo>
                <a:lnTo>
                  <a:pt x="5805948" y="1168140"/>
                </a:lnTo>
                <a:close/>
                <a:moveTo>
                  <a:pt x="0" y="0"/>
                </a:moveTo>
                <a:lnTo>
                  <a:pt x="5315431" y="0"/>
                </a:lnTo>
                <a:lnTo>
                  <a:pt x="5385155" y="56466"/>
                </a:lnTo>
                <a:cubicBezTo>
                  <a:pt x="5620580" y="280195"/>
                  <a:pt x="5768390" y="586720"/>
                  <a:pt x="5799821" y="1019246"/>
                </a:cubicBezTo>
                <a:lnTo>
                  <a:pt x="5805948" y="1168140"/>
                </a:lnTo>
                <a:lnTo>
                  <a:pt x="5801904" y="1325120"/>
                </a:lnTo>
                <a:cubicBezTo>
                  <a:pt x="5760403" y="2122903"/>
                  <a:pt x="5402461" y="3107057"/>
                  <a:pt x="4854179" y="4000035"/>
                </a:cubicBezTo>
                <a:cubicBezTo>
                  <a:pt x="4260625" y="4963427"/>
                  <a:pt x="3439941" y="5902448"/>
                  <a:pt x="2544423" y="5961849"/>
                </a:cubicBezTo>
                <a:cubicBezTo>
                  <a:pt x="1592305" y="6013718"/>
                  <a:pt x="791908" y="5094857"/>
                  <a:pt x="209614" y="4065932"/>
                </a:cubicBezTo>
                <a:lnTo>
                  <a:pt x="0" y="3670402"/>
                </a:lnTo>
                <a:close/>
              </a:path>
            </a:pathLst>
          </a:custGeom>
          <a:solidFill>
            <a:schemeClr val="accent4">
              <a:alpha val="60000"/>
            </a:schemeClr>
          </a:solidFill>
          <a:ln w="586" cap="flat">
            <a:noFill/>
            <a:prstDash val="solid"/>
            <a:miter/>
          </a:ln>
        </p:spPr>
        <p:txBody>
          <a:bodyPr wrap="square" rtlCol="0" anchor="ctr">
            <a:noAutofit/>
          </a:bodyPr>
          <a:lstStyle/>
          <a:p>
            <a:endParaRPr lang="en-US"/>
          </a:p>
        </p:txBody>
      </p:sp>
      <p:sp>
        <p:nvSpPr>
          <p:cNvPr id="8" name="Freeform: Shape 7">
            <a:extLst>
              <a:ext uri="{FF2B5EF4-FFF2-40B4-BE49-F238E27FC236}">
                <a16:creationId xmlns:a16="http://schemas.microsoft.com/office/drawing/2014/main" id="{2ADC46BE-DDEF-4CE2-AF35-94D8B0A9A45B}"/>
              </a:ext>
            </a:extLst>
          </p:cNvPr>
          <p:cNvSpPr/>
          <p:nvPr userDrawn="1"/>
        </p:nvSpPr>
        <p:spPr>
          <a:xfrm>
            <a:off x="2677075" y="894057"/>
            <a:ext cx="7269218" cy="5516472"/>
          </a:xfrm>
          <a:custGeom>
            <a:avLst/>
            <a:gdLst>
              <a:gd name="connsiteX0" fmla="*/ 2143760 w 2143760"/>
              <a:gd name="connsiteY0" fmla="*/ 231105 h 1626859"/>
              <a:gd name="connsiteX1" fmla="*/ 1078663 w 2143760"/>
              <a:gd name="connsiteY1" fmla="*/ 1608417 h 1626859"/>
              <a:gd name="connsiteX2" fmla="*/ 316776 w 2143760"/>
              <a:gd name="connsiteY2" fmla="*/ 1278555 h 1626859"/>
              <a:gd name="connsiteX3" fmla="*/ 0 w 2143760"/>
              <a:gd name="connsiteY3" fmla="*/ 475084 h 1626859"/>
              <a:gd name="connsiteX4" fmla="*/ 1070499 w 2143760"/>
              <a:gd name="connsiteY4" fmla="*/ 97681 h 1626859"/>
              <a:gd name="connsiteX5" fmla="*/ 2143755 w 2143760"/>
              <a:gd name="connsiteY5" fmla="*/ 231105 h 16268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143760" h="1626859">
                <a:moveTo>
                  <a:pt x="2143760" y="231105"/>
                </a:moveTo>
                <a:cubicBezTo>
                  <a:pt x="2142353" y="608415"/>
                  <a:pt x="1703429" y="1444495"/>
                  <a:pt x="1078663" y="1608417"/>
                </a:cubicBezTo>
                <a:cubicBezTo>
                  <a:pt x="776847" y="1683748"/>
                  <a:pt x="500918" y="1519327"/>
                  <a:pt x="316776" y="1278555"/>
                </a:cubicBezTo>
                <a:cubicBezTo>
                  <a:pt x="111433" y="1007801"/>
                  <a:pt x="2322" y="691499"/>
                  <a:pt x="0" y="475084"/>
                </a:cubicBezTo>
                <a:cubicBezTo>
                  <a:pt x="1120" y="44150"/>
                  <a:pt x="426473" y="164642"/>
                  <a:pt x="1070499" y="97681"/>
                </a:cubicBezTo>
                <a:cubicBezTo>
                  <a:pt x="1685402" y="34854"/>
                  <a:pt x="2138154" y="-143332"/>
                  <a:pt x="2143755" y="231105"/>
                </a:cubicBezTo>
                <a:close/>
              </a:path>
            </a:pathLst>
          </a:custGeom>
          <a:solidFill>
            <a:schemeClr val="accent6">
              <a:alpha val="90000"/>
            </a:schemeClr>
          </a:solidFill>
          <a:ln w="586" cap="flat">
            <a:noFill/>
            <a:prstDash val="solid"/>
            <a:miter/>
          </a:ln>
        </p:spPr>
        <p:txBody>
          <a:bodyPr rtlCol="0" anchor="ctr"/>
          <a:lstStyle/>
          <a:p>
            <a:endParaRPr lang="en-US"/>
          </a:p>
        </p:txBody>
      </p:sp>
      <p:sp>
        <p:nvSpPr>
          <p:cNvPr id="2" name="Title 1">
            <a:extLst>
              <a:ext uri="{FF2B5EF4-FFF2-40B4-BE49-F238E27FC236}">
                <a16:creationId xmlns:a16="http://schemas.microsoft.com/office/drawing/2014/main" id="{B74F74AC-DA8C-44B2-B92C-4E08E3EA518A}"/>
              </a:ext>
            </a:extLst>
          </p:cNvPr>
          <p:cNvSpPr>
            <a:spLocks noGrp="1"/>
          </p:cNvSpPr>
          <p:nvPr>
            <p:ph type="title"/>
          </p:nvPr>
        </p:nvSpPr>
        <p:spPr>
          <a:xfrm>
            <a:off x="3531136" y="2707523"/>
            <a:ext cx="5129784" cy="1444752"/>
          </a:xfrm>
        </p:spPr>
        <p:txBody>
          <a:bodyPr anchor="t">
            <a:noAutofit/>
          </a:bodyPr>
          <a:lstStyle>
            <a:lvl1pPr algn="ctr">
              <a:defRPr sz="8800">
                <a:solidFill>
                  <a:schemeClr val="bg1"/>
                </a:solidFill>
              </a:defRPr>
            </a:lvl1pPr>
          </a:lstStyle>
          <a:p>
            <a:r>
              <a:rPr lang="en-US"/>
              <a:t>Click to edit Master title style</a:t>
            </a:r>
            <a:endParaRPr lang="en-ID"/>
          </a:p>
        </p:txBody>
      </p:sp>
      <p:sp>
        <p:nvSpPr>
          <p:cNvPr id="12" name="Text Placeholder 11">
            <a:extLst>
              <a:ext uri="{FF2B5EF4-FFF2-40B4-BE49-F238E27FC236}">
                <a16:creationId xmlns:a16="http://schemas.microsoft.com/office/drawing/2014/main" id="{23F9510D-D75C-4931-95D5-67A30BF46307}"/>
              </a:ext>
            </a:extLst>
          </p:cNvPr>
          <p:cNvSpPr>
            <a:spLocks noGrp="1"/>
          </p:cNvSpPr>
          <p:nvPr>
            <p:ph type="body" sz="quarter" idx="10"/>
          </p:nvPr>
        </p:nvSpPr>
        <p:spPr>
          <a:xfrm>
            <a:off x="3531136" y="4024602"/>
            <a:ext cx="5125776" cy="402336"/>
          </a:xfrm>
        </p:spPr>
        <p:txBody>
          <a:bodyPr/>
          <a:lstStyle>
            <a:lvl1pPr algn="ctr">
              <a:defRPr sz="2000">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165057038"/>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02">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74F74AC-DA8C-44B2-B92C-4E08E3EA518A}"/>
              </a:ext>
            </a:extLst>
          </p:cNvPr>
          <p:cNvSpPr>
            <a:spLocks noGrp="1"/>
          </p:cNvSpPr>
          <p:nvPr>
            <p:ph type="title"/>
          </p:nvPr>
        </p:nvSpPr>
        <p:spPr>
          <a:xfrm>
            <a:off x="1017462" y="2334060"/>
            <a:ext cx="3044952" cy="1444752"/>
          </a:xfrm>
        </p:spPr>
        <p:txBody>
          <a:bodyPr anchor="t">
            <a:noAutofit/>
          </a:bodyPr>
          <a:lstStyle>
            <a:lvl1pPr algn="l">
              <a:lnSpc>
                <a:spcPct val="100000"/>
              </a:lnSpc>
              <a:defRPr sz="4400">
                <a:solidFill>
                  <a:schemeClr val="tx1"/>
                </a:solidFill>
              </a:defRPr>
            </a:lvl1pPr>
          </a:lstStyle>
          <a:p>
            <a:r>
              <a:rPr lang="en-US"/>
              <a:t>Click to edit Master title style</a:t>
            </a:r>
            <a:endParaRPr lang="en-ID"/>
          </a:p>
        </p:txBody>
      </p:sp>
      <p:sp>
        <p:nvSpPr>
          <p:cNvPr id="12" name="Text Placeholder 11">
            <a:extLst>
              <a:ext uri="{FF2B5EF4-FFF2-40B4-BE49-F238E27FC236}">
                <a16:creationId xmlns:a16="http://schemas.microsoft.com/office/drawing/2014/main" id="{23F9510D-D75C-4931-95D5-67A30BF46307}"/>
              </a:ext>
            </a:extLst>
          </p:cNvPr>
          <p:cNvSpPr>
            <a:spLocks noGrp="1"/>
          </p:cNvSpPr>
          <p:nvPr>
            <p:ph type="body" sz="quarter" idx="10"/>
          </p:nvPr>
        </p:nvSpPr>
        <p:spPr>
          <a:xfrm>
            <a:off x="1017462" y="3955347"/>
            <a:ext cx="3044952"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1" name="Freeform: Shape 20">
            <a:extLst>
              <a:ext uri="{FF2B5EF4-FFF2-40B4-BE49-F238E27FC236}">
                <a16:creationId xmlns:a16="http://schemas.microsoft.com/office/drawing/2014/main" id="{D6489A6D-7B7E-4DA3-B185-D829919F1369}"/>
              </a:ext>
            </a:extLst>
          </p:cNvPr>
          <p:cNvSpPr/>
          <p:nvPr/>
        </p:nvSpPr>
        <p:spPr>
          <a:xfrm>
            <a:off x="4253434" y="367136"/>
            <a:ext cx="7938566" cy="6490864"/>
          </a:xfrm>
          <a:custGeom>
            <a:avLst/>
            <a:gdLst>
              <a:gd name="connsiteX0" fmla="*/ 2185394 w 7938566"/>
              <a:gd name="connsiteY0" fmla="*/ 126 h 6490864"/>
              <a:gd name="connsiteX1" fmla="*/ 4275044 w 7938566"/>
              <a:gd name="connsiteY1" fmla="*/ 204046 h 6490864"/>
              <a:gd name="connsiteX2" fmla="*/ 7919743 w 7938566"/>
              <a:gd name="connsiteY2" fmla="*/ 1063770 h 6490864"/>
              <a:gd name="connsiteX3" fmla="*/ 7938566 w 7938566"/>
              <a:gd name="connsiteY3" fmla="*/ 1078959 h 6490864"/>
              <a:gd name="connsiteX4" fmla="*/ 7938566 w 7938566"/>
              <a:gd name="connsiteY4" fmla="*/ 4831805 h 6490864"/>
              <a:gd name="connsiteX5" fmla="*/ 7849766 w 7938566"/>
              <a:gd name="connsiteY5" fmla="*/ 5010306 h 6490864"/>
              <a:gd name="connsiteX6" fmla="*/ 7333902 w 7938566"/>
              <a:gd name="connsiteY6" fmla="*/ 5885178 h 6490864"/>
              <a:gd name="connsiteX7" fmla="*/ 7030180 w 7938566"/>
              <a:gd name="connsiteY7" fmla="*/ 6315618 h 6490864"/>
              <a:gd name="connsiteX8" fmla="*/ 6891403 w 7938566"/>
              <a:gd name="connsiteY8" fmla="*/ 6490864 h 6490864"/>
              <a:gd name="connsiteX9" fmla="*/ 1627408 w 7938566"/>
              <a:gd name="connsiteY9" fmla="*/ 6490864 h 6490864"/>
              <a:gd name="connsiteX10" fmla="*/ 1575692 w 7938566"/>
              <a:gd name="connsiteY10" fmla="*/ 6419422 h 6490864"/>
              <a:gd name="connsiteX11" fmla="*/ 1277808 w 7938566"/>
              <a:gd name="connsiteY11" fmla="*/ 5964308 h 6490864"/>
              <a:gd name="connsiteX12" fmla="*/ 3 w 7938566"/>
              <a:gd name="connsiteY12" fmla="*/ 2156946 h 6490864"/>
              <a:gd name="connsiteX13" fmla="*/ 1218840 w 7938566"/>
              <a:gd name="connsiteY13" fmla="*/ 133939 h 6490864"/>
              <a:gd name="connsiteX14" fmla="*/ 2185394 w 7938566"/>
              <a:gd name="connsiteY14" fmla="*/ 126 h 64908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7938566" h="6490864">
                <a:moveTo>
                  <a:pt x="2185394" y="126"/>
                </a:moveTo>
                <a:cubicBezTo>
                  <a:pt x="2778874" y="-3976"/>
                  <a:pt x="3469865" y="92114"/>
                  <a:pt x="4275044" y="204046"/>
                </a:cubicBezTo>
                <a:cubicBezTo>
                  <a:pt x="5771598" y="420074"/>
                  <a:pt x="7145318" y="486965"/>
                  <a:pt x="7919743" y="1063770"/>
                </a:cubicBezTo>
                <a:lnTo>
                  <a:pt x="7938566" y="1078959"/>
                </a:lnTo>
                <a:lnTo>
                  <a:pt x="7938566" y="4831805"/>
                </a:lnTo>
                <a:lnTo>
                  <a:pt x="7849766" y="5010306"/>
                </a:lnTo>
                <a:cubicBezTo>
                  <a:pt x="7697539" y="5305502"/>
                  <a:pt x="7524545" y="5599233"/>
                  <a:pt x="7333902" y="5885178"/>
                </a:cubicBezTo>
                <a:cubicBezTo>
                  <a:pt x="7237159" y="6029784"/>
                  <a:pt x="7135789" y="6173933"/>
                  <a:pt x="7030180" y="6315618"/>
                </a:cubicBezTo>
                <a:lnTo>
                  <a:pt x="6891403" y="6490864"/>
                </a:lnTo>
                <a:lnTo>
                  <a:pt x="1627408" y="6490864"/>
                </a:lnTo>
                <a:lnTo>
                  <a:pt x="1575692" y="6419422"/>
                </a:lnTo>
                <a:cubicBezTo>
                  <a:pt x="1472066" y="6271128"/>
                  <a:pt x="1372716" y="6118750"/>
                  <a:pt x="1277808" y="5964308"/>
                </a:cubicBezTo>
                <a:cubicBezTo>
                  <a:pt x="478908" y="4656257"/>
                  <a:pt x="9715" y="3274667"/>
                  <a:pt x="3" y="2156946"/>
                </a:cubicBezTo>
                <a:cubicBezTo>
                  <a:pt x="-1139" y="1042827"/>
                  <a:pt x="461425" y="378675"/>
                  <a:pt x="1218840" y="133939"/>
                </a:cubicBezTo>
                <a:cubicBezTo>
                  <a:pt x="1508322" y="41119"/>
                  <a:pt x="1829306" y="2588"/>
                  <a:pt x="2185394" y="126"/>
                </a:cubicBezTo>
                <a:close/>
              </a:path>
            </a:pathLst>
          </a:custGeom>
          <a:solidFill>
            <a:schemeClr val="accent4">
              <a:alpha val="50000"/>
            </a:schemeClr>
          </a:solidFill>
          <a:ln w="586" cap="flat">
            <a:noFill/>
            <a:prstDash val="solid"/>
            <a:miter/>
          </a:ln>
        </p:spPr>
        <p:txBody>
          <a:bodyPr wrap="square" rtlCol="0" anchor="ctr">
            <a:noAutofit/>
          </a:bodyPr>
          <a:lstStyle/>
          <a:p>
            <a:endParaRPr lang="en-US"/>
          </a:p>
        </p:txBody>
      </p:sp>
      <p:sp>
        <p:nvSpPr>
          <p:cNvPr id="19" name="Freeform: Shape 18">
            <a:extLst>
              <a:ext uri="{FF2B5EF4-FFF2-40B4-BE49-F238E27FC236}">
                <a16:creationId xmlns:a16="http://schemas.microsoft.com/office/drawing/2014/main" id="{B8718793-DF8D-4E0B-B8C5-2821EA172F20}"/>
              </a:ext>
            </a:extLst>
          </p:cNvPr>
          <p:cNvSpPr/>
          <p:nvPr/>
        </p:nvSpPr>
        <p:spPr>
          <a:xfrm>
            <a:off x="8513100" y="0"/>
            <a:ext cx="3678900" cy="3752096"/>
          </a:xfrm>
          <a:custGeom>
            <a:avLst/>
            <a:gdLst>
              <a:gd name="connsiteX0" fmla="*/ 30811 w 3678900"/>
              <a:gd name="connsiteY0" fmla="*/ 0 h 3752096"/>
              <a:gd name="connsiteX1" fmla="*/ 3678900 w 3678900"/>
              <a:gd name="connsiteY1" fmla="*/ 0 h 3752096"/>
              <a:gd name="connsiteX2" fmla="*/ 3678900 w 3678900"/>
              <a:gd name="connsiteY2" fmla="*/ 2894636 h 3752096"/>
              <a:gd name="connsiteX3" fmla="*/ 3575058 w 3678900"/>
              <a:gd name="connsiteY3" fmla="*/ 3016265 h 3752096"/>
              <a:gd name="connsiteX4" fmla="*/ 2411622 w 3678900"/>
              <a:gd name="connsiteY4" fmla="*/ 3731102 h 3752096"/>
              <a:gd name="connsiteX5" fmla="*/ 0 w 3678900"/>
              <a:gd name="connsiteY5" fmla="*/ 410771 h 3752096"/>
              <a:gd name="connsiteX6" fmla="*/ 11123 w 3678900"/>
              <a:gd name="connsiteY6" fmla="*/ 144078 h 37520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678900" h="3752096">
                <a:moveTo>
                  <a:pt x="30811" y="0"/>
                </a:moveTo>
                <a:lnTo>
                  <a:pt x="3678900" y="0"/>
                </a:lnTo>
                <a:lnTo>
                  <a:pt x="3678900" y="2894636"/>
                </a:lnTo>
                <a:lnTo>
                  <a:pt x="3575058" y="3016265"/>
                </a:lnTo>
                <a:cubicBezTo>
                  <a:pt x="3237396" y="3379683"/>
                  <a:pt x="2843414" y="3644745"/>
                  <a:pt x="2411622" y="3731102"/>
                </a:cubicBezTo>
                <a:cubicBezTo>
                  <a:pt x="1032365" y="3983346"/>
                  <a:pt x="14628" y="1908592"/>
                  <a:pt x="0" y="410771"/>
                </a:cubicBezTo>
                <a:cubicBezTo>
                  <a:pt x="-6" y="317447"/>
                  <a:pt x="3742" y="228614"/>
                  <a:pt x="11123" y="144078"/>
                </a:cubicBezTo>
                <a:close/>
              </a:path>
            </a:pathLst>
          </a:custGeom>
          <a:solidFill>
            <a:schemeClr val="accent4">
              <a:alpha val="70000"/>
            </a:schemeClr>
          </a:solidFill>
          <a:ln w="586" cap="flat">
            <a:noFill/>
            <a:prstDash val="solid"/>
            <a:miter/>
          </a:ln>
        </p:spPr>
        <p:txBody>
          <a:bodyPr wrap="square" rtlCol="0" anchor="ctr">
            <a:noAutofit/>
          </a:bodyPr>
          <a:lstStyle/>
          <a:p>
            <a:endParaRPr lang="en-US"/>
          </a:p>
        </p:txBody>
      </p:sp>
      <p:sp>
        <p:nvSpPr>
          <p:cNvPr id="17" name="Text Placeholder 11">
            <a:extLst>
              <a:ext uri="{FF2B5EF4-FFF2-40B4-BE49-F238E27FC236}">
                <a16:creationId xmlns:a16="http://schemas.microsoft.com/office/drawing/2014/main" id="{E06AAC94-44BE-4868-B403-03976918B0FD}"/>
              </a:ext>
            </a:extLst>
          </p:cNvPr>
          <p:cNvSpPr>
            <a:spLocks noGrp="1"/>
          </p:cNvSpPr>
          <p:nvPr userDrawn="1">
            <p:ph type="body" sz="quarter" idx="11"/>
          </p:nvPr>
        </p:nvSpPr>
        <p:spPr>
          <a:xfrm>
            <a:off x="1017462" y="4300569"/>
            <a:ext cx="3044952"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18" name="Picture Placeholder 17">
            <a:extLst>
              <a:ext uri="{FF2B5EF4-FFF2-40B4-BE49-F238E27FC236}">
                <a16:creationId xmlns:a16="http://schemas.microsoft.com/office/drawing/2014/main" id="{A062D30D-1551-476E-8365-D8FED7B099C7}"/>
              </a:ext>
            </a:extLst>
          </p:cNvPr>
          <p:cNvSpPr>
            <a:spLocks noGrp="1"/>
          </p:cNvSpPr>
          <p:nvPr userDrawn="1">
            <p:ph type="pic" sz="quarter" idx="12"/>
          </p:nvPr>
        </p:nvSpPr>
        <p:spPr>
          <a:xfrm>
            <a:off x="5081588" y="914598"/>
            <a:ext cx="7746772" cy="5167098"/>
          </a:xfrm>
          <a:prstGeom prst="roundRect">
            <a:avLst>
              <a:gd name="adj" fmla="val 11137"/>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Tree>
    <p:extLst>
      <p:ext uri="{BB962C8B-B14F-4D97-AF65-F5344CB8AC3E}">
        <p14:creationId xmlns:p14="http://schemas.microsoft.com/office/powerpoint/2010/main" val="1921755843"/>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03">
    <p:spTree>
      <p:nvGrpSpPr>
        <p:cNvPr id="1" name=""/>
        <p:cNvGrpSpPr/>
        <p:nvPr/>
      </p:nvGrpSpPr>
      <p:grpSpPr>
        <a:xfrm>
          <a:off x="0" y="0"/>
          <a:ext cx="0" cy="0"/>
          <a:chOff x="0" y="0"/>
          <a:chExt cx="0" cy="0"/>
        </a:xfrm>
      </p:grpSpPr>
      <p:sp>
        <p:nvSpPr>
          <p:cNvPr id="12" name="Text Placeholder 11">
            <a:extLst>
              <a:ext uri="{FF2B5EF4-FFF2-40B4-BE49-F238E27FC236}">
                <a16:creationId xmlns:a16="http://schemas.microsoft.com/office/drawing/2014/main" id="{23F9510D-D75C-4931-95D5-67A30BF46307}"/>
              </a:ext>
            </a:extLst>
          </p:cNvPr>
          <p:cNvSpPr>
            <a:spLocks noGrp="1"/>
          </p:cNvSpPr>
          <p:nvPr>
            <p:ph type="body" sz="quarter" idx="10"/>
          </p:nvPr>
        </p:nvSpPr>
        <p:spPr>
          <a:xfrm>
            <a:off x="8381641" y="4120200"/>
            <a:ext cx="2276856" cy="521208"/>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17" name="Text Placeholder 11">
            <a:extLst>
              <a:ext uri="{FF2B5EF4-FFF2-40B4-BE49-F238E27FC236}">
                <a16:creationId xmlns:a16="http://schemas.microsoft.com/office/drawing/2014/main" id="{E06AAC94-44BE-4868-B403-03976918B0FD}"/>
              </a:ext>
            </a:extLst>
          </p:cNvPr>
          <p:cNvSpPr>
            <a:spLocks noGrp="1"/>
          </p:cNvSpPr>
          <p:nvPr userDrawn="1">
            <p:ph type="body" sz="quarter" idx="11"/>
          </p:nvPr>
        </p:nvSpPr>
        <p:spPr>
          <a:xfrm>
            <a:off x="8381641" y="4692063"/>
            <a:ext cx="2276856" cy="101498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14" name="Freeform: Shape 13">
            <a:extLst>
              <a:ext uri="{FF2B5EF4-FFF2-40B4-BE49-F238E27FC236}">
                <a16:creationId xmlns:a16="http://schemas.microsoft.com/office/drawing/2014/main" id="{97694322-215D-4C8D-BCFF-951C43D7C7E6}"/>
              </a:ext>
            </a:extLst>
          </p:cNvPr>
          <p:cNvSpPr/>
          <p:nvPr userDrawn="1"/>
        </p:nvSpPr>
        <p:spPr>
          <a:xfrm>
            <a:off x="0" y="0"/>
            <a:ext cx="9777049" cy="4435355"/>
          </a:xfrm>
          <a:custGeom>
            <a:avLst/>
            <a:gdLst>
              <a:gd name="connsiteX0" fmla="*/ 9777049 w 9777049"/>
              <a:gd name="connsiteY0" fmla="*/ 684726 h 4435355"/>
              <a:gd name="connsiteX1" fmla="*/ 9777049 w 9777049"/>
              <a:gd name="connsiteY1" fmla="*/ 684739 h 4435355"/>
              <a:gd name="connsiteX2" fmla="*/ 9777049 w 9777049"/>
              <a:gd name="connsiteY2" fmla="*/ 684734 h 4435355"/>
              <a:gd name="connsiteX3" fmla="*/ 0 w 9777049"/>
              <a:gd name="connsiteY3" fmla="*/ 0 h 4435355"/>
              <a:gd name="connsiteX4" fmla="*/ 9411176 w 9777049"/>
              <a:gd name="connsiteY4" fmla="*/ 0 h 4435355"/>
              <a:gd name="connsiteX5" fmla="*/ 9522305 w 9777049"/>
              <a:gd name="connsiteY5" fmla="*/ 89966 h 4435355"/>
              <a:gd name="connsiteX6" fmla="*/ 9767374 w 9777049"/>
              <a:gd name="connsiteY6" fmla="*/ 568289 h 4435355"/>
              <a:gd name="connsiteX7" fmla="*/ 9777049 w 9777049"/>
              <a:gd name="connsiteY7" fmla="*/ 684734 h 4435355"/>
              <a:gd name="connsiteX8" fmla="*/ 9770664 w 9777049"/>
              <a:gd name="connsiteY8" fmla="*/ 807502 h 4435355"/>
              <a:gd name="connsiteX9" fmla="*/ 8274260 w 9777049"/>
              <a:gd name="connsiteY9" fmla="*/ 2899454 h 4435355"/>
              <a:gd name="connsiteX10" fmla="*/ 4627287 w 9777049"/>
              <a:gd name="connsiteY10" fmla="*/ 4433717 h 4435355"/>
              <a:gd name="connsiteX11" fmla="*/ 940757 w 9777049"/>
              <a:gd name="connsiteY11" fmla="*/ 2950990 h 4435355"/>
              <a:gd name="connsiteX12" fmla="*/ 29140 w 9777049"/>
              <a:gd name="connsiteY12" fmla="*/ 1983975 h 4435355"/>
              <a:gd name="connsiteX13" fmla="*/ 0 w 9777049"/>
              <a:gd name="connsiteY13" fmla="*/ 1941763 h 44353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9777049" h="4435355">
                <a:moveTo>
                  <a:pt x="9777049" y="684726"/>
                </a:moveTo>
                <a:lnTo>
                  <a:pt x="9777049" y="684739"/>
                </a:lnTo>
                <a:lnTo>
                  <a:pt x="9777049" y="684734"/>
                </a:lnTo>
                <a:close/>
                <a:moveTo>
                  <a:pt x="0" y="0"/>
                </a:moveTo>
                <a:lnTo>
                  <a:pt x="9411176" y="0"/>
                </a:lnTo>
                <a:lnTo>
                  <a:pt x="9522305" y="89966"/>
                </a:lnTo>
                <a:cubicBezTo>
                  <a:pt x="9655518" y="222856"/>
                  <a:pt x="9739804" y="380366"/>
                  <a:pt x="9767374" y="568289"/>
                </a:cubicBezTo>
                <a:lnTo>
                  <a:pt x="9777049" y="684734"/>
                </a:lnTo>
                <a:lnTo>
                  <a:pt x="9770664" y="807502"/>
                </a:lnTo>
                <a:cubicBezTo>
                  <a:pt x="9705137" y="1431418"/>
                  <a:pt x="9139966" y="2201089"/>
                  <a:pt x="8274260" y="2899454"/>
                </a:cubicBezTo>
                <a:cubicBezTo>
                  <a:pt x="7337073" y="3652887"/>
                  <a:pt x="6041258" y="4387261"/>
                  <a:pt x="4627287" y="4433717"/>
                </a:cubicBezTo>
                <a:cubicBezTo>
                  <a:pt x="3123946" y="4474281"/>
                  <a:pt x="1860165" y="3755674"/>
                  <a:pt x="940757" y="2950990"/>
                </a:cubicBezTo>
                <a:cubicBezTo>
                  <a:pt x="577977" y="2631524"/>
                  <a:pt x="271343" y="2305323"/>
                  <a:pt x="29140" y="1983975"/>
                </a:cubicBezTo>
                <a:lnTo>
                  <a:pt x="0" y="1941763"/>
                </a:ln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16" name="Freeform: Shape 15">
            <a:extLst>
              <a:ext uri="{FF2B5EF4-FFF2-40B4-BE49-F238E27FC236}">
                <a16:creationId xmlns:a16="http://schemas.microsoft.com/office/drawing/2014/main" id="{F9C1AC29-5E47-4A77-A47E-C129C1EC79AA}"/>
              </a:ext>
            </a:extLst>
          </p:cNvPr>
          <p:cNvSpPr/>
          <p:nvPr userDrawn="1"/>
        </p:nvSpPr>
        <p:spPr>
          <a:xfrm>
            <a:off x="0" y="3148966"/>
            <a:ext cx="6565715" cy="3709034"/>
          </a:xfrm>
          <a:custGeom>
            <a:avLst/>
            <a:gdLst>
              <a:gd name="connsiteX0" fmla="*/ 2401966 w 6565715"/>
              <a:gd name="connsiteY0" fmla="*/ 235 h 3709034"/>
              <a:gd name="connsiteX1" fmla="*/ 6565715 w 6565715"/>
              <a:gd name="connsiteY1" fmla="*/ 1285007 h 3709034"/>
              <a:gd name="connsiteX2" fmla="*/ 6565692 w 6565715"/>
              <a:gd name="connsiteY2" fmla="*/ 1284994 h 3709034"/>
              <a:gd name="connsiteX3" fmla="*/ 4801364 w 6565715"/>
              <a:gd name="connsiteY3" fmla="*/ 3697962 h 3709034"/>
              <a:gd name="connsiteX4" fmla="*/ 4782748 w 6565715"/>
              <a:gd name="connsiteY4" fmla="*/ 3709034 h 3709034"/>
              <a:gd name="connsiteX5" fmla="*/ 0 w 6565715"/>
              <a:gd name="connsiteY5" fmla="*/ 3709034 h 3709034"/>
              <a:gd name="connsiteX6" fmla="*/ 0 w 6565715"/>
              <a:gd name="connsiteY6" fmla="*/ 159354 h 3709034"/>
              <a:gd name="connsiteX7" fmla="*/ 7691 w 6565715"/>
              <a:gd name="connsiteY7" fmla="*/ 157702 h 3709034"/>
              <a:gd name="connsiteX8" fmla="*/ 2401966 w 6565715"/>
              <a:gd name="connsiteY8" fmla="*/ 235 h 37090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565715" h="3709034">
                <a:moveTo>
                  <a:pt x="2401966" y="235"/>
                </a:moveTo>
                <a:cubicBezTo>
                  <a:pt x="4693325" y="18436"/>
                  <a:pt x="6542043" y="143900"/>
                  <a:pt x="6565715" y="1285007"/>
                </a:cubicBezTo>
                <a:lnTo>
                  <a:pt x="6565692" y="1284994"/>
                </a:lnTo>
                <a:cubicBezTo>
                  <a:pt x="6564779" y="2001846"/>
                  <a:pt x="5891122" y="2994732"/>
                  <a:pt x="4801364" y="3697962"/>
                </a:cubicBezTo>
                <a:lnTo>
                  <a:pt x="4782748" y="3709034"/>
                </a:lnTo>
                <a:lnTo>
                  <a:pt x="0" y="3709034"/>
                </a:lnTo>
                <a:lnTo>
                  <a:pt x="0" y="159354"/>
                </a:lnTo>
                <a:lnTo>
                  <a:pt x="7691" y="157702"/>
                </a:lnTo>
                <a:cubicBezTo>
                  <a:pt x="662317" y="36706"/>
                  <a:pt x="1475534" y="-3491"/>
                  <a:pt x="2401966" y="235"/>
                </a:cubicBezTo>
                <a:close/>
              </a:path>
            </a:pathLst>
          </a:custGeom>
          <a:solidFill>
            <a:schemeClr val="accent2">
              <a:alpha val="70000"/>
            </a:schemeClr>
          </a:solidFill>
          <a:ln w="586" cap="flat">
            <a:noFill/>
            <a:prstDash val="solid"/>
            <a:miter/>
          </a:ln>
        </p:spPr>
        <p:txBody>
          <a:bodyPr wrap="square" rtlCol="0" anchor="ctr">
            <a:noAutofit/>
          </a:bodyPr>
          <a:lstStyle/>
          <a:p>
            <a:endParaRPr lang="en-US"/>
          </a:p>
        </p:txBody>
      </p:sp>
      <p:sp>
        <p:nvSpPr>
          <p:cNvPr id="20" name="Picture Placeholder 19">
            <a:extLst>
              <a:ext uri="{FF2B5EF4-FFF2-40B4-BE49-F238E27FC236}">
                <a16:creationId xmlns:a16="http://schemas.microsoft.com/office/drawing/2014/main" id="{96266015-946D-4B46-B7C0-353553AED53A}"/>
              </a:ext>
            </a:extLst>
          </p:cNvPr>
          <p:cNvSpPr>
            <a:spLocks noGrp="1"/>
          </p:cNvSpPr>
          <p:nvPr>
            <p:ph type="pic" sz="quarter" idx="12"/>
          </p:nvPr>
        </p:nvSpPr>
        <p:spPr>
          <a:xfrm>
            <a:off x="453591" y="1106732"/>
            <a:ext cx="6711696" cy="4645152"/>
          </a:xfrm>
          <a:prstGeom prst="roundRect">
            <a:avLst>
              <a:gd name="adj" fmla="val 11137"/>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Tree>
    <p:extLst>
      <p:ext uri="{BB962C8B-B14F-4D97-AF65-F5344CB8AC3E}">
        <p14:creationId xmlns:p14="http://schemas.microsoft.com/office/powerpoint/2010/main" val="2036417197"/>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04">
    <p:spTree>
      <p:nvGrpSpPr>
        <p:cNvPr id="1" name=""/>
        <p:cNvGrpSpPr/>
        <p:nvPr/>
      </p:nvGrpSpPr>
      <p:grpSpPr>
        <a:xfrm>
          <a:off x="0" y="0"/>
          <a:ext cx="0" cy="0"/>
          <a:chOff x="0" y="0"/>
          <a:chExt cx="0" cy="0"/>
        </a:xfrm>
      </p:grpSpPr>
      <p:sp>
        <p:nvSpPr>
          <p:cNvPr id="24" name="Freeform: Shape 23">
            <a:extLst>
              <a:ext uri="{FF2B5EF4-FFF2-40B4-BE49-F238E27FC236}">
                <a16:creationId xmlns:a16="http://schemas.microsoft.com/office/drawing/2014/main" id="{71311A70-71A4-43E1-983C-2390F8189B6F}"/>
              </a:ext>
            </a:extLst>
          </p:cNvPr>
          <p:cNvSpPr/>
          <p:nvPr userDrawn="1"/>
        </p:nvSpPr>
        <p:spPr>
          <a:xfrm>
            <a:off x="1" y="0"/>
            <a:ext cx="5988567" cy="6858000"/>
          </a:xfrm>
          <a:custGeom>
            <a:avLst/>
            <a:gdLst>
              <a:gd name="connsiteX0" fmla="*/ 5988567 w 5988567"/>
              <a:gd name="connsiteY0" fmla="*/ 1533018 h 6858000"/>
              <a:gd name="connsiteX1" fmla="*/ 5988567 w 5988567"/>
              <a:gd name="connsiteY1" fmla="*/ 1533037 h 6858000"/>
              <a:gd name="connsiteX2" fmla="*/ 5988566 w 5988567"/>
              <a:gd name="connsiteY2" fmla="*/ 1533027 h 6858000"/>
              <a:gd name="connsiteX3" fmla="*/ 0 w 5988567"/>
              <a:gd name="connsiteY3" fmla="*/ 0 h 6858000"/>
              <a:gd name="connsiteX4" fmla="*/ 5089099 w 5988567"/>
              <a:gd name="connsiteY4" fmla="*/ 0 h 6858000"/>
              <a:gd name="connsiteX5" fmla="*/ 5245993 w 5988567"/>
              <a:gd name="connsiteY5" fmla="*/ 86294 h 6858000"/>
              <a:gd name="connsiteX6" fmla="*/ 5980860 w 5988567"/>
              <a:gd name="connsiteY6" fmla="*/ 1360568 h 6858000"/>
              <a:gd name="connsiteX7" fmla="*/ 5988566 w 5988567"/>
              <a:gd name="connsiteY7" fmla="*/ 1533027 h 6858000"/>
              <a:gd name="connsiteX8" fmla="*/ 5967782 w 5988567"/>
              <a:gd name="connsiteY8" fmla="*/ 1902451 h 6858000"/>
              <a:gd name="connsiteX9" fmla="*/ 4791495 w 5988567"/>
              <a:gd name="connsiteY9" fmla="*/ 4813164 h 6858000"/>
              <a:gd name="connsiteX10" fmla="*/ 2908945 w 5988567"/>
              <a:gd name="connsiteY10" fmla="*/ 6752736 h 6858000"/>
              <a:gd name="connsiteX11" fmla="*/ 2711178 w 5988567"/>
              <a:gd name="connsiteY11" fmla="*/ 6858000 h 6858000"/>
              <a:gd name="connsiteX12" fmla="*/ 855536 w 5988567"/>
              <a:gd name="connsiteY12" fmla="*/ 6858000 h 6858000"/>
              <a:gd name="connsiteX13" fmla="*/ 822224 w 5988567"/>
              <a:gd name="connsiteY13" fmla="*/ 6842838 h 6858000"/>
              <a:gd name="connsiteX14" fmla="*/ 61631 w 5988567"/>
              <a:gd name="connsiteY14" fmla="*/ 6297026 h 6858000"/>
              <a:gd name="connsiteX15" fmla="*/ 0 w 5988567"/>
              <a:gd name="connsiteY15" fmla="*/ 6236579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5988567" h="6858000">
                <a:moveTo>
                  <a:pt x="5988567" y="1533018"/>
                </a:moveTo>
                <a:lnTo>
                  <a:pt x="5988567" y="1533037"/>
                </a:lnTo>
                <a:lnTo>
                  <a:pt x="5988566" y="1533027"/>
                </a:lnTo>
                <a:close/>
                <a:moveTo>
                  <a:pt x="0" y="0"/>
                </a:moveTo>
                <a:lnTo>
                  <a:pt x="5089099" y="0"/>
                </a:lnTo>
                <a:lnTo>
                  <a:pt x="5245993" y="86294"/>
                </a:lnTo>
                <a:cubicBezTo>
                  <a:pt x="5665570" y="353949"/>
                  <a:pt x="5932544" y="748252"/>
                  <a:pt x="5980860" y="1360568"/>
                </a:cubicBezTo>
                <a:lnTo>
                  <a:pt x="5988566" y="1533027"/>
                </a:lnTo>
                <a:lnTo>
                  <a:pt x="5967782" y="1902451"/>
                </a:lnTo>
                <a:cubicBezTo>
                  <a:pt x="5870194" y="2790436"/>
                  <a:pt x="5435116" y="3847797"/>
                  <a:pt x="4791495" y="4813164"/>
                </a:cubicBezTo>
                <a:cubicBezTo>
                  <a:pt x="4278254" y="5580331"/>
                  <a:pt x="3629989" y="6334156"/>
                  <a:pt x="2908945" y="6752736"/>
                </a:cubicBezTo>
                <a:lnTo>
                  <a:pt x="2711178" y="6858000"/>
                </a:lnTo>
                <a:lnTo>
                  <a:pt x="855536" y="6858000"/>
                </a:lnTo>
                <a:lnTo>
                  <a:pt x="822224" y="6842838"/>
                </a:lnTo>
                <a:cubicBezTo>
                  <a:pt x="554701" y="6706511"/>
                  <a:pt x="300735" y="6519382"/>
                  <a:pt x="61631" y="6297026"/>
                </a:cubicBezTo>
                <a:lnTo>
                  <a:pt x="0" y="6236579"/>
                </a:ln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25" name="Freeform: Shape 24">
            <a:extLst>
              <a:ext uri="{FF2B5EF4-FFF2-40B4-BE49-F238E27FC236}">
                <a16:creationId xmlns:a16="http://schemas.microsoft.com/office/drawing/2014/main" id="{A0C56C32-9804-4AD4-ACD5-4022B3CD0E0A}"/>
              </a:ext>
            </a:extLst>
          </p:cNvPr>
          <p:cNvSpPr/>
          <p:nvPr userDrawn="1"/>
        </p:nvSpPr>
        <p:spPr>
          <a:xfrm>
            <a:off x="401415" y="1939055"/>
            <a:ext cx="6009195" cy="4925880"/>
          </a:xfrm>
          <a:custGeom>
            <a:avLst/>
            <a:gdLst>
              <a:gd name="connsiteX0" fmla="*/ 2994453 w 6009195"/>
              <a:gd name="connsiteY0" fmla="*/ 335 h 4925880"/>
              <a:gd name="connsiteX1" fmla="*/ 6009195 w 6009195"/>
              <a:gd name="connsiteY1" fmla="*/ 1832301 h 4925880"/>
              <a:gd name="connsiteX2" fmla="*/ 6009178 w 6009195"/>
              <a:gd name="connsiteY2" fmla="*/ 1832282 h 4925880"/>
              <a:gd name="connsiteX3" fmla="*/ 5167506 w 6009195"/>
              <a:gd name="connsiteY3" fmla="*/ 4628198 h 4925880"/>
              <a:gd name="connsiteX4" fmla="*/ 4980937 w 6009195"/>
              <a:gd name="connsiteY4" fmla="*/ 4925880 h 4925880"/>
              <a:gd name="connsiteX5" fmla="*/ 712816 w 6009195"/>
              <a:gd name="connsiteY5" fmla="*/ 4925880 h 4925880"/>
              <a:gd name="connsiteX6" fmla="*/ 679472 w 6009195"/>
              <a:gd name="connsiteY6" fmla="*/ 4868535 h 4925880"/>
              <a:gd name="connsiteX7" fmla="*/ 0 w 6009195"/>
              <a:gd name="connsiteY7" fmla="*/ 2291072 h 4925880"/>
              <a:gd name="connsiteX8" fmla="*/ 2994453 w 6009195"/>
              <a:gd name="connsiteY8" fmla="*/ 335 h 49258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009195" h="4925880">
                <a:moveTo>
                  <a:pt x="2994453" y="335"/>
                </a:moveTo>
                <a:cubicBezTo>
                  <a:pt x="4653500" y="26286"/>
                  <a:pt x="5992056" y="205187"/>
                  <a:pt x="6009195" y="1832301"/>
                </a:cubicBezTo>
                <a:lnTo>
                  <a:pt x="6009178" y="1832282"/>
                </a:lnTo>
                <a:cubicBezTo>
                  <a:pt x="6008650" y="2650014"/>
                  <a:pt x="5696379" y="3719650"/>
                  <a:pt x="5167506" y="4628198"/>
                </a:cubicBezTo>
                <a:lnTo>
                  <a:pt x="4980937" y="4925880"/>
                </a:lnTo>
                <a:lnTo>
                  <a:pt x="712816" y="4925880"/>
                </a:lnTo>
                <a:lnTo>
                  <a:pt x="679472" y="4868535"/>
                </a:lnTo>
                <a:cubicBezTo>
                  <a:pt x="256995" y="4074243"/>
                  <a:pt x="8031" y="3113372"/>
                  <a:pt x="0" y="2291072"/>
                </a:cubicBezTo>
                <a:cubicBezTo>
                  <a:pt x="-119" y="417364"/>
                  <a:pt x="1205710" y="-13834"/>
                  <a:pt x="2994453" y="335"/>
                </a:cubicBezTo>
                <a:close/>
              </a:path>
            </a:pathLst>
          </a:custGeom>
          <a:solidFill>
            <a:schemeClr val="accent1">
              <a:alpha val="70000"/>
            </a:schemeClr>
          </a:solidFill>
          <a:ln w="586" cap="flat">
            <a:noFill/>
            <a:prstDash val="solid"/>
            <a:miter/>
          </a:ln>
        </p:spPr>
        <p:txBody>
          <a:bodyPr wrap="square" rtlCol="0" anchor="ctr">
            <a:noAutofit/>
          </a:bodyPr>
          <a:lstStyle/>
          <a:p>
            <a:endParaRPr lang="en-US"/>
          </a:p>
        </p:txBody>
      </p:sp>
      <p:sp>
        <p:nvSpPr>
          <p:cNvPr id="15" name="Picture Placeholder 14">
            <a:extLst>
              <a:ext uri="{FF2B5EF4-FFF2-40B4-BE49-F238E27FC236}">
                <a16:creationId xmlns:a16="http://schemas.microsoft.com/office/drawing/2014/main" id="{5ECF2FD4-CA89-4C4E-90A8-2CDF30E86F6A}"/>
              </a:ext>
            </a:extLst>
          </p:cNvPr>
          <p:cNvSpPr>
            <a:spLocks noGrp="1"/>
          </p:cNvSpPr>
          <p:nvPr>
            <p:ph type="pic" sz="quarter" idx="12"/>
          </p:nvPr>
        </p:nvSpPr>
        <p:spPr>
          <a:xfrm>
            <a:off x="1021885" y="711200"/>
            <a:ext cx="3621024" cy="5431536"/>
          </a:xfrm>
          <a:prstGeom prst="roundRect">
            <a:avLst>
              <a:gd name="adj" fmla="val 13241"/>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26" name="Title 1">
            <a:extLst>
              <a:ext uri="{FF2B5EF4-FFF2-40B4-BE49-F238E27FC236}">
                <a16:creationId xmlns:a16="http://schemas.microsoft.com/office/drawing/2014/main" id="{7DE6E74B-1829-45DB-B2B1-B0430467CE56}"/>
              </a:ext>
            </a:extLst>
          </p:cNvPr>
          <p:cNvSpPr>
            <a:spLocks noGrp="1"/>
          </p:cNvSpPr>
          <p:nvPr>
            <p:ph type="title"/>
          </p:nvPr>
        </p:nvSpPr>
        <p:spPr>
          <a:xfrm>
            <a:off x="6702281" y="1806081"/>
            <a:ext cx="5102352" cy="1965960"/>
          </a:xfrm>
        </p:spPr>
        <p:txBody>
          <a:bodyPr anchor="t">
            <a:noAutofit/>
          </a:bodyPr>
          <a:lstStyle>
            <a:lvl1pPr algn="l">
              <a:lnSpc>
                <a:spcPct val="100000"/>
              </a:lnSpc>
              <a:defRPr sz="4400">
                <a:solidFill>
                  <a:schemeClr val="tx1"/>
                </a:solidFill>
              </a:defRPr>
            </a:lvl1pPr>
          </a:lstStyle>
          <a:p>
            <a:r>
              <a:rPr lang="en-US"/>
              <a:t>Click to edit Master title style</a:t>
            </a:r>
            <a:endParaRPr lang="en-ID"/>
          </a:p>
        </p:txBody>
      </p:sp>
      <p:sp>
        <p:nvSpPr>
          <p:cNvPr id="27" name="Text Placeholder 11">
            <a:extLst>
              <a:ext uri="{FF2B5EF4-FFF2-40B4-BE49-F238E27FC236}">
                <a16:creationId xmlns:a16="http://schemas.microsoft.com/office/drawing/2014/main" id="{51D75270-94BA-42B2-B4A1-A3C86A7116AE}"/>
              </a:ext>
            </a:extLst>
          </p:cNvPr>
          <p:cNvSpPr>
            <a:spLocks noGrp="1"/>
          </p:cNvSpPr>
          <p:nvPr>
            <p:ph type="body" sz="quarter" idx="11"/>
          </p:nvPr>
        </p:nvSpPr>
        <p:spPr>
          <a:xfrm>
            <a:off x="6702281" y="4087192"/>
            <a:ext cx="4105656"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418426675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05">
    <p:spTree>
      <p:nvGrpSpPr>
        <p:cNvPr id="1" name=""/>
        <p:cNvGrpSpPr/>
        <p:nvPr/>
      </p:nvGrpSpPr>
      <p:grpSpPr>
        <a:xfrm>
          <a:off x="0" y="0"/>
          <a:ext cx="0" cy="0"/>
          <a:chOff x="0" y="0"/>
          <a:chExt cx="0" cy="0"/>
        </a:xfrm>
      </p:grpSpPr>
      <p:sp>
        <p:nvSpPr>
          <p:cNvPr id="14" name="Freeform: Shape 13">
            <a:extLst>
              <a:ext uri="{FF2B5EF4-FFF2-40B4-BE49-F238E27FC236}">
                <a16:creationId xmlns:a16="http://schemas.microsoft.com/office/drawing/2014/main" id="{7C101F86-0E15-48F8-B086-C14A3AA480EC}"/>
              </a:ext>
            </a:extLst>
          </p:cNvPr>
          <p:cNvSpPr/>
          <p:nvPr userDrawn="1"/>
        </p:nvSpPr>
        <p:spPr>
          <a:xfrm>
            <a:off x="0" y="0"/>
            <a:ext cx="10883636" cy="6858000"/>
          </a:xfrm>
          <a:custGeom>
            <a:avLst/>
            <a:gdLst>
              <a:gd name="connsiteX0" fmla="*/ 10883636 w 10883636"/>
              <a:gd name="connsiteY0" fmla="*/ 1747381 h 6858000"/>
              <a:gd name="connsiteX1" fmla="*/ 10883636 w 10883636"/>
              <a:gd name="connsiteY1" fmla="*/ 1747401 h 6858000"/>
              <a:gd name="connsiteX2" fmla="*/ 10883636 w 10883636"/>
              <a:gd name="connsiteY2" fmla="*/ 1747393 h 6858000"/>
              <a:gd name="connsiteX3" fmla="*/ 0 w 10883636"/>
              <a:gd name="connsiteY3" fmla="*/ 0 h 6858000"/>
              <a:gd name="connsiteX4" fmla="*/ 9295687 w 10883636"/>
              <a:gd name="connsiteY4" fmla="*/ 0 h 6858000"/>
              <a:gd name="connsiteX5" fmla="*/ 9500092 w 10883636"/>
              <a:gd name="connsiteY5" fmla="*/ 64097 h 6858000"/>
              <a:gd name="connsiteX6" fmla="*/ 10872824 w 10883636"/>
              <a:gd name="connsiteY6" fmla="*/ 1563739 h 6858000"/>
              <a:gd name="connsiteX7" fmla="*/ 10883636 w 10883636"/>
              <a:gd name="connsiteY7" fmla="*/ 1747393 h 6858000"/>
              <a:gd name="connsiteX8" fmla="*/ 10876501 w 10883636"/>
              <a:gd name="connsiteY8" fmla="*/ 1941019 h 6858000"/>
              <a:gd name="connsiteX9" fmla="*/ 9204212 w 10883636"/>
              <a:gd name="connsiteY9" fmla="*/ 5240385 h 6858000"/>
              <a:gd name="connsiteX10" fmla="*/ 7621944 w 10883636"/>
              <a:gd name="connsiteY10" fmla="*/ 6694419 h 6858000"/>
              <a:gd name="connsiteX11" fmla="*/ 7381513 w 10883636"/>
              <a:gd name="connsiteY11" fmla="*/ 6858000 h 6858000"/>
              <a:gd name="connsiteX12" fmla="*/ 2624680 w 10883636"/>
              <a:gd name="connsiteY12" fmla="*/ 6858000 h 6858000"/>
              <a:gd name="connsiteX13" fmla="*/ 2568481 w 10883636"/>
              <a:gd name="connsiteY13" fmla="*/ 6820538 h 6858000"/>
              <a:gd name="connsiteX14" fmla="*/ 1008742 w 10883636"/>
              <a:gd name="connsiteY14" fmla="*/ 5321665 h 6858000"/>
              <a:gd name="connsiteX15" fmla="*/ 131268 w 10883636"/>
              <a:gd name="connsiteY15" fmla="*/ 4050481 h 6858000"/>
              <a:gd name="connsiteX16" fmla="*/ 0 w 10883636"/>
              <a:gd name="connsiteY16" fmla="*/ 3814537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10883636" h="6858000">
                <a:moveTo>
                  <a:pt x="10883636" y="1747381"/>
                </a:moveTo>
                <a:lnTo>
                  <a:pt x="10883636" y="1747401"/>
                </a:lnTo>
                <a:lnTo>
                  <a:pt x="10883636" y="1747393"/>
                </a:lnTo>
                <a:close/>
                <a:moveTo>
                  <a:pt x="0" y="0"/>
                </a:moveTo>
                <a:lnTo>
                  <a:pt x="9295687" y="0"/>
                </a:lnTo>
                <a:lnTo>
                  <a:pt x="9500092" y="64097"/>
                </a:lnTo>
                <a:cubicBezTo>
                  <a:pt x="10284150" y="346785"/>
                  <a:pt x="10792714" y="793133"/>
                  <a:pt x="10872824" y="1563739"/>
                </a:cubicBezTo>
                <a:lnTo>
                  <a:pt x="10883636" y="1747393"/>
                </a:lnTo>
                <a:lnTo>
                  <a:pt x="10876501" y="1941019"/>
                </a:lnTo>
                <a:cubicBezTo>
                  <a:pt x="10803272" y="2925042"/>
                  <a:pt x="10171673" y="4138943"/>
                  <a:pt x="9204212" y="5240385"/>
                </a:cubicBezTo>
                <a:cubicBezTo>
                  <a:pt x="8745999" y="5760262"/>
                  <a:pt x="8211076" y="6274386"/>
                  <a:pt x="7621944" y="6694419"/>
                </a:cubicBezTo>
                <a:lnTo>
                  <a:pt x="7381513" y="6858000"/>
                </a:lnTo>
                <a:lnTo>
                  <a:pt x="2624680" y="6858000"/>
                </a:lnTo>
                <a:lnTo>
                  <a:pt x="2568481" y="6820538"/>
                </a:lnTo>
                <a:cubicBezTo>
                  <a:pt x="1981445" y="6406163"/>
                  <a:pt x="1458262" y="5876907"/>
                  <a:pt x="1008742" y="5321665"/>
                </a:cubicBezTo>
                <a:cubicBezTo>
                  <a:pt x="670892" y="4901788"/>
                  <a:pt x="376614" y="4474535"/>
                  <a:pt x="131268" y="4050481"/>
                </a:cubicBezTo>
                <a:lnTo>
                  <a:pt x="0" y="3814537"/>
                </a:lnTo>
                <a:close/>
              </a:path>
            </a:pathLst>
          </a:custGeom>
          <a:solidFill>
            <a:schemeClr val="accent4">
              <a:alpha val="70000"/>
            </a:schemeClr>
          </a:solidFill>
          <a:ln w="586" cap="flat">
            <a:noFill/>
            <a:prstDash val="solid"/>
            <a:miter/>
          </a:ln>
        </p:spPr>
        <p:txBody>
          <a:bodyPr wrap="square" rtlCol="0" anchor="ctr">
            <a:noAutofit/>
          </a:bodyPr>
          <a:lstStyle/>
          <a:p>
            <a:endParaRPr lang="en-US"/>
          </a:p>
        </p:txBody>
      </p:sp>
      <p:sp>
        <p:nvSpPr>
          <p:cNvPr id="16" name="Freeform: Shape 15">
            <a:extLst>
              <a:ext uri="{FF2B5EF4-FFF2-40B4-BE49-F238E27FC236}">
                <a16:creationId xmlns:a16="http://schemas.microsoft.com/office/drawing/2014/main" id="{0820D440-D968-4864-AB77-E1A5F33EB1AC}"/>
              </a:ext>
            </a:extLst>
          </p:cNvPr>
          <p:cNvSpPr/>
          <p:nvPr userDrawn="1"/>
        </p:nvSpPr>
        <p:spPr>
          <a:xfrm>
            <a:off x="8284614" y="4158154"/>
            <a:ext cx="3278642" cy="2699846"/>
          </a:xfrm>
          <a:custGeom>
            <a:avLst/>
            <a:gdLst>
              <a:gd name="connsiteX0" fmla="*/ 1639321 w 3278642"/>
              <a:gd name="connsiteY0" fmla="*/ 1128550 h 2699846"/>
              <a:gd name="connsiteX1" fmla="*/ 1128550 w 3278642"/>
              <a:gd name="connsiteY1" fmla="*/ 1639321 h 2699846"/>
              <a:gd name="connsiteX2" fmla="*/ 1639321 w 3278642"/>
              <a:gd name="connsiteY2" fmla="*/ 2150092 h 2699846"/>
              <a:gd name="connsiteX3" fmla="*/ 2150092 w 3278642"/>
              <a:gd name="connsiteY3" fmla="*/ 1639321 h 2699846"/>
              <a:gd name="connsiteX4" fmla="*/ 1639321 w 3278642"/>
              <a:gd name="connsiteY4" fmla="*/ 1128550 h 2699846"/>
              <a:gd name="connsiteX5" fmla="*/ 1639321 w 3278642"/>
              <a:gd name="connsiteY5" fmla="*/ 0 h 2699846"/>
              <a:gd name="connsiteX6" fmla="*/ 3278642 w 3278642"/>
              <a:gd name="connsiteY6" fmla="*/ 1639321 h 2699846"/>
              <a:gd name="connsiteX7" fmla="*/ 2904300 w 3278642"/>
              <a:gd name="connsiteY7" fmla="*/ 2682081 h 2699846"/>
              <a:gd name="connsiteX8" fmla="*/ 2888154 w 3278642"/>
              <a:gd name="connsiteY8" fmla="*/ 2699846 h 2699846"/>
              <a:gd name="connsiteX9" fmla="*/ 390488 w 3278642"/>
              <a:gd name="connsiteY9" fmla="*/ 2699846 h 2699846"/>
              <a:gd name="connsiteX10" fmla="*/ 374342 w 3278642"/>
              <a:gd name="connsiteY10" fmla="*/ 2682081 h 2699846"/>
              <a:gd name="connsiteX11" fmla="*/ 0 w 3278642"/>
              <a:gd name="connsiteY11" fmla="*/ 1639321 h 2699846"/>
              <a:gd name="connsiteX12" fmla="*/ 1639321 w 3278642"/>
              <a:gd name="connsiteY12" fmla="*/ 0 h 269984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3278642" h="2699846">
                <a:moveTo>
                  <a:pt x="1639321" y="1128550"/>
                </a:moveTo>
                <a:cubicBezTo>
                  <a:pt x="1357230" y="1128550"/>
                  <a:pt x="1128550" y="1357230"/>
                  <a:pt x="1128550" y="1639321"/>
                </a:cubicBezTo>
                <a:cubicBezTo>
                  <a:pt x="1128550" y="1921413"/>
                  <a:pt x="1357230" y="2150092"/>
                  <a:pt x="1639321" y="2150092"/>
                </a:cubicBezTo>
                <a:cubicBezTo>
                  <a:pt x="1921412" y="2150092"/>
                  <a:pt x="2150092" y="1921413"/>
                  <a:pt x="2150092" y="1639321"/>
                </a:cubicBezTo>
                <a:cubicBezTo>
                  <a:pt x="2150092" y="1357230"/>
                  <a:pt x="1921412" y="1128550"/>
                  <a:pt x="1639321" y="1128550"/>
                </a:cubicBezTo>
                <a:close/>
                <a:moveTo>
                  <a:pt x="1639321" y="0"/>
                </a:moveTo>
                <a:cubicBezTo>
                  <a:pt x="2544692" y="0"/>
                  <a:pt x="3278642" y="733950"/>
                  <a:pt x="3278642" y="1639321"/>
                </a:cubicBezTo>
                <a:cubicBezTo>
                  <a:pt x="3278642" y="2035421"/>
                  <a:pt x="3138159" y="2398710"/>
                  <a:pt x="2904300" y="2682081"/>
                </a:cubicBezTo>
                <a:lnTo>
                  <a:pt x="2888154" y="2699846"/>
                </a:lnTo>
                <a:lnTo>
                  <a:pt x="390488" y="2699846"/>
                </a:lnTo>
                <a:lnTo>
                  <a:pt x="374342" y="2682081"/>
                </a:lnTo>
                <a:cubicBezTo>
                  <a:pt x="140483" y="2398710"/>
                  <a:pt x="0" y="2035421"/>
                  <a:pt x="0" y="1639321"/>
                </a:cubicBezTo>
                <a:cubicBezTo>
                  <a:pt x="0" y="733950"/>
                  <a:pt x="733950" y="0"/>
                  <a:pt x="1639321" y="0"/>
                </a:cubicBezTo>
                <a:close/>
              </a:path>
            </a:pathLst>
          </a:custGeom>
          <a:solidFill>
            <a:schemeClr val="accent6">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1" name="Text Placeholder 11">
            <a:extLst>
              <a:ext uri="{FF2B5EF4-FFF2-40B4-BE49-F238E27FC236}">
                <a16:creationId xmlns:a16="http://schemas.microsoft.com/office/drawing/2014/main" id="{B01C6ADE-032E-465A-B0B3-710CB5708CB6}"/>
              </a:ext>
            </a:extLst>
          </p:cNvPr>
          <p:cNvSpPr>
            <a:spLocks noGrp="1"/>
          </p:cNvSpPr>
          <p:nvPr>
            <p:ph type="body" sz="quarter" idx="10"/>
          </p:nvPr>
        </p:nvSpPr>
        <p:spPr>
          <a:xfrm>
            <a:off x="2030412" y="1865646"/>
            <a:ext cx="6775704" cy="2066544"/>
          </a:xfrm>
        </p:spPr>
        <p:txBody>
          <a:bodyPr/>
          <a:lstStyle>
            <a:lvl1pPr algn="l">
              <a:defRPr sz="3200" b="1">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12" name="Text Placeholder 11">
            <a:extLst>
              <a:ext uri="{FF2B5EF4-FFF2-40B4-BE49-F238E27FC236}">
                <a16:creationId xmlns:a16="http://schemas.microsoft.com/office/drawing/2014/main" id="{34036219-8F59-4B9B-9AB6-4341AAD2B8FC}"/>
              </a:ext>
            </a:extLst>
          </p:cNvPr>
          <p:cNvSpPr>
            <a:spLocks noGrp="1"/>
          </p:cNvSpPr>
          <p:nvPr>
            <p:ph type="body" sz="quarter" idx="11"/>
          </p:nvPr>
        </p:nvSpPr>
        <p:spPr>
          <a:xfrm>
            <a:off x="2030413" y="4339833"/>
            <a:ext cx="3054096" cy="338328"/>
          </a:xfrm>
        </p:spPr>
        <p:txBody>
          <a:bodyPr/>
          <a:lstStyle>
            <a:lvl1pPr algn="l">
              <a:defRPr sz="1600" b="1">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3397692056"/>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06">
    <p:spTree>
      <p:nvGrpSpPr>
        <p:cNvPr id="1" name=""/>
        <p:cNvGrpSpPr/>
        <p:nvPr/>
      </p:nvGrpSpPr>
      <p:grpSpPr>
        <a:xfrm>
          <a:off x="0" y="0"/>
          <a:ext cx="0" cy="0"/>
          <a:chOff x="0" y="0"/>
          <a:chExt cx="0" cy="0"/>
        </a:xfrm>
      </p:grpSpPr>
      <p:sp>
        <p:nvSpPr>
          <p:cNvPr id="24" name="Freeform: Shape 23">
            <a:extLst>
              <a:ext uri="{FF2B5EF4-FFF2-40B4-BE49-F238E27FC236}">
                <a16:creationId xmlns:a16="http://schemas.microsoft.com/office/drawing/2014/main" id="{00F2ECCE-B569-4CB0-B254-3B0955DCAEC1}"/>
              </a:ext>
            </a:extLst>
          </p:cNvPr>
          <p:cNvSpPr/>
          <p:nvPr userDrawn="1"/>
        </p:nvSpPr>
        <p:spPr>
          <a:xfrm>
            <a:off x="2794336" y="413606"/>
            <a:ext cx="9397664" cy="6444395"/>
          </a:xfrm>
          <a:custGeom>
            <a:avLst/>
            <a:gdLst>
              <a:gd name="connsiteX0" fmla="*/ 2977863 w 9397664"/>
              <a:gd name="connsiteY0" fmla="*/ 144 h 6444395"/>
              <a:gd name="connsiteX1" fmla="*/ 5825266 w 9397664"/>
              <a:gd name="connsiteY1" fmla="*/ 231655 h 6444395"/>
              <a:gd name="connsiteX2" fmla="*/ 9035998 w 9397664"/>
              <a:gd name="connsiteY2" fmla="*/ 625849 h 6444395"/>
              <a:gd name="connsiteX3" fmla="*/ 9397664 w 9397664"/>
              <a:gd name="connsiteY3" fmla="*/ 699641 h 6444395"/>
              <a:gd name="connsiteX4" fmla="*/ 9397664 w 9397664"/>
              <a:gd name="connsiteY4" fmla="*/ 6444395 h 6444395"/>
              <a:gd name="connsiteX5" fmla="*/ 1510476 w 9397664"/>
              <a:gd name="connsiteY5" fmla="*/ 6444395 h 6444395"/>
              <a:gd name="connsiteX6" fmla="*/ 1354348 w 9397664"/>
              <a:gd name="connsiteY6" fmla="*/ 6211281 h 6444395"/>
              <a:gd name="connsiteX7" fmla="*/ 3 w 9397664"/>
              <a:gd name="connsiteY7" fmla="*/ 2448802 h 6444395"/>
              <a:gd name="connsiteX8" fmla="*/ 1660816 w 9397664"/>
              <a:gd name="connsiteY8" fmla="*/ 152062 h 6444395"/>
              <a:gd name="connsiteX9" fmla="*/ 2977863 w 9397664"/>
              <a:gd name="connsiteY9" fmla="*/ 144 h 644439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97664" h="6444395">
                <a:moveTo>
                  <a:pt x="2977863" y="144"/>
                </a:moveTo>
                <a:cubicBezTo>
                  <a:pt x="3786551" y="-4514"/>
                  <a:pt x="4728111" y="104577"/>
                  <a:pt x="5825266" y="231655"/>
                </a:cubicBezTo>
                <a:cubicBezTo>
                  <a:pt x="6990544" y="371803"/>
                  <a:pt x="8101168" y="456664"/>
                  <a:pt x="9035998" y="625849"/>
                </a:cubicBezTo>
                <a:lnTo>
                  <a:pt x="9397664" y="699641"/>
                </a:lnTo>
                <a:lnTo>
                  <a:pt x="9397664" y="6444395"/>
                </a:lnTo>
                <a:lnTo>
                  <a:pt x="1510476" y="6444395"/>
                </a:lnTo>
                <a:lnTo>
                  <a:pt x="1354348" y="6211281"/>
                </a:lnTo>
                <a:cubicBezTo>
                  <a:pt x="502519" y="4898842"/>
                  <a:pt x="11583" y="3559142"/>
                  <a:pt x="3" y="2448802"/>
                </a:cubicBezTo>
                <a:cubicBezTo>
                  <a:pt x="-1552" y="1183932"/>
                  <a:pt x="628747" y="429913"/>
                  <a:pt x="1660816" y="152062"/>
                </a:cubicBezTo>
                <a:cubicBezTo>
                  <a:pt x="2055271" y="46683"/>
                  <a:pt x="2492650" y="2938"/>
                  <a:pt x="2977863" y="144"/>
                </a:cubicBez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23" name="Freeform: Shape 22">
            <a:extLst>
              <a:ext uri="{FF2B5EF4-FFF2-40B4-BE49-F238E27FC236}">
                <a16:creationId xmlns:a16="http://schemas.microsoft.com/office/drawing/2014/main" id="{1250C911-3FB5-48B4-B96D-CD0369490BCB}"/>
              </a:ext>
            </a:extLst>
          </p:cNvPr>
          <p:cNvSpPr/>
          <p:nvPr userDrawn="1"/>
        </p:nvSpPr>
        <p:spPr>
          <a:xfrm rot="21170883">
            <a:off x="-202275" y="-449648"/>
            <a:ext cx="7965655" cy="6306402"/>
          </a:xfrm>
          <a:custGeom>
            <a:avLst/>
            <a:gdLst>
              <a:gd name="connsiteX0" fmla="*/ 568286 w 7965655"/>
              <a:gd name="connsiteY0" fmla="*/ 0 h 6306402"/>
              <a:gd name="connsiteX1" fmla="*/ 7864443 w 7965655"/>
              <a:gd name="connsiteY1" fmla="*/ 915503 h 6306402"/>
              <a:gd name="connsiteX2" fmla="*/ 7867293 w 7965655"/>
              <a:gd name="connsiteY2" fmla="*/ 922235 h 6306402"/>
              <a:gd name="connsiteX3" fmla="*/ 7965655 w 7965655"/>
              <a:gd name="connsiteY3" fmla="*/ 1486729 h 6306402"/>
              <a:gd name="connsiteX4" fmla="*/ 7965630 w 7965655"/>
              <a:gd name="connsiteY4" fmla="*/ 1486710 h 6306402"/>
              <a:gd name="connsiteX5" fmla="*/ 3547759 w 7965655"/>
              <a:gd name="connsiteY5" fmla="*/ 6279106 h 6306402"/>
              <a:gd name="connsiteX6" fmla="*/ 72128 w 7965655"/>
              <a:gd name="connsiteY6" fmla="*/ 4632646 h 6306402"/>
              <a:gd name="connsiteX7" fmla="*/ 0 w 7965655"/>
              <a:gd name="connsiteY7" fmla="*/ 4528988 h 6306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965655" h="6306402">
                <a:moveTo>
                  <a:pt x="568286" y="0"/>
                </a:moveTo>
                <a:lnTo>
                  <a:pt x="7864443" y="915503"/>
                </a:lnTo>
                <a:lnTo>
                  <a:pt x="7867293" y="922235"/>
                </a:lnTo>
                <a:cubicBezTo>
                  <a:pt x="7928729" y="1088702"/>
                  <a:pt x="7962482" y="1275993"/>
                  <a:pt x="7965655" y="1486729"/>
                </a:cubicBezTo>
                <a:lnTo>
                  <a:pt x="7965630" y="1486710"/>
                </a:lnTo>
                <a:cubicBezTo>
                  <a:pt x="7964064" y="3181254"/>
                  <a:pt x="6115687" y="5919812"/>
                  <a:pt x="3547759" y="6279106"/>
                </a:cubicBezTo>
                <a:cubicBezTo>
                  <a:pt x="2105889" y="6463585"/>
                  <a:pt x="876607" y="5690772"/>
                  <a:pt x="72128" y="4632646"/>
                </a:cubicBezTo>
                <a:lnTo>
                  <a:pt x="0" y="4528988"/>
                </a:lnTo>
                <a:close/>
              </a:path>
            </a:pathLst>
          </a:custGeom>
          <a:solidFill>
            <a:schemeClr val="accent4">
              <a:alpha val="70000"/>
            </a:schemeClr>
          </a:solidFill>
          <a:ln w="586" cap="flat">
            <a:noFill/>
            <a:prstDash val="solid"/>
            <a:miter/>
          </a:ln>
        </p:spPr>
        <p:txBody>
          <a:bodyPr wrap="square" rtlCol="0" anchor="ctr">
            <a:noAutofit/>
          </a:bodyPr>
          <a:lstStyle/>
          <a:p>
            <a:endParaRPr lang="en-US"/>
          </a:p>
        </p:txBody>
      </p:sp>
      <p:sp>
        <p:nvSpPr>
          <p:cNvPr id="17" name="Picture Placeholder 16">
            <a:extLst>
              <a:ext uri="{FF2B5EF4-FFF2-40B4-BE49-F238E27FC236}">
                <a16:creationId xmlns:a16="http://schemas.microsoft.com/office/drawing/2014/main" id="{8E56536D-F090-4C4F-8A6E-D8C5E58AEF81}"/>
              </a:ext>
            </a:extLst>
          </p:cNvPr>
          <p:cNvSpPr>
            <a:spLocks noGrp="1"/>
          </p:cNvSpPr>
          <p:nvPr>
            <p:ph type="pic" sz="quarter" idx="12"/>
          </p:nvPr>
        </p:nvSpPr>
        <p:spPr>
          <a:xfrm>
            <a:off x="1232131" y="1129989"/>
            <a:ext cx="9729216" cy="2450592"/>
          </a:xfrm>
          <a:prstGeom prst="roundRect">
            <a:avLst>
              <a:gd name="adj" fmla="val 10360"/>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18" name="Title 1">
            <a:extLst>
              <a:ext uri="{FF2B5EF4-FFF2-40B4-BE49-F238E27FC236}">
                <a16:creationId xmlns:a16="http://schemas.microsoft.com/office/drawing/2014/main" id="{D29D7C9B-7B51-4A94-9A7A-EF07A67D58A2}"/>
              </a:ext>
            </a:extLst>
          </p:cNvPr>
          <p:cNvSpPr>
            <a:spLocks noGrp="1"/>
          </p:cNvSpPr>
          <p:nvPr>
            <p:ph type="title"/>
          </p:nvPr>
        </p:nvSpPr>
        <p:spPr>
          <a:xfrm>
            <a:off x="2030412" y="1608115"/>
            <a:ext cx="5431536" cy="1444752"/>
          </a:xfrm>
        </p:spPr>
        <p:txBody>
          <a:bodyPr anchor="t">
            <a:noAutofit/>
          </a:bodyPr>
          <a:lstStyle>
            <a:lvl1pPr algn="l">
              <a:lnSpc>
                <a:spcPct val="100000"/>
              </a:lnSpc>
              <a:defRPr sz="4400">
                <a:solidFill>
                  <a:schemeClr val="bg1"/>
                </a:solidFill>
              </a:defRPr>
            </a:lvl1pPr>
          </a:lstStyle>
          <a:p>
            <a:r>
              <a:rPr lang="en-US"/>
              <a:t>Click to edit Master title style</a:t>
            </a:r>
            <a:endParaRPr lang="en-ID"/>
          </a:p>
        </p:txBody>
      </p:sp>
      <p:sp>
        <p:nvSpPr>
          <p:cNvPr id="19" name="Text Placeholder 11">
            <a:extLst>
              <a:ext uri="{FF2B5EF4-FFF2-40B4-BE49-F238E27FC236}">
                <a16:creationId xmlns:a16="http://schemas.microsoft.com/office/drawing/2014/main" id="{BFE52F87-5D26-4F3D-983E-F1959CB2C6E7}"/>
              </a:ext>
            </a:extLst>
          </p:cNvPr>
          <p:cNvSpPr>
            <a:spLocks noGrp="1"/>
          </p:cNvSpPr>
          <p:nvPr>
            <p:ph type="body" sz="quarter" idx="11"/>
          </p:nvPr>
        </p:nvSpPr>
        <p:spPr>
          <a:xfrm>
            <a:off x="2027491" y="4202967"/>
            <a:ext cx="3054096" cy="101498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21" name="Text Placeholder 11">
            <a:extLst>
              <a:ext uri="{FF2B5EF4-FFF2-40B4-BE49-F238E27FC236}">
                <a16:creationId xmlns:a16="http://schemas.microsoft.com/office/drawing/2014/main" id="{C9A280B0-5F37-4F33-83B0-712D68D532CC}"/>
              </a:ext>
            </a:extLst>
          </p:cNvPr>
          <p:cNvSpPr>
            <a:spLocks noGrp="1"/>
          </p:cNvSpPr>
          <p:nvPr>
            <p:ph type="body" sz="quarter" idx="13"/>
          </p:nvPr>
        </p:nvSpPr>
        <p:spPr>
          <a:xfrm>
            <a:off x="6049579" y="4572299"/>
            <a:ext cx="1920240"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22" name="Text Placeholder 11">
            <a:extLst>
              <a:ext uri="{FF2B5EF4-FFF2-40B4-BE49-F238E27FC236}">
                <a16:creationId xmlns:a16="http://schemas.microsoft.com/office/drawing/2014/main" id="{61958982-7357-48FE-8DBD-53D573F8B08B}"/>
              </a:ext>
            </a:extLst>
          </p:cNvPr>
          <p:cNvSpPr>
            <a:spLocks noGrp="1"/>
          </p:cNvSpPr>
          <p:nvPr>
            <p:ph type="body" sz="quarter" idx="14"/>
          </p:nvPr>
        </p:nvSpPr>
        <p:spPr>
          <a:xfrm>
            <a:off x="8242935" y="4572299"/>
            <a:ext cx="1920240"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4275067703"/>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07">
    <p:spTree>
      <p:nvGrpSpPr>
        <p:cNvPr id="1" name=""/>
        <p:cNvGrpSpPr/>
        <p:nvPr/>
      </p:nvGrpSpPr>
      <p:grpSpPr>
        <a:xfrm>
          <a:off x="0" y="0"/>
          <a:ext cx="0" cy="0"/>
          <a:chOff x="0" y="0"/>
          <a:chExt cx="0" cy="0"/>
        </a:xfrm>
      </p:grpSpPr>
      <p:sp>
        <p:nvSpPr>
          <p:cNvPr id="33" name="Freeform: Shape 32">
            <a:extLst>
              <a:ext uri="{FF2B5EF4-FFF2-40B4-BE49-F238E27FC236}">
                <a16:creationId xmlns:a16="http://schemas.microsoft.com/office/drawing/2014/main" id="{4B4D480C-9C46-4DC9-85DA-739D3134C440}"/>
              </a:ext>
            </a:extLst>
          </p:cNvPr>
          <p:cNvSpPr/>
          <p:nvPr userDrawn="1"/>
        </p:nvSpPr>
        <p:spPr>
          <a:xfrm>
            <a:off x="0" y="0"/>
            <a:ext cx="7315897" cy="6858000"/>
          </a:xfrm>
          <a:custGeom>
            <a:avLst/>
            <a:gdLst>
              <a:gd name="connsiteX0" fmla="*/ 7315897 w 7315897"/>
              <a:gd name="connsiteY0" fmla="*/ 1825974 h 6858000"/>
              <a:gd name="connsiteX1" fmla="*/ 7315897 w 7315897"/>
              <a:gd name="connsiteY1" fmla="*/ 1825991 h 6858000"/>
              <a:gd name="connsiteX2" fmla="*/ 7315897 w 7315897"/>
              <a:gd name="connsiteY2" fmla="*/ 1825985 h 6858000"/>
              <a:gd name="connsiteX3" fmla="*/ 0 w 7315897"/>
              <a:gd name="connsiteY3" fmla="*/ 0 h 6858000"/>
              <a:gd name="connsiteX4" fmla="*/ 4739665 w 7315897"/>
              <a:gd name="connsiteY4" fmla="*/ 0 h 6858000"/>
              <a:gd name="connsiteX5" fmla="*/ 5031825 w 7315897"/>
              <a:gd name="connsiteY5" fmla="*/ 42123 h 6858000"/>
              <a:gd name="connsiteX6" fmla="*/ 7307953 w 7315897"/>
              <a:gd name="connsiteY6" fmla="*/ 1666692 h 6858000"/>
              <a:gd name="connsiteX7" fmla="*/ 7315897 w 7315897"/>
              <a:gd name="connsiteY7" fmla="*/ 1825985 h 6858000"/>
              <a:gd name="connsiteX8" fmla="*/ 7310655 w 7315897"/>
              <a:gd name="connsiteY8" fmla="*/ 1993926 h 6858000"/>
              <a:gd name="connsiteX9" fmla="*/ 6081836 w 7315897"/>
              <a:gd name="connsiteY9" fmla="*/ 4855640 h 6858000"/>
              <a:gd name="connsiteX10" fmla="*/ 3728608 w 7315897"/>
              <a:gd name="connsiteY10" fmla="*/ 6825487 h 6858000"/>
              <a:gd name="connsiteX11" fmla="*/ 3619329 w 7315897"/>
              <a:gd name="connsiteY11" fmla="*/ 6858000 h 6858000"/>
              <a:gd name="connsiteX12" fmla="*/ 2335779 w 7315897"/>
              <a:gd name="connsiteY12" fmla="*/ 6858000 h 6858000"/>
              <a:gd name="connsiteX13" fmla="*/ 2199353 w 7315897"/>
              <a:gd name="connsiteY13" fmla="*/ 6815736 h 6858000"/>
              <a:gd name="connsiteX14" fmla="*/ 59700 w 7315897"/>
              <a:gd name="connsiteY14" fmla="*/ 4926138 h 6858000"/>
              <a:gd name="connsiteX15" fmla="*/ 0 w 7315897"/>
              <a:gd name="connsiteY15" fmla="*/ 483319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7315897" h="6858000">
                <a:moveTo>
                  <a:pt x="7315897" y="1825974"/>
                </a:moveTo>
                <a:lnTo>
                  <a:pt x="7315897" y="1825991"/>
                </a:lnTo>
                <a:lnTo>
                  <a:pt x="7315897" y="1825985"/>
                </a:lnTo>
                <a:close/>
                <a:moveTo>
                  <a:pt x="0" y="0"/>
                </a:moveTo>
                <a:lnTo>
                  <a:pt x="4739665" y="0"/>
                </a:lnTo>
                <a:lnTo>
                  <a:pt x="5031825" y="42123"/>
                </a:lnTo>
                <a:cubicBezTo>
                  <a:pt x="6296223" y="241190"/>
                  <a:pt x="7212862" y="586990"/>
                  <a:pt x="7307953" y="1666692"/>
                </a:cubicBezTo>
                <a:lnTo>
                  <a:pt x="7315897" y="1825985"/>
                </a:lnTo>
                <a:lnTo>
                  <a:pt x="7310655" y="1993926"/>
                </a:lnTo>
                <a:cubicBezTo>
                  <a:pt x="7256845" y="2847421"/>
                  <a:pt x="6792738" y="3900301"/>
                  <a:pt x="6081836" y="4855640"/>
                </a:cubicBezTo>
                <a:cubicBezTo>
                  <a:pt x="5456535" y="5693058"/>
                  <a:pt x="4636820" y="6513264"/>
                  <a:pt x="3728608" y="6825487"/>
                </a:cubicBezTo>
                <a:lnTo>
                  <a:pt x="3619329" y="6858000"/>
                </a:lnTo>
                <a:lnTo>
                  <a:pt x="2335779" y="6858000"/>
                </a:lnTo>
                <a:lnTo>
                  <a:pt x="2199353" y="6815736"/>
                </a:lnTo>
                <a:cubicBezTo>
                  <a:pt x="1351272" y="6511071"/>
                  <a:pt x="625951" y="5751722"/>
                  <a:pt x="59700" y="4926138"/>
                </a:cubicBezTo>
                <a:lnTo>
                  <a:pt x="0" y="4833190"/>
                </a:lnTo>
                <a:close/>
              </a:path>
            </a:pathLst>
          </a:custGeom>
          <a:solidFill>
            <a:schemeClr val="accent5">
              <a:alpha val="85000"/>
            </a:schemeClr>
          </a:solidFill>
          <a:ln w="586" cap="flat">
            <a:noFill/>
            <a:prstDash val="solid"/>
            <a:miter/>
          </a:ln>
        </p:spPr>
        <p:txBody>
          <a:bodyPr wrap="square" rtlCol="0" anchor="ctr">
            <a:noAutofit/>
          </a:bodyPr>
          <a:lstStyle/>
          <a:p>
            <a:endParaRPr lang="en-US"/>
          </a:p>
        </p:txBody>
      </p:sp>
      <p:sp>
        <p:nvSpPr>
          <p:cNvPr id="26" name="Oval 25">
            <a:extLst>
              <a:ext uri="{FF2B5EF4-FFF2-40B4-BE49-F238E27FC236}">
                <a16:creationId xmlns:a16="http://schemas.microsoft.com/office/drawing/2014/main" id="{7256630B-6225-4C1A-9667-B7C0CC9DAC37}"/>
              </a:ext>
            </a:extLst>
          </p:cNvPr>
          <p:cNvSpPr>
            <a:spLocks noGrp="1"/>
          </p:cNvSpPr>
          <p:nvPr>
            <p:ph type="pic" sz="quarter" idx="12"/>
          </p:nvPr>
        </p:nvSpPr>
        <p:spPr>
          <a:xfrm>
            <a:off x="6753088" y="302547"/>
            <a:ext cx="6454912" cy="5963966"/>
          </a:xfrm>
          <a:prstGeom prst="ellipse">
            <a:avLst/>
          </a:pr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18" name="Title 1">
            <a:extLst>
              <a:ext uri="{FF2B5EF4-FFF2-40B4-BE49-F238E27FC236}">
                <a16:creationId xmlns:a16="http://schemas.microsoft.com/office/drawing/2014/main" id="{D29D7C9B-7B51-4A94-9A7A-EF07A67D58A2}"/>
              </a:ext>
            </a:extLst>
          </p:cNvPr>
          <p:cNvSpPr>
            <a:spLocks noGrp="1"/>
          </p:cNvSpPr>
          <p:nvPr>
            <p:ph type="title"/>
          </p:nvPr>
        </p:nvSpPr>
        <p:spPr>
          <a:xfrm>
            <a:off x="995172" y="1431211"/>
            <a:ext cx="4224528" cy="950976"/>
          </a:xfrm>
        </p:spPr>
        <p:txBody>
          <a:bodyPr anchor="t">
            <a:noAutofit/>
          </a:bodyPr>
          <a:lstStyle>
            <a:lvl1pPr algn="l">
              <a:lnSpc>
                <a:spcPct val="100000"/>
              </a:lnSpc>
              <a:defRPr sz="2800">
                <a:solidFill>
                  <a:schemeClr val="bg1"/>
                </a:solidFill>
              </a:defRPr>
            </a:lvl1pPr>
          </a:lstStyle>
          <a:p>
            <a:r>
              <a:rPr lang="en-US"/>
              <a:t>Click to edit Master title style</a:t>
            </a:r>
            <a:endParaRPr lang="en-ID"/>
          </a:p>
        </p:txBody>
      </p:sp>
      <p:sp>
        <p:nvSpPr>
          <p:cNvPr id="19" name="Text Placeholder 11">
            <a:extLst>
              <a:ext uri="{FF2B5EF4-FFF2-40B4-BE49-F238E27FC236}">
                <a16:creationId xmlns:a16="http://schemas.microsoft.com/office/drawing/2014/main" id="{BFE52F87-5D26-4F3D-983E-F1959CB2C6E7}"/>
              </a:ext>
            </a:extLst>
          </p:cNvPr>
          <p:cNvSpPr>
            <a:spLocks noGrp="1"/>
          </p:cNvSpPr>
          <p:nvPr>
            <p:ph type="body" sz="quarter" idx="11"/>
          </p:nvPr>
        </p:nvSpPr>
        <p:spPr>
          <a:xfrm>
            <a:off x="995172" y="2605293"/>
            <a:ext cx="4224528" cy="649224"/>
          </a:xfrm>
        </p:spPr>
        <p:txBody>
          <a:bodyPr/>
          <a:lstStyle>
            <a:lvl1pPr algn="l">
              <a:defRPr sz="1200" b="0">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27" name="Text Placeholder 11">
            <a:extLst>
              <a:ext uri="{FF2B5EF4-FFF2-40B4-BE49-F238E27FC236}">
                <a16:creationId xmlns:a16="http://schemas.microsoft.com/office/drawing/2014/main" id="{07B9CB88-9BDC-4D78-9745-C618BA2DBBB6}"/>
              </a:ext>
            </a:extLst>
          </p:cNvPr>
          <p:cNvSpPr>
            <a:spLocks noGrp="1"/>
          </p:cNvSpPr>
          <p:nvPr>
            <p:ph type="body" sz="quarter" idx="10"/>
          </p:nvPr>
        </p:nvSpPr>
        <p:spPr>
          <a:xfrm>
            <a:off x="2093502" y="3580759"/>
            <a:ext cx="3145536" cy="310896"/>
          </a:xfrm>
        </p:spPr>
        <p:txBody>
          <a:bodyPr/>
          <a:lstStyle>
            <a:lvl1pPr algn="l">
              <a:defRPr sz="1400" b="1">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28" name="Text Placeholder 11">
            <a:extLst>
              <a:ext uri="{FF2B5EF4-FFF2-40B4-BE49-F238E27FC236}">
                <a16:creationId xmlns:a16="http://schemas.microsoft.com/office/drawing/2014/main" id="{584BCEB0-3917-437E-BF2A-B37F84FDE58F}"/>
              </a:ext>
            </a:extLst>
          </p:cNvPr>
          <p:cNvSpPr>
            <a:spLocks noGrp="1"/>
          </p:cNvSpPr>
          <p:nvPr>
            <p:ph type="body" sz="quarter" idx="13"/>
          </p:nvPr>
        </p:nvSpPr>
        <p:spPr>
          <a:xfrm>
            <a:off x="2093502" y="3888536"/>
            <a:ext cx="3145536" cy="466344"/>
          </a:xfrm>
        </p:spPr>
        <p:txBody>
          <a:bodyPr/>
          <a:lstStyle>
            <a:lvl1pPr algn="l">
              <a:defRPr sz="1200" b="0">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29" name="Text Placeholder 11">
            <a:extLst>
              <a:ext uri="{FF2B5EF4-FFF2-40B4-BE49-F238E27FC236}">
                <a16:creationId xmlns:a16="http://schemas.microsoft.com/office/drawing/2014/main" id="{368ECE2B-56C3-427E-A110-B18A7F2E95E1}"/>
              </a:ext>
            </a:extLst>
          </p:cNvPr>
          <p:cNvSpPr>
            <a:spLocks noGrp="1"/>
          </p:cNvSpPr>
          <p:nvPr>
            <p:ph type="body" sz="quarter" idx="14"/>
          </p:nvPr>
        </p:nvSpPr>
        <p:spPr>
          <a:xfrm>
            <a:off x="2093502" y="4652668"/>
            <a:ext cx="3145536" cy="310896"/>
          </a:xfrm>
        </p:spPr>
        <p:txBody>
          <a:bodyPr/>
          <a:lstStyle>
            <a:lvl1pPr algn="l">
              <a:defRPr sz="1400" b="1">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30" name="Text Placeholder 11">
            <a:extLst>
              <a:ext uri="{FF2B5EF4-FFF2-40B4-BE49-F238E27FC236}">
                <a16:creationId xmlns:a16="http://schemas.microsoft.com/office/drawing/2014/main" id="{63F2D1BC-0491-47BD-9996-3173092E49CC}"/>
              </a:ext>
            </a:extLst>
          </p:cNvPr>
          <p:cNvSpPr>
            <a:spLocks noGrp="1"/>
          </p:cNvSpPr>
          <p:nvPr>
            <p:ph type="body" sz="quarter" idx="15"/>
          </p:nvPr>
        </p:nvSpPr>
        <p:spPr>
          <a:xfrm>
            <a:off x="2093502" y="4960445"/>
            <a:ext cx="3145536" cy="466344"/>
          </a:xfrm>
        </p:spPr>
        <p:txBody>
          <a:bodyPr/>
          <a:lstStyle>
            <a:lvl1pPr algn="l">
              <a:defRPr sz="1200" b="0">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31" name="Text Placeholder 11">
            <a:extLst>
              <a:ext uri="{FF2B5EF4-FFF2-40B4-BE49-F238E27FC236}">
                <a16:creationId xmlns:a16="http://schemas.microsoft.com/office/drawing/2014/main" id="{1B18AC52-F325-4768-8ED5-CF264BF00963}"/>
              </a:ext>
            </a:extLst>
          </p:cNvPr>
          <p:cNvSpPr>
            <a:spLocks noGrp="1"/>
          </p:cNvSpPr>
          <p:nvPr>
            <p:ph type="body" sz="quarter" idx="16" hasCustomPrompt="1"/>
          </p:nvPr>
        </p:nvSpPr>
        <p:spPr>
          <a:xfrm>
            <a:off x="1053084" y="3582105"/>
            <a:ext cx="813816" cy="768096"/>
          </a:xfrm>
        </p:spPr>
        <p:txBody>
          <a:bodyPr lIns="0" rIns="0"/>
          <a:lstStyle>
            <a:lvl1pPr algn="l">
              <a:defRPr sz="44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
        <p:nvSpPr>
          <p:cNvPr id="32" name="Text Placeholder 11">
            <a:extLst>
              <a:ext uri="{FF2B5EF4-FFF2-40B4-BE49-F238E27FC236}">
                <a16:creationId xmlns:a16="http://schemas.microsoft.com/office/drawing/2014/main" id="{F6820219-ADB7-4281-BA35-E12E3615BE68}"/>
              </a:ext>
            </a:extLst>
          </p:cNvPr>
          <p:cNvSpPr>
            <a:spLocks noGrp="1"/>
          </p:cNvSpPr>
          <p:nvPr>
            <p:ph type="body" sz="quarter" idx="17" hasCustomPrompt="1"/>
          </p:nvPr>
        </p:nvSpPr>
        <p:spPr>
          <a:xfrm>
            <a:off x="1053084" y="4658694"/>
            <a:ext cx="813816" cy="768096"/>
          </a:xfrm>
        </p:spPr>
        <p:txBody>
          <a:bodyPr lIns="0" rIns="0"/>
          <a:lstStyle>
            <a:lvl1pPr algn="l">
              <a:defRPr sz="44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Tree>
    <p:extLst>
      <p:ext uri="{BB962C8B-B14F-4D97-AF65-F5344CB8AC3E}">
        <p14:creationId xmlns:p14="http://schemas.microsoft.com/office/powerpoint/2010/main" val="93637860"/>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08">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D29D7C9B-7B51-4A94-9A7A-EF07A67D58A2}"/>
              </a:ext>
            </a:extLst>
          </p:cNvPr>
          <p:cNvSpPr>
            <a:spLocks noGrp="1"/>
          </p:cNvSpPr>
          <p:nvPr>
            <p:ph type="title"/>
          </p:nvPr>
        </p:nvSpPr>
        <p:spPr>
          <a:xfrm>
            <a:off x="6089904" y="994885"/>
            <a:ext cx="5340096" cy="521208"/>
          </a:xfrm>
        </p:spPr>
        <p:txBody>
          <a:bodyPr anchor="t">
            <a:noAutofit/>
          </a:bodyPr>
          <a:lstStyle>
            <a:lvl1pPr algn="l">
              <a:lnSpc>
                <a:spcPct val="100000"/>
              </a:lnSpc>
              <a:defRPr sz="2800">
                <a:solidFill>
                  <a:schemeClr val="tx1"/>
                </a:solidFill>
              </a:defRPr>
            </a:lvl1pPr>
          </a:lstStyle>
          <a:p>
            <a:r>
              <a:rPr lang="en-US"/>
              <a:t>Click to edit Master title style</a:t>
            </a:r>
            <a:endParaRPr lang="en-ID"/>
          </a:p>
        </p:txBody>
      </p:sp>
      <p:sp>
        <p:nvSpPr>
          <p:cNvPr id="27" name="Text Placeholder 11">
            <a:extLst>
              <a:ext uri="{FF2B5EF4-FFF2-40B4-BE49-F238E27FC236}">
                <a16:creationId xmlns:a16="http://schemas.microsoft.com/office/drawing/2014/main" id="{07B9CB88-9BDC-4D78-9745-C618BA2DBBB6}"/>
              </a:ext>
            </a:extLst>
          </p:cNvPr>
          <p:cNvSpPr>
            <a:spLocks noGrp="1"/>
          </p:cNvSpPr>
          <p:nvPr>
            <p:ph type="body" sz="quarter" idx="10"/>
          </p:nvPr>
        </p:nvSpPr>
        <p:spPr>
          <a:xfrm>
            <a:off x="7416229" y="1906592"/>
            <a:ext cx="375818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8" name="Text Placeholder 11">
            <a:extLst>
              <a:ext uri="{FF2B5EF4-FFF2-40B4-BE49-F238E27FC236}">
                <a16:creationId xmlns:a16="http://schemas.microsoft.com/office/drawing/2014/main" id="{584BCEB0-3917-437E-BF2A-B37F84FDE58F}"/>
              </a:ext>
            </a:extLst>
          </p:cNvPr>
          <p:cNvSpPr>
            <a:spLocks noGrp="1"/>
          </p:cNvSpPr>
          <p:nvPr>
            <p:ph type="body" sz="quarter" idx="13"/>
          </p:nvPr>
        </p:nvSpPr>
        <p:spPr>
          <a:xfrm>
            <a:off x="7416229" y="2201993"/>
            <a:ext cx="3758184" cy="74980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1" name="Text Placeholder 11">
            <a:extLst>
              <a:ext uri="{FF2B5EF4-FFF2-40B4-BE49-F238E27FC236}">
                <a16:creationId xmlns:a16="http://schemas.microsoft.com/office/drawing/2014/main" id="{1B18AC52-F325-4768-8ED5-CF264BF00963}"/>
              </a:ext>
            </a:extLst>
          </p:cNvPr>
          <p:cNvSpPr>
            <a:spLocks noGrp="1"/>
          </p:cNvSpPr>
          <p:nvPr>
            <p:ph type="body" sz="quarter" idx="16" hasCustomPrompt="1"/>
          </p:nvPr>
        </p:nvSpPr>
        <p:spPr>
          <a:xfrm>
            <a:off x="6129104" y="2165821"/>
            <a:ext cx="905256" cy="649224"/>
          </a:xfrm>
        </p:spPr>
        <p:txBody>
          <a:bodyPr lIns="0" rIns="0"/>
          <a:lstStyle>
            <a:lvl1pPr algn="ctr">
              <a:defRPr sz="36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
        <p:nvSpPr>
          <p:cNvPr id="43" name="Freeform: Shape 42">
            <a:extLst>
              <a:ext uri="{FF2B5EF4-FFF2-40B4-BE49-F238E27FC236}">
                <a16:creationId xmlns:a16="http://schemas.microsoft.com/office/drawing/2014/main" id="{86BF08BD-A23F-4690-B4AD-FBCEB896A27C}"/>
              </a:ext>
            </a:extLst>
          </p:cNvPr>
          <p:cNvSpPr/>
          <p:nvPr userDrawn="1"/>
        </p:nvSpPr>
        <p:spPr>
          <a:xfrm>
            <a:off x="1" y="0"/>
            <a:ext cx="5645931" cy="6858000"/>
          </a:xfrm>
          <a:custGeom>
            <a:avLst/>
            <a:gdLst>
              <a:gd name="connsiteX0" fmla="*/ 5645931 w 5645931"/>
              <a:gd name="connsiteY0" fmla="*/ 1533018 h 6858000"/>
              <a:gd name="connsiteX1" fmla="*/ 5645931 w 5645931"/>
              <a:gd name="connsiteY1" fmla="*/ 1533037 h 6858000"/>
              <a:gd name="connsiteX2" fmla="*/ 5645930 w 5645931"/>
              <a:gd name="connsiteY2" fmla="*/ 1533030 h 6858000"/>
              <a:gd name="connsiteX3" fmla="*/ 0 w 5645931"/>
              <a:gd name="connsiteY3" fmla="*/ 0 h 6858000"/>
              <a:gd name="connsiteX4" fmla="*/ 4746463 w 5645931"/>
              <a:gd name="connsiteY4" fmla="*/ 0 h 6858000"/>
              <a:gd name="connsiteX5" fmla="*/ 4903357 w 5645931"/>
              <a:gd name="connsiteY5" fmla="*/ 86294 h 6858000"/>
              <a:gd name="connsiteX6" fmla="*/ 5638224 w 5645931"/>
              <a:gd name="connsiteY6" fmla="*/ 1360568 h 6858000"/>
              <a:gd name="connsiteX7" fmla="*/ 5645930 w 5645931"/>
              <a:gd name="connsiteY7" fmla="*/ 1533030 h 6858000"/>
              <a:gd name="connsiteX8" fmla="*/ 5640845 w 5645931"/>
              <a:gd name="connsiteY8" fmla="*/ 1714857 h 6858000"/>
              <a:gd name="connsiteX9" fmla="*/ 4448859 w 5645931"/>
              <a:gd name="connsiteY9" fmla="*/ 4813164 h 6858000"/>
              <a:gd name="connsiteX10" fmla="*/ 2566309 w 5645931"/>
              <a:gd name="connsiteY10" fmla="*/ 6752736 h 6858000"/>
              <a:gd name="connsiteX11" fmla="*/ 2368542 w 5645931"/>
              <a:gd name="connsiteY11" fmla="*/ 6858000 h 6858000"/>
              <a:gd name="connsiteX12" fmla="*/ 512900 w 5645931"/>
              <a:gd name="connsiteY12" fmla="*/ 6858000 h 6858000"/>
              <a:gd name="connsiteX13" fmla="*/ 479588 w 5645931"/>
              <a:gd name="connsiteY13" fmla="*/ 6842838 h 6858000"/>
              <a:gd name="connsiteX14" fmla="*/ 88634 w 5645931"/>
              <a:gd name="connsiteY14" fmla="*/ 6602193 h 6858000"/>
              <a:gd name="connsiteX15" fmla="*/ 0 w 5645931"/>
              <a:gd name="connsiteY15" fmla="*/ 6533548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5645931" h="6858000">
                <a:moveTo>
                  <a:pt x="5645931" y="1533018"/>
                </a:moveTo>
                <a:lnTo>
                  <a:pt x="5645931" y="1533037"/>
                </a:lnTo>
                <a:lnTo>
                  <a:pt x="5645930" y="1533030"/>
                </a:lnTo>
                <a:close/>
                <a:moveTo>
                  <a:pt x="0" y="0"/>
                </a:moveTo>
                <a:lnTo>
                  <a:pt x="4746463" y="0"/>
                </a:lnTo>
                <a:lnTo>
                  <a:pt x="4903357" y="86294"/>
                </a:lnTo>
                <a:cubicBezTo>
                  <a:pt x="5322934" y="353949"/>
                  <a:pt x="5589908" y="748252"/>
                  <a:pt x="5638224" y="1360568"/>
                </a:cubicBezTo>
                <a:lnTo>
                  <a:pt x="5645930" y="1533030"/>
                </a:lnTo>
                <a:lnTo>
                  <a:pt x="5640845" y="1714857"/>
                </a:lnTo>
                <a:cubicBezTo>
                  <a:pt x="5588648" y="2638915"/>
                  <a:pt x="5138452" y="3778842"/>
                  <a:pt x="4448859" y="4813164"/>
                </a:cubicBezTo>
                <a:cubicBezTo>
                  <a:pt x="3935618" y="5580331"/>
                  <a:pt x="3287353" y="6334156"/>
                  <a:pt x="2566309" y="6752736"/>
                </a:cubicBezTo>
                <a:lnTo>
                  <a:pt x="2368542" y="6858000"/>
                </a:lnTo>
                <a:lnTo>
                  <a:pt x="512900" y="6858000"/>
                </a:lnTo>
                <a:lnTo>
                  <a:pt x="479588" y="6842838"/>
                </a:lnTo>
                <a:cubicBezTo>
                  <a:pt x="345826" y="6774674"/>
                  <a:pt x="215454" y="6693810"/>
                  <a:pt x="88634" y="6602193"/>
                </a:cubicBezTo>
                <a:lnTo>
                  <a:pt x="0" y="6533548"/>
                </a:ln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44" name="Freeform: Shape 43">
            <a:extLst>
              <a:ext uri="{FF2B5EF4-FFF2-40B4-BE49-F238E27FC236}">
                <a16:creationId xmlns:a16="http://schemas.microsoft.com/office/drawing/2014/main" id="{2AD21FE4-A6C2-4EB3-A00F-017C87C562CF}"/>
              </a:ext>
            </a:extLst>
          </p:cNvPr>
          <p:cNvSpPr/>
          <p:nvPr userDrawn="1"/>
        </p:nvSpPr>
        <p:spPr>
          <a:xfrm>
            <a:off x="0" y="1996880"/>
            <a:ext cx="5645934" cy="4861120"/>
          </a:xfrm>
          <a:custGeom>
            <a:avLst/>
            <a:gdLst>
              <a:gd name="connsiteX0" fmla="*/ 2631191 w 5645934"/>
              <a:gd name="connsiteY0" fmla="*/ 335 h 4861120"/>
              <a:gd name="connsiteX1" fmla="*/ 5645934 w 5645934"/>
              <a:gd name="connsiteY1" fmla="*/ 1832301 h 4861120"/>
              <a:gd name="connsiteX2" fmla="*/ 5645917 w 5645934"/>
              <a:gd name="connsiteY2" fmla="*/ 1832282 h 4861120"/>
              <a:gd name="connsiteX3" fmla="*/ 4804245 w 5645934"/>
              <a:gd name="connsiteY3" fmla="*/ 4628198 h 4861120"/>
              <a:gd name="connsiteX4" fmla="*/ 4658264 w 5645934"/>
              <a:gd name="connsiteY4" fmla="*/ 4861120 h 4861120"/>
              <a:gd name="connsiteX5" fmla="*/ 312601 w 5645934"/>
              <a:gd name="connsiteY5" fmla="*/ 4861120 h 4861120"/>
              <a:gd name="connsiteX6" fmla="*/ 145969 w 5645934"/>
              <a:gd name="connsiteY6" fmla="*/ 4518815 h 4861120"/>
              <a:gd name="connsiteX7" fmla="*/ 0 w 5645934"/>
              <a:gd name="connsiteY7" fmla="*/ 4158593 h 4861120"/>
              <a:gd name="connsiteX8" fmla="*/ 0 w 5645934"/>
              <a:gd name="connsiteY8" fmla="*/ 888135 h 4861120"/>
              <a:gd name="connsiteX9" fmla="*/ 112509 w 5645934"/>
              <a:gd name="connsiteY9" fmla="*/ 739126 h 4861120"/>
              <a:gd name="connsiteX10" fmla="*/ 2631191 w 5645934"/>
              <a:gd name="connsiteY10" fmla="*/ 335 h 48611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5645934" h="4861120">
                <a:moveTo>
                  <a:pt x="2631191" y="335"/>
                </a:moveTo>
                <a:cubicBezTo>
                  <a:pt x="4290239" y="26286"/>
                  <a:pt x="5628795" y="205187"/>
                  <a:pt x="5645934" y="1832301"/>
                </a:cubicBezTo>
                <a:lnTo>
                  <a:pt x="5645917" y="1832282"/>
                </a:lnTo>
                <a:cubicBezTo>
                  <a:pt x="5645389" y="2650014"/>
                  <a:pt x="5333118" y="3719650"/>
                  <a:pt x="4804245" y="4628198"/>
                </a:cubicBezTo>
                <a:lnTo>
                  <a:pt x="4658264" y="4861120"/>
                </a:lnTo>
                <a:lnTo>
                  <a:pt x="312601" y="4861120"/>
                </a:lnTo>
                <a:lnTo>
                  <a:pt x="145969" y="4518815"/>
                </a:lnTo>
                <a:lnTo>
                  <a:pt x="0" y="4158593"/>
                </a:lnTo>
                <a:lnTo>
                  <a:pt x="0" y="888135"/>
                </a:lnTo>
                <a:lnTo>
                  <a:pt x="112509" y="739126"/>
                </a:lnTo>
                <a:cubicBezTo>
                  <a:pt x="622964" y="156595"/>
                  <a:pt x="1513228" y="-8521"/>
                  <a:pt x="2631191" y="335"/>
                </a:cubicBezTo>
                <a:close/>
              </a:path>
            </a:pathLst>
          </a:custGeom>
          <a:solidFill>
            <a:schemeClr val="accent4">
              <a:alpha val="70000"/>
            </a:schemeClr>
          </a:solidFill>
          <a:ln w="586" cap="flat">
            <a:noFill/>
            <a:prstDash val="solid"/>
            <a:miter/>
          </a:ln>
        </p:spPr>
        <p:txBody>
          <a:bodyPr wrap="square" rtlCol="0" anchor="ctr">
            <a:noAutofit/>
          </a:bodyPr>
          <a:lstStyle/>
          <a:p>
            <a:endParaRPr lang="en-US"/>
          </a:p>
        </p:txBody>
      </p:sp>
      <p:sp>
        <p:nvSpPr>
          <p:cNvPr id="45" name="Freeform: Shape 44">
            <a:extLst>
              <a:ext uri="{FF2B5EF4-FFF2-40B4-BE49-F238E27FC236}">
                <a16:creationId xmlns:a16="http://schemas.microsoft.com/office/drawing/2014/main" id="{89216F2F-5844-4360-A459-A196931A211F}"/>
              </a:ext>
            </a:extLst>
          </p:cNvPr>
          <p:cNvSpPr/>
          <p:nvPr userDrawn="1"/>
        </p:nvSpPr>
        <p:spPr>
          <a:xfrm>
            <a:off x="3443690" y="5485813"/>
            <a:ext cx="2076973" cy="1372187"/>
          </a:xfrm>
          <a:custGeom>
            <a:avLst/>
            <a:gdLst>
              <a:gd name="connsiteX0" fmla="*/ 1038487 w 2076973"/>
              <a:gd name="connsiteY0" fmla="*/ 714921 h 1372187"/>
              <a:gd name="connsiteX1" fmla="*/ 714921 w 2076973"/>
              <a:gd name="connsiteY1" fmla="*/ 1038487 h 1372187"/>
              <a:gd name="connsiteX2" fmla="*/ 1038487 w 2076973"/>
              <a:gd name="connsiteY2" fmla="*/ 1362053 h 1372187"/>
              <a:gd name="connsiteX3" fmla="*/ 1362053 w 2076973"/>
              <a:gd name="connsiteY3" fmla="*/ 1038487 h 1372187"/>
              <a:gd name="connsiteX4" fmla="*/ 1038487 w 2076973"/>
              <a:gd name="connsiteY4" fmla="*/ 714921 h 1372187"/>
              <a:gd name="connsiteX5" fmla="*/ 1038487 w 2076973"/>
              <a:gd name="connsiteY5" fmla="*/ 0 h 1372187"/>
              <a:gd name="connsiteX6" fmla="*/ 2076973 w 2076973"/>
              <a:gd name="connsiteY6" fmla="*/ 1038487 h 1372187"/>
              <a:gd name="connsiteX7" fmla="*/ 2055875 w 2076973"/>
              <a:gd name="connsiteY7" fmla="*/ 1247778 h 1372187"/>
              <a:gd name="connsiteX8" fmla="*/ 2017256 w 2076973"/>
              <a:gd name="connsiteY8" fmla="*/ 1372187 h 1372187"/>
              <a:gd name="connsiteX9" fmla="*/ 59718 w 2076973"/>
              <a:gd name="connsiteY9" fmla="*/ 1372187 h 1372187"/>
              <a:gd name="connsiteX10" fmla="*/ 21099 w 2076973"/>
              <a:gd name="connsiteY10" fmla="*/ 1247778 h 1372187"/>
              <a:gd name="connsiteX11" fmla="*/ 0 w 2076973"/>
              <a:gd name="connsiteY11" fmla="*/ 1038487 h 1372187"/>
              <a:gd name="connsiteX12" fmla="*/ 1038487 w 2076973"/>
              <a:gd name="connsiteY12" fmla="*/ 0 h 13721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2076973" h="1372187">
                <a:moveTo>
                  <a:pt x="1038487" y="714921"/>
                </a:moveTo>
                <a:cubicBezTo>
                  <a:pt x="859786" y="714921"/>
                  <a:pt x="714921" y="859786"/>
                  <a:pt x="714921" y="1038487"/>
                </a:cubicBezTo>
                <a:cubicBezTo>
                  <a:pt x="714921" y="1217188"/>
                  <a:pt x="859786" y="1362053"/>
                  <a:pt x="1038487" y="1362053"/>
                </a:cubicBezTo>
                <a:cubicBezTo>
                  <a:pt x="1217188" y="1362053"/>
                  <a:pt x="1362053" y="1217188"/>
                  <a:pt x="1362053" y="1038487"/>
                </a:cubicBezTo>
                <a:cubicBezTo>
                  <a:pt x="1362053" y="859786"/>
                  <a:pt x="1217188" y="714921"/>
                  <a:pt x="1038487" y="714921"/>
                </a:cubicBezTo>
                <a:close/>
                <a:moveTo>
                  <a:pt x="1038487" y="0"/>
                </a:moveTo>
                <a:cubicBezTo>
                  <a:pt x="1612026" y="0"/>
                  <a:pt x="2076973" y="464947"/>
                  <a:pt x="2076973" y="1038487"/>
                </a:cubicBezTo>
                <a:cubicBezTo>
                  <a:pt x="2076973" y="1110179"/>
                  <a:pt x="2069708" y="1180175"/>
                  <a:pt x="2055875" y="1247778"/>
                </a:cubicBezTo>
                <a:lnTo>
                  <a:pt x="2017256" y="1372187"/>
                </a:lnTo>
                <a:lnTo>
                  <a:pt x="59718" y="1372187"/>
                </a:lnTo>
                <a:lnTo>
                  <a:pt x="21099" y="1247778"/>
                </a:lnTo>
                <a:cubicBezTo>
                  <a:pt x="7265" y="1180175"/>
                  <a:pt x="0" y="1110179"/>
                  <a:pt x="0" y="1038487"/>
                </a:cubicBezTo>
                <a:cubicBezTo>
                  <a:pt x="0" y="464947"/>
                  <a:pt x="464947" y="0"/>
                  <a:pt x="1038487" y="0"/>
                </a:cubicBez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36" name="Picture Placeholder 19">
            <a:extLst>
              <a:ext uri="{FF2B5EF4-FFF2-40B4-BE49-F238E27FC236}">
                <a16:creationId xmlns:a16="http://schemas.microsoft.com/office/drawing/2014/main" id="{65271025-5DAD-44E5-98DE-B120A311FD4D}"/>
              </a:ext>
            </a:extLst>
          </p:cNvPr>
          <p:cNvSpPr>
            <a:spLocks noGrp="1"/>
          </p:cNvSpPr>
          <p:nvPr>
            <p:ph type="pic" sz="quarter" idx="12"/>
          </p:nvPr>
        </p:nvSpPr>
        <p:spPr>
          <a:xfrm>
            <a:off x="-1659508" y="895317"/>
            <a:ext cx="6208776" cy="5065776"/>
          </a:xfrm>
          <a:prstGeom prst="roundRect">
            <a:avLst>
              <a:gd name="adj" fmla="val 11137"/>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37" name="Text Placeholder 11">
            <a:extLst>
              <a:ext uri="{FF2B5EF4-FFF2-40B4-BE49-F238E27FC236}">
                <a16:creationId xmlns:a16="http://schemas.microsoft.com/office/drawing/2014/main" id="{55A0E4B3-9A6C-47D2-964D-4013ABDFD075}"/>
              </a:ext>
            </a:extLst>
          </p:cNvPr>
          <p:cNvSpPr>
            <a:spLocks noGrp="1"/>
          </p:cNvSpPr>
          <p:nvPr>
            <p:ph type="body" sz="quarter" idx="17" hasCustomPrompt="1"/>
          </p:nvPr>
        </p:nvSpPr>
        <p:spPr>
          <a:xfrm>
            <a:off x="6129104" y="3537858"/>
            <a:ext cx="905256" cy="649224"/>
          </a:xfrm>
        </p:spPr>
        <p:txBody>
          <a:bodyPr lIns="0" rIns="0"/>
          <a:lstStyle>
            <a:lvl1pPr algn="ctr">
              <a:defRPr sz="36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
        <p:nvSpPr>
          <p:cNvPr id="38" name="Text Placeholder 11">
            <a:extLst>
              <a:ext uri="{FF2B5EF4-FFF2-40B4-BE49-F238E27FC236}">
                <a16:creationId xmlns:a16="http://schemas.microsoft.com/office/drawing/2014/main" id="{9C27797A-FDF8-466D-9F62-C143E19BE04A}"/>
              </a:ext>
            </a:extLst>
          </p:cNvPr>
          <p:cNvSpPr>
            <a:spLocks noGrp="1"/>
          </p:cNvSpPr>
          <p:nvPr>
            <p:ph type="body" sz="quarter" idx="18" hasCustomPrompt="1"/>
          </p:nvPr>
        </p:nvSpPr>
        <p:spPr>
          <a:xfrm>
            <a:off x="6129104" y="4912789"/>
            <a:ext cx="905256" cy="649224"/>
          </a:xfrm>
        </p:spPr>
        <p:txBody>
          <a:bodyPr lIns="0" rIns="0"/>
          <a:lstStyle>
            <a:lvl1pPr algn="ctr">
              <a:defRPr sz="36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
        <p:nvSpPr>
          <p:cNvPr id="39" name="Text Placeholder 11">
            <a:extLst>
              <a:ext uri="{FF2B5EF4-FFF2-40B4-BE49-F238E27FC236}">
                <a16:creationId xmlns:a16="http://schemas.microsoft.com/office/drawing/2014/main" id="{26F60817-79B2-4893-A7EB-D9A1DCE5472C}"/>
              </a:ext>
            </a:extLst>
          </p:cNvPr>
          <p:cNvSpPr>
            <a:spLocks noGrp="1"/>
          </p:cNvSpPr>
          <p:nvPr>
            <p:ph type="body" sz="quarter" idx="19"/>
          </p:nvPr>
        </p:nvSpPr>
        <p:spPr>
          <a:xfrm>
            <a:off x="7416229" y="3278003"/>
            <a:ext cx="375818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40" name="Text Placeholder 11">
            <a:extLst>
              <a:ext uri="{FF2B5EF4-FFF2-40B4-BE49-F238E27FC236}">
                <a16:creationId xmlns:a16="http://schemas.microsoft.com/office/drawing/2014/main" id="{EE59EC64-83A3-4238-9477-0AD104619AB5}"/>
              </a:ext>
            </a:extLst>
          </p:cNvPr>
          <p:cNvSpPr>
            <a:spLocks noGrp="1"/>
          </p:cNvSpPr>
          <p:nvPr>
            <p:ph type="body" sz="quarter" idx="20"/>
          </p:nvPr>
        </p:nvSpPr>
        <p:spPr>
          <a:xfrm>
            <a:off x="7416229" y="3573404"/>
            <a:ext cx="3758184" cy="74980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1" name="Text Placeholder 11">
            <a:extLst>
              <a:ext uri="{FF2B5EF4-FFF2-40B4-BE49-F238E27FC236}">
                <a16:creationId xmlns:a16="http://schemas.microsoft.com/office/drawing/2014/main" id="{4BF97262-AF28-4188-B813-30592B2E2AC0}"/>
              </a:ext>
            </a:extLst>
          </p:cNvPr>
          <p:cNvSpPr>
            <a:spLocks noGrp="1"/>
          </p:cNvSpPr>
          <p:nvPr>
            <p:ph type="body" sz="quarter" idx="21"/>
          </p:nvPr>
        </p:nvSpPr>
        <p:spPr>
          <a:xfrm>
            <a:off x="7416229" y="4654542"/>
            <a:ext cx="375818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42" name="Text Placeholder 11">
            <a:extLst>
              <a:ext uri="{FF2B5EF4-FFF2-40B4-BE49-F238E27FC236}">
                <a16:creationId xmlns:a16="http://schemas.microsoft.com/office/drawing/2014/main" id="{DC994F78-6DC6-4882-B5E0-440287983BAF}"/>
              </a:ext>
            </a:extLst>
          </p:cNvPr>
          <p:cNvSpPr>
            <a:spLocks noGrp="1"/>
          </p:cNvSpPr>
          <p:nvPr>
            <p:ph type="body" sz="quarter" idx="22"/>
          </p:nvPr>
        </p:nvSpPr>
        <p:spPr>
          <a:xfrm>
            <a:off x="7416229" y="4949943"/>
            <a:ext cx="3758184" cy="74980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943871839"/>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09">
    <p:spTree>
      <p:nvGrpSpPr>
        <p:cNvPr id="1" name=""/>
        <p:cNvGrpSpPr/>
        <p:nvPr/>
      </p:nvGrpSpPr>
      <p:grpSpPr>
        <a:xfrm>
          <a:off x="0" y="0"/>
          <a:ext cx="0" cy="0"/>
          <a:chOff x="0" y="0"/>
          <a:chExt cx="0" cy="0"/>
        </a:xfrm>
      </p:grpSpPr>
      <p:sp>
        <p:nvSpPr>
          <p:cNvPr id="59" name="Freeform: Shape 58">
            <a:extLst>
              <a:ext uri="{FF2B5EF4-FFF2-40B4-BE49-F238E27FC236}">
                <a16:creationId xmlns:a16="http://schemas.microsoft.com/office/drawing/2014/main" id="{33B4655A-3F2C-483D-A41B-1086E8B029C8}"/>
              </a:ext>
            </a:extLst>
          </p:cNvPr>
          <p:cNvSpPr/>
          <p:nvPr userDrawn="1"/>
        </p:nvSpPr>
        <p:spPr>
          <a:xfrm rot="20768255">
            <a:off x="-489183" y="412293"/>
            <a:ext cx="3974349" cy="5301729"/>
          </a:xfrm>
          <a:custGeom>
            <a:avLst/>
            <a:gdLst>
              <a:gd name="connsiteX0" fmla="*/ 3974349 w 3974349"/>
              <a:gd name="connsiteY0" fmla="*/ 1534482 h 5301729"/>
              <a:gd name="connsiteX1" fmla="*/ 3974349 w 3974349"/>
              <a:gd name="connsiteY1" fmla="*/ 1534495 h 5301729"/>
              <a:gd name="connsiteX2" fmla="*/ 3974349 w 3974349"/>
              <a:gd name="connsiteY2" fmla="*/ 1534488 h 5301729"/>
              <a:gd name="connsiteX3" fmla="*/ 2803454 w 3974349"/>
              <a:gd name="connsiteY3" fmla="*/ 269750 h 5301729"/>
              <a:gd name="connsiteX4" fmla="*/ 3969536 w 3974349"/>
              <a:gd name="connsiteY4" fmla="*/ 1417529 h 5301729"/>
              <a:gd name="connsiteX5" fmla="*/ 3974349 w 3974349"/>
              <a:gd name="connsiteY5" fmla="*/ 1534488 h 5301729"/>
              <a:gd name="connsiteX6" fmla="*/ 3961368 w 3974349"/>
              <a:gd name="connsiteY6" fmla="*/ 1785025 h 5301729"/>
              <a:gd name="connsiteX7" fmla="*/ 3226707 w 3974349"/>
              <a:gd name="connsiteY7" fmla="*/ 3759023 h 5301729"/>
              <a:gd name="connsiteX8" fmla="*/ 1412330 w 3974349"/>
              <a:gd name="connsiteY8" fmla="*/ 5300084 h 5301729"/>
              <a:gd name="connsiteX9" fmla="*/ 55694 w 3974349"/>
              <a:gd name="connsiteY9" fmla="*/ 4522559 h 5301729"/>
              <a:gd name="connsiteX10" fmla="*/ 0 w 3974349"/>
              <a:gd name="connsiteY10" fmla="*/ 4451030 h 5301729"/>
              <a:gd name="connsiteX11" fmla="*/ 1098421 w 3974349"/>
              <a:gd name="connsiteY11" fmla="*/ 0 h 5301729"/>
              <a:gd name="connsiteX12" fmla="*/ 1101059 w 3974349"/>
              <a:gd name="connsiteY12" fmla="*/ 367 h 5301729"/>
              <a:gd name="connsiteX13" fmla="*/ 1383928 w 3974349"/>
              <a:gd name="connsiteY13" fmla="*/ 42615 h 5301729"/>
              <a:gd name="connsiteX14" fmla="*/ 2803454 w 3974349"/>
              <a:gd name="connsiteY14" fmla="*/ 269750 h 53017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3974349" h="5301729">
                <a:moveTo>
                  <a:pt x="3974349" y="1534482"/>
                </a:moveTo>
                <a:lnTo>
                  <a:pt x="3974349" y="1534495"/>
                </a:lnTo>
                <a:lnTo>
                  <a:pt x="3974349" y="1534488"/>
                </a:lnTo>
                <a:close/>
                <a:moveTo>
                  <a:pt x="2803454" y="269750"/>
                </a:moveTo>
                <a:cubicBezTo>
                  <a:pt x="3457855" y="424100"/>
                  <a:pt x="3917413" y="700256"/>
                  <a:pt x="3969536" y="1417529"/>
                </a:cubicBezTo>
                <a:lnTo>
                  <a:pt x="3974349" y="1534488"/>
                </a:lnTo>
                <a:lnTo>
                  <a:pt x="3961368" y="1785025"/>
                </a:lnTo>
                <a:cubicBezTo>
                  <a:pt x="3900418" y="2387242"/>
                  <a:pt x="3628686" y="3104327"/>
                  <a:pt x="3226707" y="3759023"/>
                </a:cubicBezTo>
                <a:cubicBezTo>
                  <a:pt x="2760455" y="4515794"/>
                  <a:pt x="2115784" y="5253422"/>
                  <a:pt x="1412330" y="5300084"/>
                </a:cubicBezTo>
                <a:cubicBezTo>
                  <a:pt x="898138" y="5328095"/>
                  <a:pt x="440278" y="4995690"/>
                  <a:pt x="55694" y="4522559"/>
                </a:cubicBezTo>
                <a:lnTo>
                  <a:pt x="0" y="4451030"/>
                </a:lnTo>
                <a:lnTo>
                  <a:pt x="1098421" y="0"/>
                </a:lnTo>
                <a:lnTo>
                  <a:pt x="1101059" y="367"/>
                </a:lnTo>
                <a:cubicBezTo>
                  <a:pt x="1192651" y="13741"/>
                  <a:pt x="1286914" y="27971"/>
                  <a:pt x="1383928" y="42615"/>
                </a:cubicBezTo>
                <a:cubicBezTo>
                  <a:pt x="1899120" y="123369"/>
                  <a:pt x="2390147" y="172265"/>
                  <a:pt x="2803454" y="269750"/>
                </a:cubicBezTo>
                <a:close/>
              </a:path>
            </a:pathLst>
          </a:custGeom>
          <a:solidFill>
            <a:schemeClr val="accent4">
              <a:alpha val="60000"/>
            </a:schemeClr>
          </a:solidFill>
          <a:ln w="586" cap="flat">
            <a:noFill/>
            <a:prstDash val="solid"/>
            <a:miter/>
          </a:ln>
        </p:spPr>
        <p:txBody>
          <a:bodyPr wrap="square" rtlCol="0" anchor="ctr">
            <a:noAutofit/>
          </a:bodyPr>
          <a:lstStyle/>
          <a:p>
            <a:endParaRPr lang="en-US"/>
          </a:p>
        </p:txBody>
      </p:sp>
      <p:sp>
        <p:nvSpPr>
          <p:cNvPr id="62" name="Freeform: Shape 61">
            <a:extLst>
              <a:ext uri="{FF2B5EF4-FFF2-40B4-BE49-F238E27FC236}">
                <a16:creationId xmlns:a16="http://schemas.microsoft.com/office/drawing/2014/main" id="{B909DF1A-427D-4D58-86CA-F5025C5ABA1B}"/>
              </a:ext>
            </a:extLst>
          </p:cNvPr>
          <p:cNvSpPr/>
          <p:nvPr userDrawn="1"/>
        </p:nvSpPr>
        <p:spPr>
          <a:xfrm rot="9235016">
            <a:off x="6747408" y="1798388"/>
            <a:ext cx="5743620" cy="5980024"/>
          </a:xfrm>
          <a:custGeom>
            <a:avLst/>
            <a:gdLst>
              <a:gd name="connsiteX0" fmla="*/ 2101876 w 5743620"/>
              <a:gd name="connsiteY0" fmla="*/ 5856381 h 5980024"/>
              <a:gd name="connsiteX1" fmla="*/ 553304 w 5743620"/>
              <a:gd name="connsiteY1" fmla="*/ 4198907 h 5980024"/>
              <a:gd name="connsiteX2" fmla="*/ 11504 w 5743620"/>
              <a:gd name="connsiteY2" fmla="*/ 3038569 h 5980024"/>
              <a:gd name="connsiteX3" fmla="*/ 0 w 5743620"/>
              <a:gd name="connsiteY3" fmla="*/ 3004923 h 5980024"/>
              <a:gd name="connsiteX4" fmla="*/ 1470995 w 5743620"/>
              <a:gd name="connsiteY4" fmla="*/ 0 h 5980024"/>
              <a:gd name="connsiteX5" fmla="*/ 5743620 w 5743620"/>
              <a:gd name="connsiteY5" fmla="*/ 2091572 h 5980024"/>
              <a:gd name="connsiteX6" fmla="*/ 5743119 w 5743620"/>
              <a:gd name="connsiteY6" fmla="*/ 2094990 h 5980024"/>
              <a:gd name="connsiteX7" fmla="*/ 4911817 w 5743620"/>
              <a:gd name="connsiteY7" fmla="*/ 4137069 h 5980024"/>
              <a:gd name="connsiteX8" fmla="*/ 2744315 w 5743620"/>
              <a:gd name="connsiteY8" fmla="*/ 5978058 h 5980024"/>
              <a:gd name="connsiteX9" fmla="*/ 2101876 w 5743620"/>
              <a:gd name="connsiteY9" fmla="*/ 5856381 h 59800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5743620" h="5980024">
                <a:moveTo>
                  <a:pt x="2101876" y="5856381"/>
                </a:moveTo>
                <a:cubicBezTo>
                  <a:pt x="1488078" y="5589142"/>
                  <a:pt x="963128" y="4923073"/>
                  <a:pt x="553304" y="4198907"/>
                </a:cubicBezTo>
                <a:cubicBezTo>
                  <a:pt x="337694" y="3815574"/>
                  <a:pt x="155452" y="3424160"/>
                  <a:pt x="11504" y="3038569"/>
                </a:cubicBezTo>
                <a:lnTo>
                  <a:pt x="0" y="3004923"/>
                </a:lnTo>
                <a:lnTo>
                  <a:pt x="1470995" y="0"/>
                </a:lnTo>
                <a:lnTo>
                  <a:pt x="5743620" y="2091572"/>
                </a:lnTo>
                <a:lnTo>
                  <a:pt x="5743119" y="2094990"/>
                </a:lnTo>
                <a:cubicBezTo>
                  <a:pt x="5620725" y="2741540"/>
                  <a:pt x="5323428" y="3466684"/>
                  <a:pt x="4911817" y="4137069"/>
                </a:cubicBezTo>
                <a:cubicBezTo>
                  <a:pt x="4354820" y="5041127"/>
                  <a:pt x="3584679" y="5922315"/>
                  <a:pt x="2744315" y="5978058"/>
                </a:cubicBezTo>
                <a:cubicBezTo>
                  <a:pt x="2520946" y="5990226"/>
                  <a:pt x="2306475" y="5945461"/>
                  <a:pt x="2101876" y="5856381"/>
                </a:cubicBezTo>
                <a:close/>
              </a:path>
            </a:pathLst>
          </a:custGeom>
          <a:solidFill>
            <a:schemeClr val="accent5">
              <a:alpha val="60000"/>
            </a:schemeClr>
          </a:solidFill>
          <a:ln w="586" cap="flat">
            <a:noFill/>
            <a:prstDash val="solid"/>
            <a:miter/>
          </a:ln>
        </p:spPr>
        <p:txBody>
          <a:bodyPr wrap="square" rtlCol="0" anchor="ctr">
            <a:noAutofit/>
          </a:bodyPr>
          <a:lstStyle/>
          <a:p>
            <a:endParaRPr lang="en-US"/>
          </a:p>
        </p:txBody>
      </p:sp>
      <p:sp>
        <p:nvSpPr>
          <p:cNvPr id="61" name="Freeform: Shape 60">
            <a:extLst>
              <a:ext uri="{FF2B5EF4-FFF2-40B4-BE49-F238E27FC236}">
                <a16:creationId xmlns:a16="http://schemas.microsoft.com/office/drawing/2014/main" id="{0F5E7548-CA06-4BE7-A60F-34423D956FAD}"/>
              </a:ext>
            </a:extLst>
          </p:cNvPr>
          <p:cNvSpPr/>
          <p:nvPr userDrawn="1"/>
        </p:nvSpPr>
        <p:spPr>
          <a:xfrm>
            <a:off x="2431381" y="0"/>
            <a:ext cx="7269218" cy="5644499"/>
          </a:xfrm>
          <a:custGeom>
            <a:avLst/>
            <a:gdLst>
              <a:gd name="connsiteX0" fmla="*/ 4328910 w 7269218"/>
              <a:gd name="connsiteY0" fmla="*/ 0 h 5644499"/>
              <a:gd name="connsiteX1" fmla="*/ 7097758 w 7269218"/>
              <a:gd name="connsiteY1" fmla="*/ 0 h 5644499"/>
              <a:gd name="connsiteX2" fmla="*/ 7104973 w 7269218"/>
              <a:gd name="connsiteY2" fmla="*/ 7817 h 5644499"/>
              <a:gd name="connsiteX3" fmla="*/ 7269201 w 7269218"/>
              <a:gd name="connsiteY3" fmla="*/ 576895 h 5644499"/>
              <a:gd name="connsiteX4" fmla="*/ 7269218 w 7269218"/>
              <a:gd name="connsiteY4" fmla="*/ 576895 h 5644499"/>
              <a:gd name="connsiteX5" fmla="*/ 3657609 w 7269218"/>
              <a:gd name="connsiteY5" fmla="*/ 5577539 h 5644499"/>
              <a:gd name="connsiteX6" fmla="*/ 1074147 w 7269218"/>
              <a:gd name="connsiteY6" fmla="*/ 4379900 h 5644499"/>
              <a:gd name="connsiteX7" fmla="*/ 0 w 7269218"/>
              <a:gd name="connsiteY7" fmla="*/ 1462717 h 5644499"/>
              <a:gd name="connsiteX8" fmla="*/ 3629926 w 7269218"/>
              <a:gd name="connsiteY8" fmla="*/ 92469 h 5644499"/>
              <a:gd name="connsiteX9" fmla="*/ 4014195 w 7269218"/>
              <a:gd name="connsiteY9" fmla="*/ 45383 h 56444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269218" h="5644499">
                <a:moveTo>
                  <a:pt x="4328910" y="0"/>
                </a:moveTo>
                <a:lnTo>
                  <a:pt x="7097758" y="0"/>
                </a:lnTo>
                <a:lnTo>
                  <a:pt x="7104973" y="7817"/>
                </a:lnTo>
                <a:cubicBezTo>
                  <a:pt x="7208774" y="137629"/>
                  <a:pt x="7265640" y="321993"/>
                  <a:pt x="7269201" y="576895"/>
                </a:cubicBezTo>
                <a:lnTo>
                  <a:pt x="7269218" y="576895"/>
                </a:lnTo>
                <a:cubicBezTo>
                  <a:pt x="7264447" y="1946805"/>
                  <a:pt x="5776112" y="4982383"/>
                  <a:pt x="3657609" y="5577539"/>
                </a:cubicBezTo>
                <a:cubicBezTo>
                  <a:pt x="2634190" y="5851046"/>
                  <a:pt x="1698550" y="5254078"/>
                  <a:pt x="1074147" y="4379900"/>
                </a:cubicBezTo>
                <a:cubicBezTo>
                  <a:pt x="377856" y="3396866"/>
                  <a:pt x="7874" y="2248460"/>
                  <a:pt x="0" y="1462717"/>
                </a:cubicBezTo>
                <a:cubicBezTo>
                  <a:pt x="3798" y="-101887"/>
                  <a:pt x="1446116" y="335586"/>
                  <a:pt x="3629926" y="92469"/>
                </a:cubicBezTo>
                <a:cubicBezTo>
                  <a:pt x="3760242" y="78212"/>
                  <a:pt x="3888411" y="62320"/>
                  <a:pt x="4014195" y="45383"/>
                </a:cubicBezTo>
                <a:close/>
              </a:path>
            </a:pathLst>
          </a:custGeom>
          <a:solidFill>
            <a:schemeClr val="accent1">
              <a:alpha val="70000"/>
            </a:schemeClr>
          </a:solidFill>
          <a:ln w="586" cap="flat">
            <a:noFill/>
            <a:prstDash val="solid"/>
            <a:miter/>
          </a:ln>
        </p:spPr>
        <p:txBody>
          <a:bodyPr wrap="square" rtlCol="0" anchor="ctr">
            <a:noAutofit/>
          </a:bodyPr>
          <a:lstStyle/>
          <a:p>
            <a:endParaRPr lang="en-US"/>
          </a:p>
        </p:txBody>
      </p:sp>
      <p:sp>
        <p:nvSpPr>
          <p:cNvPr id="60" name="Freeform: Shape 59">
            <a:extLst>
              <a:ext uri="{FF2B5EF4-FFF2-40B4-BE49-F238E27FC236}">
                <a16:creationId xmlns:a16="http://schemas.microsoft.com/office/drawing/2014/main" id="{5E2318B1-918E-4CB9-B53D-782B86B0E60E}"/>
              </a:ext>
            </a:extLst>
          </p:cNvPr>
          <p:cNvSpPr/>
          <p:nvPr userDrawn="1"/>
        </p:nvSpPr>
        <p:spPr>
          <a:xfrm>
            <a:off x="197245" y="5158174"/>
            <a:ext cx="2076973" cy="1699826"/>
          </a:xfrm>
          <a:custGeom>
            <a:avLst/>
            <a:gdLst>
              <a:gd name="connsiteX0" fmla="*/ 1038487 w 2076973"/>
              <a:gd name="connsiteY0" fmla="*/ 714921 h 1699826"/>
              <a:gd name="connsiteX1" fmla="*/ 714921 w 2076973"/>
              <a:gd name="connsiteY1" fmla="*/ 1038487 h 1699826"/>
              <a:gd name="connsiteX2" fmla="*/ 1038487 w 2076973"/>
              <a:gd name="connsiteY2" fmla="*/ 1362053 h 1699826"/>
              <a:gd name="connsiteX3" fmla="*/ 1362053 w 2076973"/>
              <a:gd name="connsiteY3" fmla="*/ 1038487 h 1699826"/>
              <a:gd name="connsiteX4" fmla="*/ 1038487 w 2076973"/>
              <a:gd name="connsiteY4" fmla="*/ 714921 h 1699826"/>
              <a:gd name="connsiteX5" fmla="*/ 1038487 w 2076973"/>
              <a:gd name="connsiteY5" fmla="*/ 0 h 1699826"/>
              <a:gd name="connsiteX6" fmla="*/ 2076973 w 2076973"/>
              <a:gd name="connsiteY6" fmla="*/ 1038487 h 1699826"/>
              <a:gd name="connsiteX7" fmla="*/ 1899616 w 2076973"/>
              <a:gd name="connsiteY7" fmla="*/ 1619114 h 1699826"/>
              <a:gd name="connsiteX8" fmla="*/ 1833022 w 2076973"/>
              <a:gd name="connsiteY8" fmla="*/ 1699826 h 1699826"/>
              <a:gd name="connsiteX9" fmla="*/ 243951 w 2076973"/>
              <a:gd name="connsiteY9" fmla="*/ 1699826 h 1699826"/>
              <a:gd name="connsiteX10" fmla="*/ 177357 w 2076973"/>
              <a:gd name="connsiteY10" fmla="*/ 1619114 h 1699826"/>
              <a:gd name="connsiteX11" fmla="*/ 0 w 2076973"/>
              <a:gd name="connsiteY11" fmla="*/ 1038487 h 1699826"/>
              <a:gd name="connsiteX12" fmla="*/ 1038487 w 2076973"/>
              <a:gd name="connsiteY12" fmla="*/ 0 h 16998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2076973" h="1699826">
                <a:moveTo>
                  <a:pt x="1038487" y="714921"/>
                </a:moveTo>
                <a:cubicBezTo>
                  <a:pt x="859786" y="714921"/>
                  <a:pt x="714921" y="859786"/>
                  <a:pt x="714921" y="1038487"/>
                </a:cubicBezTo>
                <a:cubicBezTo>
                  <a:pt x="714921" y="1217188"/>
                  <a:pt x="859786" y="1362053"/>
                  <a:pt x="1038487" y="1362053"/>
                </a:cubicBezTo>
                <a:cubicBezTo>
                  <a:pt x="1217187" y="1362053"/>
                  <a:pt x="1362053" y="1217188"/>
                  <a:pt x="1362053" y="1038487"/>
                </a:cubicBezTo>
                <a:cubicBezTo>
                  <a:pt x="1362053" y="859786"/>
                  <a:pt x="1217187" y="714921"/>
                  <a:pt x="1038487" y="714921"/>
                </a:cubicBezTo>
                <a:close/>
                <a:moveTo>
                  <a:pt x="1038487" y="0"/>
                </a:moveTo>
                <a:cubicBezTo>
                  <a:pt x="1612026" y="0"/>
                  <a:pt x="2076973" y="464947"/>
                  <a:pt x="2076973" y="1038487"/>
                </a:cubicBezTo>
                <a:cubicBezTo>
                  <a:pt x="2076973" y="1253564"/>
                  <a:pt x="2011590" y="1453371"/>
                  <a:pt x="1899616" y="1619114"/>
                </a:cubicBezTo>
                <a:lnTo>
                  <a:pt x="1833022" y="1699826"/>
                </a:lnTo>
                <a:lnTo>
                  <a:pt x="243951" y="1699826"/>
                </a:lnTo>
                <a:lnTo>
                  <a:pt x="177357" y="1619114"/>
                </a:lnTo>
                <a:cubicBezTo>
                  <a:pt x="65383" y="1453371"/>
                  <a:pt x="0" y="1253564"/>
                  <a:pt x="0" y="1038487"/>
                </a:cubicBezTo>
                <a:cubicBezTo>
                  <a:pt x="0" y="464947"/>
                  <a:pt x="464947" y="0"/>
                  <a:pt x="1038487" y="0"/>
                </a:cubicBezTo>
                <a:close/>
              </a:path>
            </a:pathLst>
          </a:custGeom>
          <a:solidFill>
            <a:schemeClr val="accent2">
              <a:alpha val="3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47" name="Rectangle: Rounded Corners 46">
            <a:extLst>
              <a:ext uri="{FF2B5EF4-FFF2-40B4-BE49-F238E27FC236}">
                <a16:creationId xmlns:a16="http://schemas.microsoft.com/office/drawing/2014/main" id="{CCAB6CF0-44DC-4EBC-BB88-43E3390FD690}"/>
              </a:ext>
            </a:extLst>
          </p:cNvPr>
          <p:cNvSpPr>
            <a:spLocks noGrp="1"/>
          </p:cNvSpPr>
          <p:nvPr>
            <p:ph type="pic" sz="quarter" idx="12"/>
          </p:nvPr>
        </p:nvSpPr>
        <p:spPr>
          <a:xfrm>
            <a:off x="1146770" y="2008470"/>
            <a:ext cx="2916634" cy="2306637"/>
          </a:xfrm>
          <a:prstGeom prst="roundRect">
            <a:avLst>
              <a:gd name="adj" fmla="val 8408"/>
            </a:avLst>
          </a:pr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49" name="Rectangle: Rounded Corners 48">
            <a:extLst>
              <a:ext uri="{FF2B5EF4-FFF2-40B4-BE49-F238E27FC236}">
                <a16:creationId xmlns:a16="http://schemas.microsoft.com/office/drawing/2014/main" id="{BC1B4BBB-470E-4ED1-9025-FD4269AA9B5F}"/>
              </a:ext>
            </a:extLst>
          </p:cNvPr>
          <p:cNvSpPr>
            <a:spLocks noGrp="1"/>
          </p:cNvSpPr>
          <p:nvPr>
            <p:ph type="pic" sz="quarter" idx="23"/>
          </p:nvPr>
        </p:nvSpPr>
        <p:spPr>
          <a:xfrm>
            <a:off x="4632922" y="2008470"/>
            <a:ext cx="2916634" cy="2306637"/>
          </a:xfrm>
          <a:prstGeom prst="roundRect">
            <a:avLst>
              <a:gd name="adj" fmla="val 8408"/>
            </a:avLst>
          </a:pr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50" name="Rectangle: Rounded Corners 49">
            <a:extLst>
              <a:ext uri="{FF2B5EF4-FFF2-40B4-BE49-F238E27FC236}">
                <a16:creationId xmlns:a16="http://schemas.microsoft.com/office/drawing/2014/main" id="{E6B70207-85B1-4471-8D13-792BBCB63676}"/>
              </a:ext>
            </a:extLst>
          </p:cNvPr>
          <p:cNvSpPr>
            <a:spLocks noGrp="1"/>
          </p:cNvSpPr>
          <p:nvPr>
            <p:ph type="pic" sz="quarter" idx="24"/>
          </p:nvPr>
        </p:nvSpPr>
        <p:spPr>
          <a:xfrm>
            <a:off x="8119073" y="2008470"/>
            <a:ext cx="2916634" cy="2306637"/>
          </a:xfrm>
          <a:prstGeom prst="roundRect">
            <a:avLst>
              <a:gd name="adj" fmla="val 8408"/>
            </a:avLst>
          </a:pr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18" name="Title 1">
            <a:extLst>
              <a:ext uri="{FF2B5EF4-FFF2-40B4-BE49-F238E27FC236}">
                <a16:creationId xmlns:a16="http://schemas.microsoft.com/office/drawing/2014/main" id="{D29D7C9B-7B51-4A94-9A7A-EF07A67D58A2}"/>
              </a:ext>
            </a:extLst>
          </p:cNvPr>
          <p:cNvSpPr>
            <a:spLocks noGrp="1"/>
          </p:cNvSpPr>
          <p:nvPr>
            <p:ph type="title"/>
          </p:nvPr>
        </p:nvSpPr>
        <p:spPr>
          <a:xfrm>
            <a:off x="3550840" y="994885"/>
            <a:ext cx="5084064" cy="521208"/>
          </a:xfrm>
        </p:spPr>
        <p:txBody>
          <a:bodyPr anchor="t">
            <a:noAutofit/>
          </a:bodyPr>
          <a:lstStyle>
            <a:lvl1pPr algn="ctr">
              <a:lnSpc>
                <a:spcPct val="100000"/>
              </a:lnSpc>
              <a:defRPr sz="2800">
                <a:solidFill>
                  <a:schemeClr val="bg1"/>
                </a:solidFill>
              </a:defRPr>
            </a:lvl1pPr>
          </a:lstStyle>
          <a:p>
            <a:r>
              <a:rPr lang="en-US"/>
              <a:t>Click to edit Master title style</a:t>
            </a:r>
            <a:endParaRPr lang="en-ID"/>
          </a:p>
        </p:txBody>
      </p:sp>
      <p:sp>
        <p:nvSpPr>
          <p:cNvPr id="27" name="Text Placeholder 11">
            <a:extLst>
              <a:ext uri="{FF2B5EF4-FFF2-40B4-BE49-F238E27FC236}">
                <a16:creationId xmlns:a16="http://schemas.microsoft.com/office/drawing/2014/main" id="{07B9CB88-9BDC-4D78-9745-C618BA2DBBB6}"/>
              </a:ext>
            </a:extLst>
          </p:cNvPr>
          <p:cNvSpPr>
            <a:spLocks noGrp="1"/>
          </p:cNvSpPr>
          <p:nvPr>
            <p:ph type="body" sz="quarter" idx="10"/>
          </p:nvPr>
        </p:nvSpPr>
        <p:spPr>
          <a:xfrm>
            <a:off x="1146770" y="4482827"/>
            <a:ext cx="2916936" cy="338328"/>
          </a:xfrm>
        </p:spPr>
        <p:txBody>
          <a:bodyPr/>
          <a:lstStyle>
            <a:lvl1pPr algn="l">
              <a:defRPr sz="16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51" name="Text Placeholder 11">
            <a:extLst>
              <a:ext uri="{FF2B5EF4-FFF2-40B4-BE49-F238E27FC236}">
                <a16:creationId xmlns:a16="http://schemas.microsoft.com/office/drawing/2014/main" id="{14C6387B-8B20-445E-A1A2-2663E786514B}"/>
              </a:ext>
            </a:extLst>
          </p:cNvPr>
          <p:cNvSpPr>
            <a:spLocks noGrp="1"/>
          </p:cNvSpPr>
          <p:nvPr>
            <p:ph type="body" sz="quarter" idx="25"/>
          </p:nvPr>
        </p:nvSpPr>
        <p:spPr>
          <a:xfrm>
            <a:off x="1146770" y="4790378"/>
            <a:ext cx="2916936" cy="274320"/>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52" name="Text Placeholder 11">
            <a:extLst>
              <a:ext uri="{FF2B5EF4-FFF2-40B4-BE49-F238E27FC236}">
                <a16:creationId xmlns:a16="http://schemas.microsoft.com/office/drawing/2014/main" id="{E92ED713-637B-4A5A-9C3B-6CAFAB9ABE20}"/>
              </a:ext>
            </a:extLst>
          </p:cNvPr>
          <p:cNvSpPr>
            <a:spLocks noGrp="1"/>
          </p:cNvSpPr>
          <p:nvPr>
            <p:ph type="body" sz="quarter" idx="26"/>
          </p:nvPr>
        </p:nvSpPr>
        <p:spPr>
          <a:xfrm>
            <a:off x="1146770" y="5270549"/>
            <a:ext cx="2916936" cy="74980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53" name="Text Placeholder 11">
            <a:extLst>
              <a:ext uri="{FF2B5EF4-FFF2-40B4-BE49-F238E27FC236}">
                <a16:creationId xmlns:a16="http://schemas.microsoft.com/office/drawing/2014/main" id="{AED0DF73-8D37-4DC5-8F70-E02292396AE8}"/>
              </a:ext>
            </a:extLst>
          </p:cNvPr>
          <p:cNvSpPr>
            <a:spLocks noGrp="1"/>
          </p:cNvSpPr>
          <p:nvPr>
            <p:ph type="body" sz="quarter" idx="27"/>
          </p:nvPr>
        </p:nvSpPr>
        <p:spPr>
          <a:xfrm>
            <a:off x="4632619" y="4482827"/>
            <a:ext cx="2916936" cy="338328"/>
          </a:xfrm>
        </p:spPr>
        <p:txBody>
          <a:bodyPr/>
          <a:lstStyle>
            <a:lvl1pPr algn="l">
              <a:defRPr sz="16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54" name="Text Placeholder 11">
            <a:extLst>
              <a:ext uri="{FF2B5EF4-FFF2-40B4-BE49-F238E27FC236}">
                <a16:creationId xmlns:a16="http://schemas.microsoft.com/office/drawing/2014/main" id="{DE7AADC3-DFAF-4CBE-96DD-7A632EB7F787}"/>
              </a:ext>
            </a:extLst>
          </p:cNvPr>
          <p:cNvSpPr>
            <a:spLocks noGrp="1"/>
          </p:cNvSpPr>
          <p:nvPr>
            <p:ph type="body" sz="quarter" idx="28"/>
          </p:nvPr>
        </p:nvSpPr>
        <p:spPr>
          <a:xfrm>
            <a:off x="4632619" y="4790378"/>
            <a:ext cx="2916936" cy="274320"/>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55" name="Text Placeholder 11">
            <a:extLst>
              <a:ext uri="{FF2B5EF4-FFF2-40B4-BE49-F238E27FC236}">
                <a16:creationId xmlns:a16="http://schemas.microsoft.com/office/drawing/2014/main" id="{11CFD433-E4A8-4E48-8F03-09355EE1796C}"/>
              </a:ext>
            </a:extLst>
          </p:cNvPr>
          <p:cNvSpPr>
            <a:spLocks noGrp="1"/>
          </p:cNvSpPr>
          <p:nvPr>
            <p:ph type="body" sz="quarter" idx="29"/>
          </p:nvPr>
        </p:nvSpPr>
        <p:spPr>
          <a:xfrm>
            <a:off x="4632619" y="5270549"/>
            <a:ext cx="2916936" cy="74980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56" name="Text Placeholder 11">
            <a:extLst>
              <a:ext uri="{FF2B5EF4-FFF2-40B4-BE49-F238E27FC236}">
                <a16:creationId xmlns:a16="http://schemas.microsoft.com/office/drawing/2014/main" id="{51A138C0-10C4-4DF2-80B6-C01CF92F5823}"/>
              </a:ext>
            </a:extLst>
          </p:cNvPr>
          <p:cNvSpPr>
            <a:spLocks noGrp="1"/>
          </p:cNvSpPr>
          <p:nvPr>
            <p:ph type="body" sz="quarter" idx="30"/>
          </p:nvPr>
        </p:nvSpPr>
        <p:spPr>
          <a:xfrm>
            <a:off x="8118772" y="4482827"/>
            <a:ext cx="2916936" cy="338328"/>
          </a:xfrm>
        </p:spPr>
        <p:txBody>
          <a:bodyPr/>
          <a:lstStyle>
            <a:lvl1pPr algn="l">
              <a:defRPr sz="16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57" name="Text Placeholder 11">
            <a:extLst>
              <a:ext uri="{FF2B5EF4-FFF2-40B4-BE49-F238E27FC236}">
                <a16:creationId xmlns:a16="http://schemas.microsoft.com/office/drawing/2014/main" id="{0900BBC8-17F4-4DE6-8FF6-6AD7912C31D2}"/>
              </a:ext>
            </a:extLst>
          </p:cNvPr>
          <p:cNvSpPr>
            <a:spLocks noGrp="1"/>
          </p:cNvSpPr>
          <p:nvPr>
            <p:ph type="body" sz="quarter" idx="31"/>
          </p:nvPr>
        </p:nvSpPr>
        <p:spPr>
          <a:xfrm>
            <a:off x="8118772" y="4790378"/>
            <a:ext cx="2916936" cy="274320"/>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58" name="Text Placeholder 11">
            <a:extLst>
              <a:ext uri="{FF2B5EF4-FFF2-40B4-BE49-F238E27FC236}">
                <a16:creationId xmlns:a16="http://schemas.microsoft.com/office/drawing/2014/main" id="{A4C2D2E0-76E8-4B3E-B065-08C63036117A}"/>
              </a:ext>
            </a:extLst>
          </p:cNvPr>
          <p:cNvSpPr>
            <a:spLocks noGrp="1"/>
          </p:cNvSpPr>
          <p:nvPr>
            <p:ph type="body" sz="quarter" idx="32"/>
          </p:nvPr>
        </p:nvSpPr>
        <p:spPr>
          <a:xfrm>
            <a:off x="8118772" y="5270549"/>
            <a:ext cx="2916936" cy="74980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3153576761"/>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0">
    <p:spTree>
      <p:nvGrpSpPr>
        <p:cNvPr id="1" name=""/>
        <p:cNvGrpSpPr/>
        <p:nvPr/>
      </p:nvGrpSpPr>
      <p:grpSpPr>
        <a:xfrm>
          <a:off x="0" y="0"/>
          <a:ext cx="0" cy="0"/>
          <a:chOff x="0" y="0"/>
          <a:chExt cx="0" cy="0"/>
        </a:xfrm>
      </p:grpSpPr>
      <p:sp>
        <p:nvSpPr>
          <p:cNvPr id="39" name="Freeform: Shape 38">
            <a:extLst>
              <a:ext uri="{FF2B5EF4-FFF2-40B4-BE49-F238E27FC236}">
                <a16:creationId xmlns:a16="http://schemas.microsoft.com/office/drawing/2014/main" id="{6C6DEC00-3D40-4C3E-8947-BD4408A1936F}"/>
              </a:ext>
            </a:extLst>
          </p:cNvPr>
          <p:cNvSpPr/>
          <p:nvPr userDrawn="1"/>
        </p:nvSpPr>
        <p:spPr>
          <a:xfrm>
            <a:off x="0" y="0"/>
            <a:ext cx="6776554" cy="6858000"/>
          </a:xfrm>
          <a:custGeom>
            <a:avLst/>
            <a:gdLst>
              <a:gd name="connsiteX0" fmla="*/ 6776554 w 6776554"/>
              <a:gd name="connsiteY0" fmla="*/ 1849855 h 6858000"/>
              <a:gd name="connsiteX1" fmla="*/ 6776554 w 6776554"/>
              <a:gd name="connsiteY1" fmla="*/ 1849874 h 6858000"/>
              <a:gd name="connsiteX2" fmla="*/ 6776553 w 6776554"/>
              <a:gd name="connsiteY2" fmla="*/ 1849867 h 6858000"/>
              <a:gd name="connsiteX3" fmla="*/ 0 w 6776554"/>
              <a:gd name="connsiteY3" fmla="*/ 0 h 6858000"/>
              <a:gd name="connsiteX4" fmla="*/ 4963156 w 6776554"/>
              <a:gd name="connsiteY4" fmla="*/ 0 h 6858000"/>
              <a:gd name="connsiteX5" fmla="*/ 5221908 w 6776554"/>
              <a:gd name="connsiteY5" fmla="*/ 63365 h 6858000"/>
              <a:gd name="connsiteX6" fmla="*/ 6768847 w 6776554"/>
              <a:gd name="connsiteY6" fmla="*/ 1677405 h 6858000"/>
              <a:gd name="connsiteX7" fmla="*/ 6776553 w 6776554"/>
              <a:gd name="connsiteY7" fmla="*/ 1849867 h 6858000"/>
              <a:gd name="connsiteX8" fmla="*/ 6771468 w 6776554"/>
              <a:gd name="connsiteY8" fmla="*/ 2031694 h 6858000"/>
              <a:gd name="connsiteX9" fmla="*/ 5579482 w 6776554"/>
              <a:gd name="connsiteY9" fmla="*/ 5130001 h 6858000"/>
              <a:gd name="connsiteX10" fmla="*/ 4082637 w 6776554"/>
              <a:gd name="connsiteY10" fmla="*/ 6809944 h 6858000"/>
              <a:gd name="connsiteX11" fmla="*/ 4015867 w 6776554"/>
              <a:gd name="connsiteY11" fmla="*/ 6858000 h 6858000"/>
              <a:gd name="connsiteX12" fmla="*/ 1140456 w 6776554"/>
              <a:gd name="connsiteY12" fmla="*/ 6858000 h 6858000"/>
              <a:gd name="connsiteX13" fmla="*/ 1031712 w 6776554"/>
              <a:gd name="connsiteY13" fmla="*/ 6773781 h 6858000"/>
              <a:gd name="connsiteX14" fmla="*/ 25191 w 6776554"/>
              <a:gd name="connsiteY14" fmla="*/ 5645325 h 6858000"/>
              <a:gd name="connsiteX15" fmla="*/ 0 w 6776554"/>
              <a:gd name="connsiteY15" fmla="*/ 5606839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6776554" h="6858000">
                <a:moveTo>
                  <a:pt x="6776554" y="1849855"/>
                </a:moveTo>
                <a:lnTo>
                  <a:pt x="6776554" y="1849874"/>
                </a:lnTo>
                <a:lnTo>
                  <a:pt x="6776553" y="1849867"/>
                </a:lnTo>
                <a:close/>
                <a:moveTo>
                  <a:pt x="0" y="0"/>
                </a:moveTo>
                <a:lnTo>
                  <a:pt x="4963156" y="0"/>
                </a:lnTo>
                <a:lnTo>
                  <a:pt x="5221908" y="63365"/>
                </a:lnTo>
                <a:cubicBezTo>
                  <a:pt x="6097259" y="305501"/>
                  <a:pt x="6694176" y="731098"/>
                  <a:pt x="6768847" y="1677405"/>
                </a:cubicBezTo>
                <a:lnTo>
                  <a:pt x="6776553" y="1849867"/>
                </a:lnTo>
                <a:lnTo>
                  <a:pt x="6771468" y="2031694"/>
                </a:lnTo>
                <a:cubicBezTo>
                  <a:pt x="6719271" y="2955752"/>
                  <a:pt x="6269075" y="4095679"/>
                  <a:pt x="5579482" y="5130001"/>
                </a:cubicBezTo>
                <a:cubicBezTo>
                  <a:pt x="5159558" y="5757683"/>
                  <a:pt x="4649245" y="6376434"/>
                  <a:pt x="4082637" y="6809944"/>
                </a:cubicBezTo>
                <a:lnTo>
                  <a:pt x="4015867" y="6858000"/>
                </a:lnTo>
                <a:lnTo>
                  <a:pt x="1140456" y="6858000"/>
                </a:lnTo>
                <a:lnTo>
                  <a:pt x="1031712" y="6773781"/>
                </a:lnTo>
                <a:cubicBezTo>
                  <a:pt x="662032" y="6468127"/>
                  <a:pt x="325057" y="6074452"/>
                  <a:pt x="25191" y="5645325"/>
                </a:cubicBezTo>
                <a:lnTo>
                  <a:pt x="0" y="5606839"/>
                </a:ln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41" name="Freeform: Shape 40">
            <a:extLst>
              <a:ext uri="{FF2B5EF4-FFF2-40B4-BE49-F238E27FC236}">
                <a16:creationId xmlns:a16="http://schemas.microsoft.com/office/drawing/2014/main" id="{691130D5-2E2D-467C-B815-2B4F34BA4ED4}"/>
              </a:ext>
            </a:extLst>
          </p:cNvPr>
          <p:cNvSpPr/>
          <p:nvPr userDrawn="1"/>
        </p:nvSpPr>
        <p:spPr>
          <a:xfrm rot="4500000">
            <a:off x="7693371" y="2193374"/>
            <a:ext cx="4809320" cy="5472432"/>
          </a:xfrm>
          <a:custGeom>
            <a:avLst/>
            <a:gdLst>
              <a:gd name="connsiteX0" fmla="*/ 85894 w 4809320"/>
              <a:gd name="connsiteY0" fmla="*/ 503116 h 5472432"/>
              <a:gd name="connsiteX1" fmla="*/ 272216 w 4809320"/>
              <a:gd name="connsiteY1" fmla="*/ 18758 h 5472432"/>
              <a:gd name="connsiteX2" fmla="*/ 283434 w 4809320"/>
              <a:gd name="connsiteY2" fmla="*/ 0 h 5472432"/>
              <a:gd name="connsiteX3" fmla="*/ 4809320 w 4809320"/>
              <a:gd name="connsiteY3" fmla="*/ 1212707 h 5472432"/>
              <a:gd name="connsiteX4" fmla="*/ 3752735 w 4809320"/>
              <a:gd name="connsiteY4" fmla="*/ 5155936 h 5472432"/>
              <a:gd name="connsiteX5" fmla="*/ 3652164 w 4809320"/>
              <a:gd name="connsiteY5" fmla="*/ 5214863 h 5472432"/>
              <a:gd name="connsiteX6" fmla="*/ 3026224 w 4809320"/>
              <a:gd name="connsiteY6" fmla="*/ 5446087 h 5472432"/>
              <a:gd name="connsiteX7" fmla="*/ 0 w 4809320"/>
              <a:gd name="connsiteY7" fmla="*/ 1279568 h 5472432"/>
              <a:gd name="connsiteX8" fmla="*/ 85894 w 4809320"/>
              <a:gd name="connsiteY8" fmla="*/ 503116 h 54724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809320" h="5472432">
                <a:moveTo>
                  <a:pt x="85894" y="503116"/>
                </a:moveTo>
                <a:cubicBezTo>
                  <a:pt x="131085" y="322208"/>
                  <a:pt x="193598" y="161404"/>
                  <a:pt x="272216" y="18758"/>
                </a:cubicBezTo>
                <a:lnTo>
                  <a:pt x="283434" y="0"/>
                </a:lnTo>
                <a:lnTo>
                  <a:pt x="4809320" y="1212707"/>
                </a:lnTo>
                <a:lnTo>
                  <a:pt x="3752735" y="5155936"/>
                </a:lnTo>
                <a:lnTo>
                  <a:pt x="3652164" y="5214863"/>
                </a:lnTo>
                <a:cubicBezTo>
                  <a:pt x="3452100" y="5323515"/>
                  <a:pt x="3242957" y="5402741"/>
                  <a:pt x="3026224" y="5446087"/>
                </a:cubicBezTo>
                <a:cubicBezTo>
                  <a:pt x="1295463" y="5762616"/>
                  <a:pt x="18356" y="3159110"/>
                  <a:pt x="0" y="1279568"/>
                </a:cubicBezTo>
                <a:cubicBezTo>
                  <a:pt x="-18" y="986801"/>
                  <a:pt x="29405" y="729252"/>
                  <a:pt x="85894" y="503116"/>
                </a:cubicBezTo>
                <a:close/>
              </a:path>
            </a:pathLst>
          </a:custGeom>
          <a:solidFill>
            <a:schemeClr val="accent1">
              <a:alpha val="70000"/>
            </a:schemeClr>
          </a:solidFill>
          <a:ln w="586" cap="flat">
            <a:noFill/>
            <a:prstDash val="solid"/>
            <a:miter/>
          </a:ln>
        </p:spPr>
        <p:txBody>
          <a:bodyPr wrap="square" rtlCol="0" anchor="ctr">
            <a:noAutofit/>
          </a:bodyPr>
          <a:lstStyle/>
          <a:p>
            <a:endParaRPr lang="en-US"/>
          </a:p>
        </p:txBody>
      </p:sp>
      <p:sp>
        <p:nvSpPr>
          <p:cNvPr id="38" name="Picture Placeholder 19">
            <a:extLst>
              <a:ext uri="{FF2B5EF4-FFF2-40B4-BE49-F238E27FC236}">
                <a16:creationId xmlns:a16="http://schemas.microsoft.com/office/drawing/2014/main" id="{AD1C46F0-28B6-44D0-88EB-52B6838FB8C4}"/>
              </a:ext>
            </a:extLst>
          </p:cNvPr>
          <p:cNvSpPr>
            <a:spLocks noGrp="1"/>
          </p:cNvSpPr>
          <p:nvPr>
            <p:ph type="pic" sz="quarter" idx="12"/>
          </p:nvPr>
        </p:nvSpPr>
        <p:spPr>
          <a:xfrm>
            <a:off x="1180592" y="891735"/>
            <a:ext cx="4407408" cy="5212080"/>
          </a:xfrm>
          <a:prstGeom prst="roundRect">
            <a:avLst>
              <a:gd name="adj" fmla="val 7967"/>
            </a:avLst>
          </a:pr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42" name="Title 1">
            <a:extLst>
              <a:ext uri="{FF2B5EF4-FFF2-40B4-BE49-F238E27FC236}">
                <a16:creationId xmlns:a16="http://schemas.microsoft.com/office/drawing/2014/main" id="{2CC3D081-D930-47EE-8BD3-5CA854EC8E80}"/>
              </a:ext>
            </a:extLst>
          </p:cNvPr>
          <p:cNvSpPr>
            <a:spLocks noGrp="1"/>
          </p:cNvSpPr>
          <p:nvPr>
            <p:ph type="title"/>
          </p:nvPr>
        </p:nvSpPr>
        <p:spPr>
          <a:xfrm>
            <a:off x="6488901" y="1282583"/>
            <a:ext cx="4059936" cy="950976"/>
          </a:xfrm>
        </p:spPr>
        <p:txBody>
          <a:bodyPr anchor="t">
            <a:noAutofit/>
          </a:bodyPr>
          <a:lstStyle>
            <a:lvl1pPr algn="l">
              <a:lnSpc>
                <a:spcPct val="100000"/>
              </a:lnSpc>
              <a:defRPr sz="2800">
                <a:solidFill>
                  <a:schemeClr val="tx1"/>
                </a:solidFill>
              </a:defRPr>
            </a:lvl1pPr>
          </a:lstStyle>
          <a:p>
            <a:r>
              <a:rPr lang="en-US"/>
              <a:t>Click to edit Master title style</a:t>
            </a:r>
            <a:endParaRPr lang="en-ID"/>
          </a:p>
        </p:txBody>
      </p:sp>
      <p:sp>
        <p:nvSpPr>
          <p:cNvPr id="43" name="Text Placeholder 11">
            <a:extLst>
              <a:ext uri="{FF2B5EF4-FFF2-40B4-BE49-F238E27FC236}">
                <a16:creationId xmlns:a16="http://schemas.microsoft.com/office/drawing/2014/main" id="{70B49CF0-9AAF-424D-B8EC-A0707832CBC2}"/>
              </a:ext>
            </a:extLst>
          </p:cNvPr>
          <p:cNvSpPr>
            <a:spLocks noGrp="1"/>
          </p:cNvSpPr>
          <p:nvPr>
            <p:ph type="body" sz="quarter" idx="10"/>
          </p:nvPr>
        </p:nvSpPr>
        <p:spPr>
          <a:xfrm>
            <a:off x="7176288" y="3535021"/>
            <a:ext cx="339242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44" name="Text Placeholder 11">
            <a:extLst>
              <a:ext uri="{FF2B5EF4-FFF2-40B4-BE49-F238E27FC236}">
                <a16:creationId xmlns:a16="http://schemas.microsoft.com/office/drawing/2014/main" id="{6886EBCE-0622-4B50-B563-16C44DC3C1C0}"/>
              </a:ext>
            </a:extLst>
          </p:cNvPr>
          <p:cNvSpPr>
            <a:spLocks noGrp="1"/>
          </p:cNvSpPr>
          <p:nvPr>
            <p:ph type="body" sz="quarter" idx="13"/>
          </p:nvPr>
        </p:nvSpPr>
        <p:spPr>
          <a:xfrm>
            <a:off x="7176288" y="3840707"/>
            <a:ext cx="3392424" cy="530352"/>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5" name="Text Placeholder 11">
            <a:extLst>
              <a:ext uri="{FF2B5EF4-FFF2-40B4-BE49-F238E27FC236}">
                <a16:creationId xmlns:a16="http://schemas.microsoft.com/office/drawing/2014/main" id="{0CC55B8B-6202-4402-8C16-6EEBDE88AD3E}"/>
              </a:ext>
            </a:extLst>
          </p:cNvPr>
          <p:cNvSpPr>
            <a:spLocks noGrp="1"/>
          </p:cNvSpPr>
          <p:nvPr>
            <p:ph type="body" sz="quarter" idx="14"/>
          </p:nvPr>
        </p:nvSpPr>
        <p:spPr>
          <a:xfrm>
            <a:off x="6488901" y="2452427"/>
            <a:ext cx="4059936" cy="83210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6" name="Text Placeholder 11">
            <a:extLst>
              <a:ext uri="{FF2B5EF4-FFF2-40B4-BE49-F238E27FC236}">
                <a16:creationId xmlns:a16="http://schemas.microsoft.com/office/drawing/2014/main" id="{08FF783B-EE2C-43E3-B710-4ACC832A53BF}"/>
              </a:ext>
            </a:extLst>
          </p:cNvPr>
          <p:cNvSpPr>
            <a:spLocks noGrp="1"/>
          </p:cNvSpPr>
          <p:nvPr>
            <p:ph type="body" sz="quarter" idx="15"/>
          </p:nvPr>
        </p:nvSpPr>
        <p:spPr>
          <a:xfrm>
            <a:off x="7176288" y="4608454"/>
            <a:ext cx="339242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48" name="Text Placeholder 11">
            <a:extLst>
              <a:ext uri="{FF2B5EF4-FFF2-40B4-BE49-F238E27FC236}">
                <a16:creationId xmlns:a16="http://schemas.microsoft.com/office/drawing/2014/main" id="{4E1E71C6-C6BA-4A77-A440-81B4716C9A09}"/>
              </a:ext>
            </a:extLst>
          </p:cNvPr>
          <p:cNvSpPr>
            <a:spLocks noGrp="1"/>
          </p:cNvSpPr>
          <p:nvPr>
            <p:ph type="body" sz="quarter" idx="16"/>
          </p:nvPr>
        </p:nvSpPr>
        <p:spPr>
          <a:xfrm>
            <a:off x="7176288" y="4914140"/>
            <a:ext cx="3392424" cy="530352"/>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3489136561"/>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11">
    <p:spTree>
      <p:nvGrpSpPr>
        <p:cNvPr id="1" name=""/>
        <p:cNvGrpSpPr/>
        <p:nvPr/>
      </p:nvGrpSpPr>
      <p:grpSpPr>
        <a:xfrm>
          <a:off x="0" y="0"/>
          <a:ext cx="0" cy="0"/>
          <a:chOff x="0" y="0"/>
          <a:chExt cx="0" cy="0"/>
        </a:xfrm>
      </p:grpSpPr>
      <p:sp>
        <p:nvSpPr>
          <p:cNvPr id="16" name="Freeform: Shape 15">
            <a:extLst>
              <a:ext uri="{FF2B5EF4-FFF2-40B4-BE49-F238E27FC236}">
                <a16:creationId xmlns:a16="http://schemas.microsoft.com/office/drawing/2014/main" id="{78A94F37-3F4F-41C1-B515-060C165C9BAF}"/>
              </a:ext>
            </a:extLst>
          </p:cNvPr>
          <p:cNvSpPr/>
          <p:nvPr userDrawn="1"/>
        </p:nvSpPr>
        <p:spPr>
          <a:xfrm>
            <a:off x="0" y="0"/>
            <a:ext cx="9777049" cy="4435355"/>
          </a:xfrm>
          <a:custGeom>
            <a:avLst/>
            <a:gdLst>
              <a:gd name="connsiteX0" fmla="*/ 9777049 w 9777049"/>
              <a:gd name="connsiteY0" fmla="*/ 684726 h 4435355"/>
              <a:gd name="connsiteX1" fmla="*/ 9777049 w 9777049"/>
              <a:gd name="connsiteY1" fmla="*/ 684739 h 4435355"/>
              <a:gd name="connsiteX2" fmla="*/ 9777049 w 9777049"/>
              <a:gd name="connsiteY2" fmla="*/ 684734 h 4435355"/>
              <a:gd name="connsiteX3" fmla="*/ 0 w 9777049"/>
              <a:gd name="connsiteY3" fmla="*/ 0 h 4435355"/>
              <a:gd name="connsiteX4" fmla="*/ 9411176 w 9777049"/>
              <a:gd name="connsiteY4" fmla="*/ 0 h 4435355"/>
              <a:gd name="connsiteX5" fmla="*/ 9522305 w 9777049"/>
              <a:gd name="connsiteY5" fmla="*/ 89966 h 4435355"/>
              <a:gd name="connsiteX6" fmla="*/ 9767374 w 9777049"/>
              <a:gd name="connsiteY6" fmla="*/ 568289 h 4435355"/>
              <a:gd name="connsiteX7" fmla="*/ 9777049 w 9777049"/>
              <a:gd name="connsiteY7" fmla="*/ 684734 h 4435355"/>
              <a:gd name="connsiteX8" fmla="*/ 9770664 w 9777049"/>
              <a:gd name="connsiteY8" fmla="*/ 807502 h 4435355"/>
              <a:gd name="connsiteX9" fmla="*/ 8274260 w 9777049"/>
              <a:gd name="connsiteY9" fmla="*/ 2899454 h 4435355"/>
              <a:gd name="connsiteX10" fmla="*/ 4627287 w 9777049"/>
              <a:gd name="connsiteY10" fmla="*/ 4433717 h 4435355"/>
              <a:gd name="connsiteX11" fmla="*/ 940757 w 9777049"/>
              <a:gd name="connsiteY11" fmla="*/ 2950990 h 4435355"/>
              <a:gd name="connsiteX12" fmla="*/ 29140 w 9777049"/>
              <a:gd name="connsiteY12" fmla="*/ 1983975 h 4435355"/>
              <a:gd name="connsiteX13" fmla="*/ 0 w 9777049"/>
              <a:gd name="connsiteY13" fmla="*/ 1941763 h 44353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9777049" h="4435355">
                <a:moveTo>
                  <a:pt x="9777049" y="684726"/>
                </a:moveTo>
                <a:lnTo>
                  <a:pt x="9777049" y="684739"/>
                </a:lnTo>
                <a:lnTo>
                  <a:pt x="9777049" y="684734"/>
                </a:lnTo>
                <a:close/>
                <a:moveTo>
                  <a:pt x="0" y="0"/>
                </a:moveTo>
                <a:lnTo>
                  <a:pt x="9411176" y="0"/>
                </a:lnTo>
                <a:lnTo>
                  <a:pt x="9522305" y="89966"/>
                </a:lnTo>
                <a:cubicBezTo>
                  <a:pt x="9655518" y="222856"/>
                  <a:pt x="9739803" y="380366"/>
                  <a:pt x="9767374" y="568289"/>
                </a:cubicBezTo>
                <a:lnTo>
                  <a:pt x="9777049" y="684734"/>
                </a:lnTo>
                <a:lnTo>
                  <a:pt x="9770664" y="807502"/>
                </a:lnTo>
                <a:cubicBezTo>
                  <a:pt x="9705137" y="1431418"/>
                  <a:pt x="9139966" y="2201089"/>
                  <a:pt x="8274260" y="2899454"/>
                </a:cubicBezTo>
                <a:cubicBezTo>
                  <a:pt x="7337073" y="3652887"/>
                  <a:pt x="6041258" y="4387261"/>
                  <a:pt x="4627287" y="4433717"/>
                </a:cubicBezTo>
                <a:cubicBezTo>
                  <a:pt x="3123946" y="4474281"/>
                  <a:pt x="1860165" y="3755674"/>
                  <a:pt x="940757" y="2950990"/>
                </a:cubicBezTo>
                <a:cubicBezTo>
                  <a:pt x="577977" y="2631524"/>
                  <a:pt x="271343" y="2305323"/>
                  <a:pt x="29140" y="1983975"/>
                </a:cubicBezTo>
                <a:lnTo>
                  <a:pt x="0" y="1941763"/>
                </a:ln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18" name="Freeform: Shape 17">
            <a:extLst>
              <a:ext uri="{FF2B5EF4-FFF2-40B4-BE49-F238E27FC236}">
                <a16:creationId xmlns:a16="http://schemas.microsoft.com/office/drawing/2014/main" id="{8DE05186-A51A-4CBC-866D-660F39259DD4}"/>
              </a:ext>
            </a:extLst>
          </p:cNvPr>
          <p:cNvSpPr/>
          <p:nvPr userDrawn="1"/>
        </p:nvSpPr>
        <p:spPr>
          <a:xfrm>
            <a:off x="5203785" y="2825546"/>
            <a:ext cx="6988215" cy="4032454"/>
          </a:xfrm>
          <a:custGeom>
            <a:avLst/>
            <a:gdLst>
              <a:gd name="connsiteX0" fmla="*/ 4135726 w 6988215"/>
              <a:gd name="connsiteY0" fmla="*/ 235 h 4032454"/>
              <a:gd name="connsiteX1" fmla="*/ 6773199 w 6988215"/>
              <a:gd name="connsiteY1" fmla="*/ 161784 h 4032454"/>
              <a:gd name="connsiteX2" fmla="*/ 6988215 w 6988215"/>
              <a:gd name="connsiteY2" fmla="*/ 205364 h 4032454"/>
              <a:gd name="connsiteX3" fmla="*/ 6988215 w 6988215"/>
              <a:gd name="connsiteY3" fmla="*/ 3366330 h 4032454"/>
              <a:gd name="connsiteX4" fmla="*/ 6849311 w 6988215"/>
              <a:gd name="connsiteY4" fmla="*/ 3478869 h 4032454"/>
              <a:gd name="connsiteX5" fmla="*/ 6195970 w 6988215"/>
              <a:gd name="connsiteY5" fmla="*/ 3899676 h 4032454"/>
              <a:gd name="connsiteX6" fmla="*/ 5929900 w 6988215"/>
              <a:gd name="connsiteY6" fmla="*/ 4032454 h 4032454"/>
              <a:gd name="connsiteX7" fmla="*/ 1785275 w 6988215"/>
              <a:gd name="connsiteY7" fmla="*/ 4032454 h 4032454"/>
              <a:gd name="connsiteX8" fmla="*/ 1495095 w 6988215"/>
              <a:gd name="connsiteY8" fmla="*/ 3858207 h 4032454"/>
              <a:gd name="connsiteX9" fmla="*/ 0 w 6988215"/>
              <a:gd name="connsiteY9" fmla="*/ 1606747 h 4032454"/>
              <a:gd name="connsiteX10" fmla="*/ 4135726 w 6988215"/>
              <a:gd name="connsiteY10" fmla="*/ 235 h 4032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6988215" h="4032454">
                <a:moveTo>
                  <a:pt x="4135726" y="235"/>
                </a:moveTo>
                <a:cubicBezTo>
                  <a:pt x="5138196" y="8198"/>
                  <a:pt x="6055941" y="36692"/>
                  <a:pt x="6773199" y="161784"/>
                </a:cubicBezTo>
                <a:lnTo>
                  <a:pt x="6988215" y="205364"/>
                </a:lnTo>
                <a:lnTo>
                  <a:pt x="6988215" y="3366330"/>
                </a:lnTo>
                <a:lnTo>
                  <a:pt x="6849311" y="3478869"/>
                </a:lnTo>
                <a:cubicBezTo>
                  <a:pt x="6648517" y="3629970"/>
                  <a:pt x="6430052" y="3771748"/>
                  <a:pt x="6195970" y="3899676"/>
                </a:cubicBezTo>
                <a:lnTo>
                  <a:pt x="5929900" y="4032454"/>
                </a:lnTo>
                <a:lnTo>
                  <a:pt x="1785275" y="4032454"/>
                </a:lnTo>
                <a:lnTo>
                  <a:pt x="1495095" y="3858207"/>
                </a:lnTo>
                <a:cubicBezTo>
                  <a:pt x="578593" y="3250297"/>
                  <a:pt x="14261" y="2348199"/>
                  <a:pt x="0" y="1606747"/>
                </a:cubicBezTo>
                <a:cubicBezTo>
                  <a:pt x="-165" y="292701"/>
                  <a:pt x="1665242" y="-9701"/>
                  <a:pt x="4135726" y="235"/>
                </a:cubicBezTo>
                <a:close/>
              </a:path>
            </a:pathLst>
          </a:custGeom>
          <a:solidFill>
            <a:schemeClr val="accent2">
              <a:alpha val="70000"/>
            </a:schemeClr>
          </a:solidFill>
          <a:ln w="586" cap="flat">
            <a:noFill/>
            <a:prstDash val="solid"/>
            <a:miter/>
          </a:ln>
        </p:spPr>
        <p:txBody>
          <a:bodyPr wrap="square" rtlCol="0" anchor="ctr">
            <a:noAutofit/>
          </a:bodyPr>
          <a:lstStyle/>
          <a:p>
            <a:endParaRPr lang="en-US"/>
          </a:p>
        </p:txBody>
      </p:sp>
      <p:sp>
        <p:nvSpPr>
          <p:cNvPr id="42" name="Title 1">
            <a:extLst>
              <a:ext uri="{FF2B5EF4-FFF2-40B4-BE49-F238E27FC236}">
                <a16:creationId xmlns:a16="http://schemas.microsoft.com/office/drawing/2014/main" id="{2CC3D081-D930-47EE-8BD3-5CA854EC8E80}"/>
              </a:ext>
            </a:extLst>
          </p:cNvPr>
          <p:cNvSpPr>
            <a:spLocks noGrp="1"/>
          </p:cNvSpPr>
          <p:nvPr>
            <p:ph type="title"/>
          </p:nvPr>
        </p:nvSpPr>
        <p:spPr>
          <a:xfrm>
            <a:off x="6988216" y="2161386"/>
            <a:ext cx="3172968" cy="1325880"/>
          </a:xfrm>
        </p:spPr>
        <p:txBody>
          <a:bodyPr anchor="t">
            <a:noAutofit/>
          </a:bodyPr>
          <a:lstStyle>
            <a:lvl1pPr algn="l">
              <a:lnSpc>
                <a:spcPct val="100000"/>
              </a:lnSpc>
              <a:defRPr sz="4000">
                <a:solidFill>
                  <a:schemeClr val="tx1"/>
                </a:solidFill>
              </a:defRPr>
            </a:lvl1pPr>
          </a:lstStyle>
          <a:p>
            <a:r>
              <a:rPr lang="en-US"/>
              <a:t>Click to edit Master title style</a:t>
            </a:r>
            <a:endParaRPr lang="en-ID"/>
          </a:p>
        </p:txBody>
      </p:sp>
      <p:sp>
        <p:nvSpPr>
          <p:cNvPr id="45" name="Text Placeholder 11">
            <a:extLst>
              <a:ext uri="{FF2B5EF4-FFF2-40B4-BE49-F238E27FC236}">
                <a16:creationId xmlns:a16="http://schemas.microsoft.com/office/drawing/2014/main" id="{0CC55B8B-6202-4402-8C16-6EEBDE88AD3E}"/>
              </a:ext>
            </a:extLst>
          </p:cNvPr>
          <p:cNvSpPr>
            <a:spLocks noGrp="1"/>
          </p:cNvSpPr>
          <p:nvPr>
            <p:ph type="body" sz="quarter" idx="14"/>
          </p:nvPr>
        </p:nvSpPr>
        <p:spPr>
          <a:xfrm>
            <a:off x="6992983" y="3724909"/>
            <a:ext cx="3172968" cy="96926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3907206323"/>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12">
    <p:spTree>
      <p:nvGrpSpPr>
        <p:cNvPr id="1" name=""/>
        <p:cNvGrpSpPr/>
        <p:nvPr/>
      </p:nvGrpSpPr>
      <p:grpSpPr>
        <a:xfrm>
          <a:off x="0" y="0"/>
          <a:ext cx="0" cy="0"/>
          <a:chOff x="0" y="0"/>
          <a:chExt cx="0" cy="0"/>
        </a:xfrm>
      </p:grpSpPr>
      <p:sp>
        <p:nvSpPr>
          <p:cNvPr id="11" name="Freeform: Shape 10">
            <a:extLst>
              <a:ext uri="{FF2B5EF4-FFF2-40B4-BE49-F238E27FC236}">
                <a16:creationId xmlns:a16="http://schemas.microsoft.com/office/drawing/2014/main" id="{67E855EA-C54F-4312-97FF-138618FDCED7}"/>
              </a:ext>
            </a:extLst>
          </p:cNvPr>
          <p:cNvSpPr/>
          <p:nvPr userDrawn="1"/>
        </p:nvSpPr>
        <p:spPr>
          <a:xfrm rot="20768255">
            <a:off x="-18779" y="-825607"/>
            <a:ext cx="7674582" cy="7781411"/>
          </a:xfrm>
          <a:custGeom>
            <a:avLst/>
            <a:gdLst>
              <a:gd name="connsiteX0" fmla="*/ 7674582 w 7674582"/>
              <a:gd name="connsiteY0" fmla="*/ 1957077 h 7781411"/>
              <a:gd name="connsiteX1" fmla="*/ 7674581 w 7674582"/>
              <a:gd name="connsiteY1" fmla="*/ 1957096 h 7781411"/>
              <a:gd name="connsiteX2" fmla="*/ 7674581 w 7674582"/>
              <a:gd name="connsiteY2" fmla="*/ 1957091 h 7781411"/>
              <a:gd name="connsiteX3" fmla="*/ 864368 w 7674582"/>
              <a:gd name="connsiteY3" fmla="*/ 0 h 7781411"/>
              <a:gd name="connsiteX4" fmla="*/ 7656586 w 7674582"/>
              <a:gd name="connsiteY4" fmla="*/ 1676176 h 7781411"/>
              <a:gd name="connsiteX5" fmla="*/ 7667126 w 7674582"/>
              <a:gd name="connsiteY5" fmla="*/ 1775920 h 7781411"/>
              <a:gd name="connsiteX6" fmla="*/ 7674581 w 7674582"/>
              <a:gd name="connsiteY6" fmla="*/ 1957091 h 7781411"/>
              <a:gd name="connsiteX7" fmla="*/ 7669662 w 7674582"/>
              <a:gd name="connsiteY7" fmla="*/ 2148094 h 7781411"/>
              <a:gd name="connsiteX8" fmla="*/ 6516512 w 7674582"/>
              <a:gd name="connsiteY8" fmla="*/ 5402810 h 7781411"/>
              <a:gd name="connsiteX9" fmla="*/ 3909299 w 7674582"/>
              <a:gd name="connsiteY9" fmla="*/ 7764017 h 7781411"/>
              <a:gd name="connsiteX10" fmla="*/ 3772524 w 7674582"/>
              <a:gd name="connsiteY10" fmla="*/ 7781411 h 7781411"/>
              <a:gd name="connsiteX11" fmla="*/ 2610759 w 7674582"/>
              <a:gd name="connsiteY11" fmla="*/ 7494712 h 7781411"/>
              <a:gd name="connsiteX12" fmla="*/ 2484941 w 7674582"/>
              <a:gd name="connsiteY12" fmla="*/ 7417789 h 7781411"/>
              <a:gd name="connsiteX13" fmla="*/ 865217 w 7674582"/>
              <a:gd name="connsiteY13" fmla="*/ 5482991 h 7781411"/>
              <a:gd name="connsiteX14" fmla="*/ 162713 w 7674582"/>
              <a:gd name="connsiteY14" fmla="*/ 3978483 h 7781411"/>
              <a:gd name="connsiteX15" fmla="*/ 0 w 7674582"/>
              <a:gd name="connsiteY15" fmla="*/ 3502601 h 778141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7674582" h="7781411">
                <a:moveTo>
                  <a:pt x="7674582" y="1957077"/>
                </a:moveTo>
                <a:lnTo>
                  <a:pt x="7674581" y="1957096"/>
                </a:lnTo>
                <a:lnTo>
                  <a:pt x="7674581" y="1957091"/>
                </a:lnTo>
                <a:close/>
                <a:moveTo>
                  <a:pt x="864368" y="0"/>
                </a:moveTo>
                <a:lnTo>
                  <a:pt x="7656586" y="1676176"/>
                </a:lnTo>
                <a:lnTo>
                  <a:pt x="7667126" y="1775920"/>
                </a:lnTo>
                <a:lnTo>
                  <a:pt x="7674581" y="1957091"/>
                </a:lnTo>
                <a:lnTo>
                  <a:pt x="7669662" y="2148094"/>
                </a:lnTo>
                <a:cubicBezTo>
                  <a:pt x="7619166" y="3118801"/>
                  <a:pt x="7183638" y="4316274"/>
                  <a:pt x="6516512" y="5402810"/>
                </a:cubicBezTo>
                <a:cubicBezTo>
                  <a:pt x="5839442" y="6501759"/>
                  <a:pt x="4919473" y="7574645"/>
                  <a:pt x="3909299" y="7764017"/>
                </a:cubicBezTo>
                <a:lnTo>
                  <a:pt x="3772524" y="7781411"/>
                </a:lnTo>
                <a:lnTo>
                  <a:pt x="2610759" y="7494712"/>
                </a:lnTo>
                <a:lnTo>
                  <a:pt x="2484941" y="7417789"/>
                </a:lnTo>
                <a:cubicBezTo>
                  <a:pt x="1854516" y="6995615"/>
                  <a:pt x="1308035" y="6265460"/>
                  <a:pt x="865217" y="5482991"/>
                </a:cubicBezTo>
                <a:cubicBezTo>
                  <a:pt x="585655" y="4985957"/>
                  <a:pt x="349358" y="4478445"/>
                  <a:pt x="162713" y="3978483"/>
                </a:cubicBezTo>
                <a:lnTo>
                  <a:pt x="0" y="3502601"/>
                </a:lnTo>
                <a:close/>
              </a:path>
            </a:pathLst>
          </a:custGeom>
          <a:solidFill>
            <a:schemeClr val="accent4">
              <a:alpha val="60000"/>
            </a:schemeClr>
          </a:solidFill>
          <a:ln w="586" cap="flat">
            <a:noFill/>
            <a:prstDash val="solid"/>
            <a:miter/>
          </a:ln>
        </p:spPr>
        <p:txBody>
          <a:bodyPr wrap="square" rtlCol="0" anchor="ctr">
            <a:noAutofit/>
          </a:bodyPr>
          <a:lstStyle/>
          <a:p>
            <a:endParaRPr lang="en-US"/>
          </a:p>
        </p:txBody>
      </p:sp>
      <p:sp>
        <p:nvSpPr>
          <p:cNvPr id="13" name="Freeform: Shape 12">
            <a:extLst>
              <a:ext uri="{FF2B5EF4-FFF2-40B4-BE49-F238E27FC236}">
                <a16:creationId xmlns:a16="http://schemas.microsoft.com/office/drawing/2014/main" id="{5BE654C1-AA0F-4D32-B473-DC899BB9D5F9}"/>
              </a:ext>
            </a:extLst>
          </p:cNvPr>
          <p:cNvSpPr/>
          <p:nvPr userDrawn="1"/>
        </p:nvSpPr>
        <p:spPr>
          <a:xfrm rot="9235016">
            <a:off x="5931581" y="-806969"/>
            <a:ext cx="6155083" cy="5884380"/>
          </a:xfrm>
          <a:custGeom>
            <a:avLst/>
            <a:gdLst>
              <a:gd name="connsiteX0" fmla="*/ 6155083 w 6155083"/>
              <a:gd name="connsiteY0" fmla="*/ 1941695 h 5884380"/>
              <a:gd name="connsiteX1" fmla="*/ 6155082 w 6155083"/>
              <a:gd name="connsiteY1" fmla="*/ 1941689 h 5884380"/>
              <a:gd name="connsiteX2" fmla="*/ 6155083 w 6155083"/>
              <a:gd name="connsiteY2" fmla="*/ 1941680 h 5884380"/>
              <a:gd name="connsiteX3" fmla="*/ 4231419 w 6155083"/>
              <a:gd name="connsiteY3" fmla="*/ 5884380 h 5884380"/>
              <a:gd name="connsiteX4" fmla="*/ 626369 w 6155083"/>
              <a:gd name="connsiteY4" fmla="*/ 4119605 h 5884380"/>
              <a:gd name="connsiteX5" fmla="*/ 518149 w 6155083"/>
              <a:gd name="connsiteY5" fmla="*/ 3887689 h 5884380"/>
              <a:gd name="connsiteX6" fmla="*/ 1735 w 6155083"/>
              <a:gd name="connsiteY6" fmla="*/ 2022325 h 5884380"/>
              <a:gd name="connsiteX7" fmla="*/ 0 w 6155083"/>
              <a:gd name="connsiteY7" fmla="*/ 1989755 h 5884380"/>
              <a:gd name="connsiteX8" fmla="*/ 932330 w 6155083"/>
              <a:gd name="connsiteY8" fmla="*/ 85207 h 5884380"/>
              <a:gd name="connsiteX9" fmla="*/ 1076972 w 6155083"/>
              <a:gd name="connsiteY9" fmla="*/ 45749 h 5884380"/>
              <a:gd name="connsiteX10" fmla="*/ 3060502 w 6155083"/>
              <a:gd name="connsiteY10" fmla="*/ 159458 h 5884380"/>
              <a:gd name="connsiteX11" fmla="*/ 6149333 w 6155083"/>
              <a:gd name="connsiteY11" fmla="*/ 1801964 h 5884380"/>
              <a:gd name="connsiteX12" fmla="*/ 6155082 w 6155083"/>
              <a:gd name="connsiteY12" fmla="*/ 1941689 h 5884380"/>
              <a:gd name="connsiteX13" fmla="*/ 6151288 w 6155083"/>
              <a:gd name="connsiteY13" fmla="*/ 2089000 h 5884380"/>
              <a:gd name="connsiteX14" fmla="*/ 5261932 w 6155083"/>
              <a:gd name="connsiteY14" fmla="*/ 4599172 h 5884380"/>
              <a:gd name="connsiteX15" fmla="*/ 4284443 w 6155083"/>
              <a:gd name="connsiteY15" fmla="*/ 5837784 h 58843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6155083" h="5884380">
                <a:moveTo>
                  <a:pt x="6155083" y="1941695"/>
                </a:moveTo>
                <a:lnTo>
                  <a:pt x="6155082" y="1941689"/>
                </a:lnTo>
                <a:lnTo>
                  <a:pt x="6155083" y="1941680"/>
                </a:lnTo>
                <a:close/>
                <a:moveTo>
                  <a:pt x="4231419" y="5884380"/>
                </a:moveTo>
                <a:lnTo>
                  <a:pt x="626369" y="4119605"/>
                </a:lnTo>
                <a:lnTo>
                  <a:pt x="518149" y="3887689"/>
                </a:lnTo>
                <a:cubicBezTo>
                  <a:pt x="236600" y="3241142"/>
                  <a:pt x="56861" y="2597895"/>
                  <a:pt x="1735" y="2022325"/>
                </a:cubicBezTo>
                <a:lnTo>
                  <a:pt x="0" y="1989755"/>
                </a:lnTo>
                <a:lnTo>
                  <a:pt x="932330" y="85207"/>
                </a:lnTo>
                <a:lnTo>
                  <a:pt x="1076972" y="45749"/>
                </a:lnTo>
                <a:cubicBezTo>
                  <a:pt x="1599031" y="-61201"/>
                  <a:pt x="2249230" y="36996"/>
                  <a:pt x="3060502" y="159458"/>
                </a:cubicBezTo>
                <a:cubicBezTo>
                  <a:pt x="4650440" y="408673"/>
                  <a:pt x="6047738" y="403911"/>
                  <a:pt x="6149333" y="1801964"/>
                </a:cubicBezTo>
                <a:lnTo>
                  <a:pt x="6155082" y="1941689"/>
                </a:lnTo>
                <a:lnTo>
                  <a:pt x="6151288" y="2089000"/>
                </a:lnTo>
                <a:cubicBezTo>
                  <a:pt x="6112343" y="2837649"/>
                  <a:pt x="5776446" y="3761190"/>
                  <a:pt x="5261932" y="4599172"/>
                </a:cubicBezTo>
                <a:cubicBezTo>
                  <a:pt x="4983433" y="5051201"/>
                  <a:pt x="4651649" y="5497512"/>
                  <a:pt x="4284443" y="5837784"/>
                </a:cubicBezTo>
                <a:close/>
              </a:path>
            </a:pathLst>
          </a:custGeom>
          <a:solidFill>
            <a:schemeClr val="accent5">
              <a:alpha val="60000"/>
            </a:schemeClr>
          </a:solidFill>
          <a:ln w="586" cap="flat">
            <a:noFill/>
            <a:prstDash val="solid"/>
            <a:miter/>
          </a:ln>
        </p:spPr>
        <p:txBody>
          <a:bodyPr wrap="square" rtlCol="0" anchor="ctr">
            <a:noAutofit/>
          </a:bodyPr>
          <a:lstStyle/>
          <a:p>
            <a:endParaRPr lang="en-US"/>
          </a:p>
        </p:txBody>
      </p:sp>
      <p:sp>
        <p:nvSpPr>
          <p:cNvPr id="45" name="Text Placeholder 11">
            <a:extLst>
              <a:ext uri="{FF2B5EF4-FFF2-40B4-BE49-F238E27FC236}">
                <a16:creationId xmlns:a16="http://schemas.microsoft.com/office/drawing/2014/main" id="{0CC55B8B-6202-4402-8C16-6EEBDE88AD3E}"/>
              </a:ext>
            </a:extLst>
          </p:cNvPr>
          <p:cNvSpPr>
            <a:spLocks noGrp="1"/>
          </p:cNvSpPr>
          <p:nvPr>
            <p:ph type="body" sz="quarter" idx="14"/>
          </p:nvPr>
        </p:nvSpPr>
        <p:spPr>
          <a:xfrm>
            <a:off x="6992983" y="3780953"/>
            <a:ext cx="3172968" cy="96926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2" name="Title 1">
            <a:extLst>
              <a:ext uri="{FF2B5EF4-FFF2-40B4-BE49-F238E27FC236}">
                <a16:creationId xmlns:a16="http://schemas.microsoft.com/office/drawing/2014/main" id="{2CC3D081-D930-47EE-8BD3-5CA854EC8E80}"/>
              </a:ext>
            </a:extLst>
          </p:cNvPr>
          <p:cNvSpPr>
            <a:spLocks noGrp="1"/>
          </p:cNvSpPr>
          <p:nvPr>
            <p:ph type="title"/>
          </p:nvPr>
        </p:nvSpPr>
        <p:spPr>
          <a:xfrm>
            <a:off x="6988216" y="2107784"/>
            <a:ext cx="3172968" cy="1325880"/>
          </a:xfrm>
        </p:spPr>
        <p:txBody>
          <a:bodyPr anchor="t">
            <a:noAutofit/>
          </a:bodyPr>
          <a:lstStyle>
            <a:lvl1pPr algn="l">
              <a:lnSpc>
                <a:spcPct val="100000"/>
              </a:lnSpc>
              <a:defRPr sz="2800">
                <a:solidFill>
                  <a:schemeClr val="tx1"/>
                </a:solidFill>
              </a:defRPr>
            </a:lvl1pPr>
          </a:lstStyle>
          <a:p>
            <a:r>
              <a:rPr lang="en-US"/>
              <a:t>Click to edit Master title style</a:t>
            </a:r>
            <a:endParaRPr lang="en-ID"/>
          </a:p>
        </p:txBody>
      </p:sp>
    </p:spTree>
    <p:extLst>
      <p:ext uri="{BB962C8B-B14F-4D97-AF65-F5344CB8AC3E}">
        <p14:creationId xmlns:p14="http://schemas.microsoft.com/office/powerpoint/2010/main" val="1683672147"/>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3">
    <p:spTree>
      <p:nvGrpSpPr>
        <p:cNvPr id="1" name=""/>
        <p:cNvGrpSpPr/>
        <p:nvPr/>
      </p:nvGrpSpPr>
      <p:grpSpPr>
        <a:xfrm>
          <a:off x="0" y="0"/>
          <a:ext cx="0" cy="0"/>
          <a:chOff x="0" y="0"/>
          <a:chExt cx="0" cy="0"/>
        </a:xfrm>
      </p:grpSpPr>
      <p:sp>
        <p:nvSpPr>
          <p:cNvPr id="20" name="Freeform: Shape 19">
            <a:extLst>
              <a:ext uri="{FF2B5EF4-FFF2-40B4-BE49-F238E27FC236}">
                <a16:creationId xmlns:a16="http://schemas.microsoft.com/office/drawing/2014/main" id="{5108A4E9-6373-4D91-A9BC-FD78D911724F}"/>
              </a:ext>
            </a:extLst>
          </p:cNvPr>
          <p:cNvSpPr/>
          <p:nvPr/>
        </p:nvSpPr>
        <p:spPr>
          <a:xfrm>
            <a:off x="4253434" y="367136"/>
            <a:ext cx="7938566" cy="6490864"/>
          </a:xfrm>
          <a:custGeom>
            <a:avLst/>
            <a:gdLst>
              <a:gd name="connsiteX0" fmla="*/ 2185394 w 7938566"/>
              <a:gd name="connsiteY0" fmla="*/ 126 h 6490864"/>
              <a:gd name="connsiteX1" fmla="*/ 4275044 w 7938566"/>
              <a:gd name="connsiteY1" fmla="*/ 204046 h 6490864"/>
              <a:gd name="connsiteX2" fmla="*/ 7919743 w 7938566"/>
              <a:gd name="connsiteY2" fmla="*/ 1063770 h 6490864"/>
              <a:gd name="connsiteX3" fmla="*/ 7938566 w 7938566"/>
              <a:gd name="connsiteY3" fmla="*/ 1078959 h 6490864"/>
              <a:gd name="connsiteX4" fmla="*/ 7938566 w 7938566"/>
              <a:gd name="connsiteY4" fmla="*/ 4831805 h 6490864"/>
              <a:gd name="connsiteX5" fmla="*/ 7849766 w 7938566"/>
              <a:gd name="connsiteY5" fmla="*/ 5010306 h 6490864"/>
              <a:gd name="connsiteX6" fmla="*/ 7333902 w 7938566"/>
              <a:gd name="connsiteY6" fmla="*/ 5885178 h 6490864"/>
              <a:gd name="connsiteX7" fmla="*/ 7030179 w 7938566"/>
              <a:gd name="connsiteY7" fmla="*/ 6315618 h 6490864"/>
              <a:gd name="connsiteX8" fmla="*/ 6891403 w 7938566"/>
              <a:gd name="connsiteY8" fmla="*/ 6490864 h 6490864"/>
              <a:gd name="connsiteX9" fmla="*/ 1627408 w 7938566"/>
              <a:gd name="connsiteY9" fmla="*/ 6490864 h 6490864"/>
              <a:gd name="connsiteX10" fmla="*/ 1575692 w 7938566"/>
              <a:gd name="connsiteY10" fmla="*/ 6419422 h 6490864"/>
              <a:gd name="connsiteX11" fmla="*/ 1277808 w 7938566"/>
              <a:gd name="connsiteY11" fmla="*/ 5964308 h 6490864"/>
              <a:gd name="connsiteX12" fmla="*/ 3 w 7938566"/>
              <a:gd name="connsiteY12" fmla="*/ 2156946 h 6490864"/>
              <a:gd name="connsiteX13" fmla="*/ 1218840 w 7938566"/>
              <a:gd name="connsiteY13" fmla="*/ 133939 h 6490864"/>
              <a:gd name="connsiteX14" fmla="*/ 2185394 w 7938566"/>
              <a:gd name="connsiteY14" fmla="*/ 126 h 64908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7938566" h="6490864">
                <a:moveTo>
                  <a:pt x="2185394" y="126"/>
                </a:moveTo>
                <a:cubicBezTo>
                  <a:pt x="2778873" y="-3976"/>
                  <a:pt x="3469865" y="92114"/>
                  <a:pt x="4275044" y="204046"/>
                </a:cubicBezTo>
                <a:cubicBezTo>
                  <a:pt x="5771598" y="420074"/>
                  <a:pt x="7145318" y="486965"/>
                  <a:pt x="7919743" y="1063770"/>
                </a:cubicBezTo>
                <a:lnTo>
                  <a:pt x="7938566" y="1078959"/>
                </a:lnTo>
                <a:lnTo>
                  <a:pt x="7938566" y="4831805"/>
                </a:lnTo>
                <a:lnTo>
                  <a:pt x="7849766" y="5010306"/>
                </a:lnTo>
                <a:cubicBezTo>
                  <a:pt x="7697539" y="5305502"/>
                  <a:pt x="7524545" y="5599233"/>
                  <a:pt x="7333902" y="5885178"/>
                </a:cubicBezTo>
                <a:cubicBezTo>
                  <a:pt x="7237159" y="6029784"/>
                  <a:pt x="7135789" y="6173933"/>
                  <a:pt x="7030179" y="6315618"/>
                </a:cubicBezTo>
                <a:lnTo>
                  <a:pt x="6891403" y="6490864"/>
                </a:lnTo>
                <a:lnTo>
                  <a:pt x="1627408" y="6490864"/>
                </a:lnTo>
                <a:lnTo>
                  <a:pt x="1575692" y="6419422"/>
                </a:lnTo>
                <a:cubicBezTo>
                  <a:pt x="1472066" y="6271128"/>
                  <a:pt x="1372716" y="6118750"/>
                  <a:pt x="1277808" y="5964308"/>
                </a:cubicBezTo>
                <a:cubicBezTo>
                  <a:pt x="478908" y="4656257"/>
                  <a:pt x="9715" y="3274667"/>
                  <a:pt x="3" y="2156946"/>
                </a:cubicBezTo>
                <a:cubicBezTo>
                  <a:pt x="-1139" y="1042827"/>
                  <a:pt x="461425" y="378675"/>
                  <a:pt x="1218840" y="133939"/>
                </a:cubicBezTo>
                <a:cubicBezTo>
                  <a:pt x="1508322" y="41119"/>
                  <a:pt x="1829306" y="2588"/>
                  <a:pt x="2185394" y="126"/>
                </a:cubicBezTo>
                <a:close/>
              </a:path>
            </a:pathLst>
          </a:custGeom>
          <a:solidFill>
            <a:schemeClr val="accent4">
              <a:alpha val="50000"/>
            </a:schemeClr>
          </a:solidFill>
          <a:ln w="586" cap="flat">
            <a:noFill/>
            <a:prstDash val="solid"/>
            <a:miter/>
          </a:ln>
        </p:spPr>
        <p:txBody>
          <a:bodyPr wrap="square" rtlCol="0" anchor="ctr">
            <a:noAutofit/>
          </a:bodyPr>
          <a:lstStyle/>
          <a:p>
            <a:endParaRPr lang="en-US"/>
          </a:p>
        </p:txBody>
      </p:sp>
      <p:sp>
        <p:nvSpPr>
          <p:cNvPr id="22" name="Freeform: Shape 21">
            <a:extLst>
              <a:ext uri="{FF2B5EF4-FFF2-40B4-BE49-F238E27FC236}">
                <a16:creationId xmlns:a16="http://schemas.microsoft.com/office/drawing/2014/main" id="{0752C58C-BEB9-480F-8B48-1BC8C04B12A6}"/>
              </a:ext>
            </a:extLst>
          </p:cNvPr>
          <p:cNvSpPr/>
          <p:nvPr/>
        </p:nvSpPr>
        <p:spPr>
          <a:xfrm>
            <a:off x="8513100" y="0"/>
            <a:ext cx="3678900" cy="3752096"/>
          </a:xfrm>
          <a:custGeom>
            <a:avLst/>
            <a:gdLst>
              <a:gd name="connsiteX0" fmla="*/ 30811 w 3678900"/>
              <a:gd name="connsiteY0" fmla="*/ 0 h 3752096"/>
              <a:gd name="connsiteX1" fmla="*/ 3678900 w 3678900"/>
              <a:gd name="connsiteY1" fmla="*/ 0 h 3752096"/>
              <a:gd name="connsiteX2" fmla="*/ 3678900 w 3678900"/>
              <a:gd name="connsiteY2" fmla="*/ 2894636 h 3752096"/>
              <a:gd name="connsiteX3" fmla="*/ 3575058 w 3678900"/>
              <a:gd name="connsiteY3" fmla="*/ 3016265 h 3752096"/>
              <a:gd name="connsiteX4" fmla="*/ 2411622 w 3678900"/>
              <a:gd name="connsiteY4" fmla="*/ 3731102 h 3752096"/>
              <a:gd name="connsiteX5" fmla="*/ 0 w 3678900"/>
              <a:gd name="connsiteY5" fmla="*/ 410770 h 3752096"/>
              <a:gd name="connsiteX6" fmla="*/ 11123 w 3678900"/>
              <a:gd name="connsiteY6" fmla="*/ 144078 h 37520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678900" h="3752096">
                <a:moveTo>
                  <a:pt x="30811" y="0"/>
                </a:moveTo>
                <a:lnTo>
                  <a:pt x="3678900" y="0"/>
                </a:lnTo>
                <a:lnTo>
                  <a:pt x="3678900" y="2894636"/>
                </a:lnTo>
                <a:lnTo>
                  <a:pt x="3575058" y="3016265"/>
                </a:lnTo>
                <a:cubicBezTo>
                  <a:pt x="3237396" y="3379683"/>
                  <a:pt x="2843414" y="3644745"/>
                  <a:pt x="2411622" y="3731102"/>
                </a:cubicBezTo>
                <a:cubicBezTo>
                  <a:pt x="1032365" y="3983346"/>
                  <a:pt x="14628" y="1908592"/>
                  <a:pt x="0" y="410770"/>
                </a:cubicBezTo>
                <a:cubicBezTo>
                  <a:pt x="-6" y="317447"/>
                  <a:pt x="3742" y="228614"/>
                  <a:pt x="11123" y="144078"/>
                </a:cubicBezTo>
                <a:close/>
              </a:path>
            </a:pathLst>
          </a:custGeom>
          <a:solidFill>
            <a:schemeClr val="accent5">
              <a:alpha val="70000"/>
            </a:schemeClr>
          </a:solidFill>
          <a:ln w="586" cap="flat">
            <a:noFill/>
            <a:prstDash val="solid"/>
            <a:miter/>
          </a:ln>
        </p:spPr>
        <p:txBody>
          <a:bodyPr wrap="square" rtlCol="0" anchor="ctr">
            <a:noAutofit/>
          </a:bodyPr>
          <a:lstStyle/>
          <a:p>
            <a:endParaRPr lang="en-US"/>
          </a:p>
        </p:txBody>
      </p:sp>
      <p:sp>
        <p:nvSpPr>
          <p:cNvPr id="24" name="Freeform: Shape 23">
            <a:extLst>
              <a:ext uri="{FF2B5EF4-FFF2-40B4-BE49-F238E27FC236}">
                <a16:creationId xmlns:a16="http://schemas.microsoft.com/office/drawing/2014/main" id="{3AD84B45-0BBD-4FE7-98B4-E1E6EADB2D61}"/>
              </a:ext>
            </a:extLst>
          </p:cNvPr>
          <p:cNvSpPr>
            <a:spLocks noGrp="1"/>
          </p:cNvSpPr>
          <p:nvPr>
            <p:ph type="pic" sz="quarter" idx="12"/>
          </p:nvPr>
        </p:nvSpPr>
        <p:spPr>
          <a:xfrm>
            <a:off x="6103658" y="1925676"/>
            <a:ext cx="4721050" cy="2953076"/>
          </a:xfrm>
          <a:custGeom>
            <a:avLst/>
            <a:gdLst>
              <a:gd name="connsiteX0" fmla="*/ 0 w 4721050"/>
              <a:gd name="connsiteY0" fmla="*/ 0 h 2953076"/>
              <a:gd name="connsiteX1" fmla="*/ 4721050 w 4721050"/>
              <a:gd name="connsiteY1" fmla="*/ 0 h 2953076"/>
              <a:gd name="connsiteX2" fmla="*/ 4721050 w 4721050"/>
              <a:gd name="connsiteY2" fmla="*/ 2953076 h 2953076"/>
              <a:gd name="connsiteX3" fmla="*/ 0 w 4721050"/>
              <a:gd name="connsiteY3" fmla="*/ 2953076 h 2953076"/>
            </a:gdLst>
            <a:ahLst/>
            <a:cxnLst>
              <a:cxn ang="0">
                <a:pos x="connsiteX0" y="connsiteY0"/>
              </a:cxn>
              <a:cxn ang="0">
                <a:pos x="connsiteX1" y="connsiteY1"/>
              </a:cxn>
              <a:cxn ang="0">
                <a:pos x="connsiteX2" y="connsiteY2"/>
              </a:cxn>
              <a:cxn ang="0">
                <a:pos x="connsiteX3" y="connsiteY3"/>
              </a:cxn>
            </a:cxnLst>
            <a:rect l="l" t="t" r="r" b="b"/>
            <a:pathLst>
              <a:path w="4721050" h="2953076">
                <a:moveTo>
                  <a:pt x="0" y="0"/>
                </a:moveTo>
                <a:lnTo>
                  <a:pt x="4721050" y="0"/>
                </a:lnTo>
                <a:lnTo>
                  <a:pt x="4721050" y="2953076"/>
                </a:lnTo>
                <a:lnTo>
                  <a:pt x="0" y="2953076"/>
                </a:lnTo>
                <a:close/>
              </a:path>
            </a:pathLst>
          </a:cu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16" name="Title 1">
            <a:extLst>
              <a:ext uri="{FF2B5EF4-FFF2-40B4-BE49-F238E27FC236}">
                <a16:creationId xmlns:a16="http://schemas.microsoft.com/office/drawing/2014/main" id="{A19932CC-77B8-4019-9FBF-6170B7CBE246}"/>
              </a:ext>
            </a:extLst>
          </p:cNvPr>
          <p:cNvSpPr>
            <a:spLocks noGrp="1"/>
          </p:cNvSpPr>
          <p:nvPr>
            <p:ph type="title"/>
          </p:nvPr>
        </p:nvSpPr>
        <p:spPr>
          <a:xfrm>
            <a:off x="1017462" y="2122580"/>
            <a:ext cx="3044952" cy="1444752"/>
          </a:xfrm>
        </p:spPr>
        <p:txBody>
          <a:bodyPr anchor="t">
            <a:noAutofit/>
          </a:bodyPr>
          <a:lstStyle>
            <a:lvl1pPr algn="l">
              <a:lnSpc>
                <a:spcPct val="100000"/>
              </a:lnSpc>
              <a:defRPr sz="4400">
                <a:solidFill>
                  <a:schemeClr val="tx1"/>
                </a:solidFill>
              </a:defRPr>
            </a:lvl1pPr>
          </a:lstStyle>
          <a:p>
            <a:r>
              <a:rPr lang="en-US"/>
              <a:t>Click to edit Master title style</a:t>
            </a:r>
            <a:endParaRPr lang="en-ID"/>
          </a:p>
        </p:txBody>
      </p:sp>
      <p:sp>
        <p:nvSpPr>
          <p:cNvPr id="19" name="Freeform: Shape 18">
            <a:extLst>
              <a:ext uri="{FF2B5EF4-FFF2-40B4-BE49-F238E27FC236}">
                <a16:creationId xmlns:a16="http://schemas.microsoft.com/office/drawing/2014/main" id="{42318885-D1DB-4027-873A-192B52DA5CFA}"/>
              </a:ext>
            </a:extLst>
          </p:cNvPr>
          <p:cNvSpPr/>
          <p:nvPr userDrawn="1"/>
        </p:nvSpPr>
        <p:spPr>
          <a:xfrm>
            <a:off x="0" y="258808"/>
            <a:ext cx="881392" cy="1575937"/>
          </a:xfrm>
          <a:custGeom>
            <a:avLst/>
            <a:gdLst>
              <a:gd name="connsiteX0" fmla="*/ 93424 w 881392"/>
              <a:gd name="connsiteY0" fmla="*/ 0 h 1575937"/>
              <a:gd name="connsiteX1" fmla="*/ 881392 w 881392"/>
              <a:gd name="connsiteY1" fmla="*/ 787969 h 1575937"/>
              <a:gd name="connsiteX2" fmla="*/ 93424 w 881392"/>
              <a:gd name="connsiteY2" fmla="*/ 1575937 h 1575937"/>
              <a:gd name="connsiteX3" fmla="*/ 12858 w 881392"/>
              <a:gd name="connsiteY3" fmla="*/ 1571869 h 1575937"/>
              <a:gd name="connsiteX4" fmla="*/ 0 w 881392"/>
              <a:gd name="connsiteY4" fmla="*/ 1569906 h 1575937"/>
              <a:gd name="connsiteX5" fmla="*/ 0 w 881392"/>
              <a:gd name="connsiteY5" fmla="*/ 1014851 h 1575937"/>
              <a:gd name="connsiteX6" fmla="*/ 43944 w 881392"/>
              <a:gd name="connsiteY6" fmla="*/ 1028492 h 1575937"/>
              <a:gd name="connsiteX7" fmla="*/ 93424 w 881392"/>
              <a:gd name="connsiteY7" fmla="*/ 1033480 h 1575937"/>
              <a:gd name="connsiteX8" fmla="*/ 338935 w 881392"/>
              <a:gd name="connsiteY8" fmla="*/ 787969 h 1575937"/>
              <a:gd name="connsiteX9" fmla="*/ 93424 w 881392"/>
              <a:gd name="connsiteY9" fmla="*/ 542458 h 1575937"/>
              <a:gd name="connsiteX10" fmla="*/ 43944 w 881392"/>
              <a:gd name="connsiteY10" fmla="*/ 547445 h 1575937"/>
              <a:gd name="connsiteX11" fmla="*/ 0 w 881392"/>
              <a:gd name="connsiteY11" fmla="*/ 561087 h 1575937"/>
              <a:gd name="connsiteX12" fmla="*/ 0 w 881392"/>
              <a:gd name="connsiteY12" fmla="*/ 6031 h 1575937"/>
              <a:gd name="connsiteX13" fmla="*/ 12858 w 881392"/>
              <a:gd name="connsiteY13" fmla="*/ 4068 h 1575937"/>
              <a:gd name="connsiteX14" fmla="*/ 93424 w 881392"/>
              <a:gd name="connsiteY14" fmla="*/ 0 h 15759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881392" h="1575937">
                <a:moveTo>
                  <a:pt x="93424" y="0"/>
                </a:moveTo>
                <a:cubicBezTo>
                  <a:pt x="528606" y="0"/>
                  <a:pt x="881392" y="352786"/>
                  <a:pt x="881392" y="787969"/>
                </a:cubicBezTo>
                <a:cubicBezTo>
                  <a:pt x="881392" y="1223151"/>
                  <a:pt x="528606" y="1575937"/>
                  <a:pt x="93424" y="1575937"/>
                </a:cubicBezTo>
                <a:cubicBezTo>
                  <a:pt x="66225" y="1575937"/>
                  <a:pt x="39348" y="1574559"/>
                  <a:pt x="12858" y="1571869"/>
                </a:cubicBezTo>
                <a:lnTo>
                  <a:pt x="0" y="1569906"/>
                </a:lnTo>
                <a:lnTo>
                  <a:pt x="0" y="1014851"/>
                </a:lnTo>
                <a:lnTo>
                  <a:pt x="43944" y="1028492"/>
                </a:lnTo>
                <a:cubicBezTo>
                  <a:pt x="59927" y="1031762"/>
                  <a:pt x="76475" y="1033480"/>
                  <a:pt x="93424" y="1033480"/>
                </a:cubicBezTo>
                <a:cubicBezTo>
                  <a:pt x="229016" y="1033480"/>
                  <a:pt x="338935" y="923561"/>
                  <a:pt x="338935" y="787969"/>
                </a:cubicBezTo>
                <a:cubicBezTo>
                  <a:pt x="338935" y="652376"/>
                  <a:pt x="229016" y="542458"/>
                  <a:pt x="93424" y="542458"/>
                </a:cubicBezTo>
                <a:cubicBezTo>
                  <a:pt x="76475" y="542458"/>
                  <a:pt x="59927" y="544175"/>
                  <a:pt x="43944" y="547445"/>
                </a:cubicBezTo>
                <a:lnTo>
                  <a:pt x="0" y="561087"/>
                </a:lnTo>
                <a:lnTo>
                  <a:pt x="0" y="6031"/>
                </a:lnTo>
                <a:lnTo>
                  <a:pt x="12858" y="4068"/>
                </a:lnTo>
                <a:cubicBezTo>
                  <a:pt x="39348" y="1378"/>
                  <a:pt x="66225" y="0"/>
                  <a:pt x="93424" y="0"/>
                </a:cubicBezTo>
                <a:close/>
              </a:path>
            </a:pathLst>
          </a:custGeom>
          <a:solidFill>
            <a:schemeClr val="accent2">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7" name="Text Placeholder 11">
            <a:extLst>
              <a:ext uri="{FF2B5EF4-FFF2-40B4-BE49-F238E27FC236}">
                <a16:creationId xmlns:a16="http://schemas.microsoft.com/office/drawing/2014/main" id="{D3F953B3-13BA-4EDD-9252-B857BD593354}"/>
              </a:ext>
            </a:extLst>
          </p:cNvPr>
          <p:cNvSpPr>
            <a:spLocks noGrp="1"/>
          </p:cNvSpPr>
          <p:nvPr userDrawn="1">
            <p:ph type="body" sz="quarter" idx="10"/>
          </p:nvPr>
        </p:nvSpPr>
        <p:spPr>
          <a:xfrm>
            <a:off x="1017462" y="3743867"/>
            <a:ext cx="3044952"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18" name="Text Placeholder 11">
            <a:extLst>
              <a:ext uri="{FF2B5EF4-FFF2-40B4-BE49-F238E27FC236}">
                <a16:creationId xmlns:a16="http://schemas.microsoft.com/office/drawing/2014/main" id="{E6A99362-E71A-4704-8BA4-CE00C70A1169}"/>
              </a:ext>
            </a:extLst>
          </p:cNvPr>
          <p:cNvSpPr>
            <a:spLocks noGrp="1"/>
          </p:cNvSpPr>
          <p:nvPr userDrawn="1">
            <p:ph type="body" sz="quarter" idx="13"/>
          </p:nvPr>
        </p:nvSpPr>
        <p:spPr>
          <a:xfrm>
            <a:off x="1017462" y="4089089"/>
            <a:ext cx="3044952" cy="74980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973874238"/>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4">
    <p:spTree>
      <p:nvGrpSpPr>
        <p:cNvPr id="1" name=""/>
        <p:cNvGrpSpPr/>
        <p:nvPr/>
      </p:nvGrpSpPr>
      <p:grpSpPr>
        <a:xfrm>
          <a:off x="0" y="0"/>
          <a:ext cx="0" cy="0"/>
          <a:chOff x="0" y="0"/>
          <a:chExt cx="0" cy="0"/>
        </a:xfrm>
      </p:grpSpPr>
      <p:sp>
        <p:nvSpPr>
          <p:cNvPr id="25" name="Freeform: Shape 24">
            <a:extLst>
              <a:ext uri="{FF2B5EF4-FFF2-40B4-BE49-F238E27FC236}">
                <a16:creationId xmlns:a16="http://schemas.microsoft.com/office/drawing/2014/main" id="{FC3E2927-7E5E-4462-A767-FB88C5938DC4}"/>
              </a:ext>
            </a:extLst>
          </p:cNvPr>
          <p:cNvSpPr/>
          <p:nvPr userDrawn="1"/>
        </p:nvSpPr>
        <p:spPr>
          <a:xfrm>
            <a:off x="0" y="0"/>
            <a:ext cx="6294179" cy="6059967"/>
          </a:xfrm>
          <a:custGeom>
            <a:avLst/>
            <a:gdLst>
              <a:gd name="connsiteX0" fmla="*/ 6294179 w 6294179"/>
              <a:gd name="connsiteY0" fmla="*/ 929247 h 6059967"/>
              <a:gd name="connsiteX1" fmla="*/ 6294179 w 6294179"/>
              <a:gd name="connsiteY1" fmla="*/ 929264 h 6059967"/>
              <a:gd name="connsiteX2" fmla="*/ 6294179 w 6294179"/>
              <a:gd name="connsiteY2" fmla="*/ 929257 h 6059967"/>
              <a:gd name="connsiteX3" fmla="*/ 0 w 6294179"/>
              <a:gd name="connsiteY3" fmla="*/ 0 h 6059967"/>
              <a:gd name="connsiteX4" fmla="*/ 6005952 w 6294179"/>
              <a:gd name="connsiteY4" fmla="*/ 0 h 6059967"/>
              <a:gd name="connsiteX5" fmla="*/ 6014584 w 6294179"/>
              <a:gd name="connsiteY5" fmla="*/ 10542 h 6059967"/>
              <a:gd name="connsiteX6" fmla="*/ 6286235 w 6294179"/>
              <a:gd name="connsiteY6" fmla="*/ 769965 h 6059967"/>
              <a:gd name="connsiteX7" fmla="*/ 6294179 w 6294179"/>
              <a:gd name="connsiteY7" fmla="*/ 929257 h 6059967"/>
              <a:gd name="connsiteX8" fmla="*/ 6288937 w 6294179"/>
              <a:gd name="connsiteY8" fmla="*/ 1097199 h 6059967"/>
              <a:gd name="connsiteX9" fmla="*/ 5060118 w 6294179"/>
              <a:gd name="connsiteY9" fmla="*/ 3958913 h 6059967"/>
              <a:gd name="connsiteX10" fmla="*/ 2065291 w 6294179"/>
              <a:gd name="connsiteY10" fmla="*/ 6057726 h 6059967"/>
              <a:gd name="connsiteX11" fmla="*/ 2122 w 6294179"/>
              <a:gd name="connsiteY11" fmla="*/ 5169554 h 6059967"/>
              <a:gd name="connsiteX12" fmla="*/ 0 w 6294179"/>
              <a:gd name="connsiteY12" fmla="*/ 5167497 h 60599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6294179" h="6059967">
                <a:moveTo>
                  <a:pt x="6294179" y="929247"/>
                </a:moveTo>
                <a:lnTo>
                  <a:pt x="6294179" y="929264"/>
                </a:lnTo>
                <a:lnTo>
                  <a:pt x="6294179" y="929257"/>
                </a:lnTo>
                <a:close/>
                <a:moveTo>
                  <a:pt x="0" y="0"/>
                </a:moveTo>
                <a:lnTo>
                  <a:pt x="6005952" y="0"/>
                </a:lnTo>
                <a:lnTo>
                  <a:pt x="6014584" y="10542"/>
                </a:lnTo>
                <a:cubicBezTo>
                  <a:pt x="6164832" y="212903"/>
                  <a:pt x="6259066" y="461479"/>
                  <a:pt x="6286235" y="769965"/>
                </a:cubicBezTo>
                <a:lnTo>
                  <a:pt x="6294179" y="929257"/>
                </a:lnTo>
                <a:lnTo>
                  <a:pt x="6288937" y="1097199"/>
                </a:lnTo>
                <a:cubicBezTo>
                  <a:pt x="6235127" y="1950694"/>
                  <a:pt x="5771020" y="3003574"/>
                  <a:pt x="5060118" y="3958913"/>
                </a:cubicBezTo>
                <a:cubicBezTo>
                  <a:pt x="4290517" y="4989581"/>
                  <a:pt x="3226418" y="5994177"/>
                  <a:pt x="2065291" y="6057726"/>
                </a:cubicBezTo>
                <a:cubicBezTo>
                  <a:pt x="1293719" y="6092408"/>
                  <a:pt x="598992" y="5721418"/>
                  <a:pt x="2122" y="5169554"/>
                </a:cubicBezTo>
                <a:lnTo>
                  <a:pt x="0" y="5167497"/>
                </a:lnTo>
                <a:close/>
              </a:path>
            </a:pathLst>
          </a:custGeom>
          <a:solidFill>
            <a:schemeClr val="accent5">
              <a:alpha val="85000"/>
            </a:schemeClr>
          </a:solidFill>
          <a:ln w="586" cap="flat">
            <a:noFill/>
            <a:prstDash val="solid"/>
            <a:miter/>
          </a:ln>
        </p:spPr>
        <p:txBody>
          <a:bodyPr wrap="square" rtlCol="0" anchor="ctr">
            <a:noAutofit/>
          </a:bodyPr>
          <a:lstStyle/>
          <a:p>
            <a:endParaRPr lang="en-US"/>
          </a:p>
        </p:txBody>
      </p:sp>
      <p:sp>
        <p:nvSpPr>
          <p:cNvPr id="23" name="Freeform: Shape 22">
            <a:extLst>
              <a:ext uri="{FF2B5EF4-FFF2-40B4-BE49-F238E27FC236}">
                <a16:creationId xmlns:a16="http://schemas.microsoft.com/office/drawing/2014/main" id="{957FEA0E-4BBA-483F-B07D-FD41A8E164A5}"/>
              </a:ext>
            </a:extLst>
          </p:cNvPr>
          <p:cNvSpPr/>
          <p:nvPr userDrawn="1"/>
        </p:nvSpPr>
        <p:spPr>
          <a:xfrm rot="21170883">
            <a:off x="687342" y="3183900"/>
            <a:ext cx="6168644" cy="3893735"/>
          </a:xfrm>
          <a:custGeom>
            <a:avLst/>
            <a:gdLst>
              <a:gd name="connsiteX0" fmla="*/ 4542793 w 6168644"/>
              <a:gd name="connsiteY0" fmla="*/ 78280 h 3893735"/>
              <a:gd name="connsiteX1" fmla="*/ 6168644 w 6168644"/>
              <a:gd name="connsiteY1" fmla="*/ 1315878 h 3893735"/>
              <a:gd name="connsiteX2" fmla="*/ 6168626 w 6168644"/>
              <a:gd name="connsiteY2" fmla="*/ 1315865 h 3893735"/>
              <a:gd name="connsiteX3" fmla="*/ 4857277 w 6168644"/>
              <a:gd name="connsiteY3" fmla="*/ 3786803 h 3893735"/>
              <a:gd name="connsiteX4" fmla="*/ 4726781 w 6168644"/>
              <a:gd name="connsiteY4" fmla="*/ 3893735 h 3893735"/>
              <a:gd name="connsiteX5" fmla="*/ 614998 w 6168644"/>
              <a:gd name="connsiteY5" fmla="*/ 3377799 h 3893735"/>
              <a:gd name="connsiteX6" fmla="*/ 522742 w 6168644"/>
              <a:gd name="connsiteY6" fmla="*/ 3245215 h 3893735"/>
              <a:gd name="connsiteX7" fmla="*/ 0 w 6168644"/>
              <a:gd name="connsiteY7" fmla="*/ 1645348 h 3893735"/>
              <a:gd name="connsiteX8" fmla="*/ 3073908 w 6168644"/>
              <a:gd name="connsiteY8" fmla="*/ 240 h 3893735"/>
              <a:gd name="connsiteX9" fmla="*/ 4542793 w 6168644"/>
              <a:gd name="connsiteY9" fmla="*/ 78280 h 389373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168644" h="3893735">
                <a:moveTo>
                  <a:pt x="4542793" y="78280"/>
                </a:moveTo>
                <a:cubicBezTo>
                  <a:pt x="5503304" y="200743"/>
                  <a:pt x="6156548" y="512519"/>
                  <a:pt x="6168644" y="1315878"/>
                </a:cubicBezTo>
                <a:lnTo>
                  <a:pt x="6168626" y="1315865"/>
                </a:lnTo>
                <a:cubicBezTo>
                  <a:pt x="6167948" y="2049939"/>
                  <a:pt x="5667247" y="3066679"/>
                  <a:pt x="4857277" y="3786803"/>
                </a:cubicBezTo>
                <a:lnTo>
                  <a:pt x="4726781" y="3893735"/>
                </a:lnTo>
                <a:lnTo>
                  <a:pt x="614998" y="3377799"/>
                </a:lnTo>
                <a:lnTo>
                  <a:pt x="522742" y="3245215"/>
                </a:lnTo>
                <a:cubicBezTo>
                  <a:pt x="195841" y="2730815"/>
                  <a:pt x="7066" y="2151525"/>
                  <a:pt x="0" y="1645348"/>
                </a:cubicBezTo>
                <a:cubicBezTo>
                  <a:pt x="-122" y="299732"/>
                  <a:pt x="1237703" y="-9935"/>
                  <a:pt x="3073908" y="240"/>
                </a:cubicBezTo>
                <a:cubicBezTo>
                  <a:pt x="3606117" y="6064"/>
                  <a:pt x="4106197" y="22615"/>
                  <a:pt x="4542793" y="78280"/>
                </a:cubicBezTo>
                <a:close/>
              </a:path>
            </a:pathLst>
          </a:custGeom>
          <a:solidFill>
            <a:schemeClr val="accent3">
              <a:alpha val="60000"/>
            </a:schemeClr>
          </a:solidFill>
          <a:ln w="586" cap="flat">
            <a:noFill/>
            <a:prstDash val="solid"/>
            <a:miter/>
          </a:ln>
        </p:spPr>
        <p:txBody>
          <a:bodyPr wrap="square" rtlCol="0" anchor="ctr">
            <a:noAutofit/>
          </a:bodyPr>
          <a:lstStyle/>
          <a:p>
            <a:endParaRPr lang="en-US"/>
          </a:p>
        </p:txBody>
      </p:sp>
      <p:sp>
        <p:nvSpPr>
          <p:cNvPr id="14" name="Freeform: Shape 13">
            <a:extLst>
              <a:ext uri="{FF2B5EF4-FFF2-40B4-BE49-F238E27FC236}">
                <a16:creationId xmlns:a16="http://schemas.microsoft.com/office/drawing/2014/main" id="{7E7B4843-5553-44EE-94EE-656FC862F67C}"/>
              </a:ext>
            </a:extLst>
          </p:cNvPr>
          <p:cNvSpPr>
            <a:spLocks noGrp="1"/>
          </p:cNvSpPr>
          <p:nvPr>
            <p:ph type="pic" sz="quarter" idx="12"/>
          </p:nvPr>
        </p:nvSpPr>
        <p:spPr>
          <a:xfrm>
            <a:off x="2129238" y="1124621"/>
            <a:ext cx="2135760" cy="4591041"/>
          </a:xfrm>
          <a:custGeom>
            <a:avLst/>
            <a:gdLst>
              <a:gd name="connsiteX0" fmla="*/ 0 w 2135760"/>
              <a:gd name="connsiteY0" fmla="*/ 0 h 4591041"/>
              <a:gd name="connsiteX1" fmla="*/ 2135760 w 2135760"/>
              <a:gd name="connsiteY1" fmla="*/ 0 h 4591041"/>
              <a:gd name="connsiteX2" fmla="*/ 2135760 w 2135760"/>
              <a:gd name="connsiteY2" fmla="*/ 4591041 h 4591041"/>
              <a:gd name="connsiteX3" fmla="*/ 0 w 2135760"/>
              <a:gd name="connsiteY3" fmla="*/ 4591041 h 4591041"/>
            </a:gdLst>
            <a:ahLst/>
            <a:cxnLst>
              <a:cxn ang="0">
                <a:pos x="connsiteX0" y="connsiteY0"/>
              </a:cxn>
              <a:cxn ang="0">
                <a:pos x="connsiteX1" y="connsiteY1"/>
              </a:cxn>
              <a:cxn ang="0">
                <a:pos x="connsiteX2" y="connsiteY2"/>
              </a:cxn>
              <a:cxn ang="0">
                <a:pos x="connsiteX3" y="connsiteY3"/>
              </a:cxn>
            </a:cxnLst>
            <a:rect l="l" t="t" r="r" b="b"/>
            <a:pathLst>
              <a:path w="2135760" h="4591041">
                <a:moveTo>
                  <a:pt x="0" y="0"/>
                </a:moveTo>
                <a:lnTo>
                  <a:pt x="2135760" y="0"/>
                </a:lnTo>
                <a:lnTo>
                  <a:pt x="2135760" y="4591041"/>
                </a:lnTo>
                <a:lnTo>
                  <a:pt x="0" y="4591041"/>
                </a:lnTo>
                <a:close/>
              </a:path>
            </a:pathLst>
          </a:cu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16" name="Title 1">
            <a:extLst>
              <a:ext uri="{FF2B5EF4-FFF2-40B4-BE49-F238E27FC236}">
                <a16:creationId xmlns:a16="http://schemas.microsoft.com/office/drawing/2014/main" id="{A19932CC-77B8-4019-9FBF-6170B7CBE246}"/>
              </a:ext>
            </a:extLst>
          </p:cNvPr>
          <p:cNvSpPr>
            <a:spLocks noGrp="1"/>
          </p:cNvSpPr>
          <p:nvPr>
            <p:ph type="title"/>
          </p:nvPr>
        </p:nvSpPr>
        <p:spPr>
          <a:xfrm>
            <a:off x="7093048" y="1683617"/>
            <a:ext cx="3547872" cy="2798064"/>
          </a:xfrm>
        </p:spPr>
        <p:txBody>
          <a:bodyPr anchor="t">
            <a:noAutofit/>
          </a:bodyPr>
          <a:lstStyle>
            <a:lvl1pPr algn="l">
              <a:lnSpc>
                <a:spcPct val="100000"/>
              </a:lnSpc>
              <a:defRPr sz="4400">
                <a:solidFill>
                  <a:schemeClr val="tx1"/>
                </a:solidFill>
              </a:defRPr>
            </a:lvl1pPr>
          </a:lstStyle>
          <a:p>
            <a:r>
              <a:rPr lang="en-US"/>
              <a:t>Click to edit Master title style</a:t>
            </a:r>
            <a:endParaRPr lang="en-ID"/>
          </a:p>
        </p:txBody>
      </p:sp>
      <p:sp>
        <p:nvSpPr>
          <p:cNvPr id="18" name="Text Placeholder 11">
            <a:extLst>
              <a:ext uri="{FF2B5EF4-FFF2-40B4-BE49-F238E27FC236}">
                <a16:creationId xmlns:a16="http://schemas.microsoft.com/office/drawing/2014/main" id="{E6A99362-E71A-4704-8BA4-CE00C70A1169}"/>
              </a:ext>
            </a:extLst>
          </p:cNvPr>
          <p:cNvSpPr>
            <a:spLocks noGrp="1"/>
          </p:cNvSpPr>
          <p:nvPr userDrawn="1">
            <p:ph type="body" sz="quarter" idx="13"/>
          </p:nvPr>
        </p:nvSpPr>
        <p:spPr>
          <a:xfrm>
            <a:off x="7093048" y="4577093"/>
            <a:ext cx="3547872" cy="83210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2461842419"/>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5">
    <p:spTree>
      <p:nvGrpSpPr>
        <p:cNvPr id="1" name=""/>
        <p:cNvGrpSpPr/>
        <p:nvPr/>
      </p:nvGrpSpPr>
      <p:grpSpPr>
        <a:xfrm>
          <a:off x="0" y="0"/>
          <a:ext cx="0" cy="0"/>
          <a:chOff x="0" y="0"/>
          <a:chExt cx="0" cy="0"/>
        </a:xfrm>
      </p:grpSpPr>
      <p:sp>
        <p:nvSpPr>
          <p:cNvPr id="24" name="Freeform: Shape 23">
            <a:extLst>
              <a:ext uri="{FF2B5EF4-FFF2-40B4-BE49-F238E27FC236}">
                <a16:creationId xmlns:a16="http://schemas.microsoft.com/office/drawing/2014/main" id="{5A054F31-0F48-4ACF-B1B6-A6476B93C08A}"/>
              </a:ext>
            </a:extLst>
          </p:cNvPr>
          <p:cNvSpPr/>
          <p:nvPr/>
        </p:nvSpPr>
        <p:spPr>
          <a:xfrm flipH="1">
            <a:off x="5175506" y="0"/>
            <a:ext cx="7016495" cy="6858000"/>
          </a:xfrm>
          <a:custGeom>
            <a:avLst/>
            <a:gdLst>
              <a:gd name="connsiteX0" fmla="*/ 7016495 w 7016495"/>
              <a:gd name="connsiteY0" fmla="*/ 1533018 h 6858000"/>
              <a:gd name="connsiteX1" fmla="*/ 7016494 w 7016495"/>
              <a:gd name="connsiteY1" fmla="*/ 1533030 h 6858000"/>
              <a:gd name="connsiteX2" fmla="*/ 7016495 w 7016495"/>
              <a:gd name="connsiteY2" fmla="*/ 1533037 h 6858000"/>
              <a:gd name="connsiteX3" fmla="*/ 6109665 w 7016495"/>
              <a:gd name="connsiteY3" fmla="*/ 0 h 6858000"/>
              <a:gd name="connsiteX4" fmla="*/ 0 w 7016495"/>
              <a:gd name="connsiteY4" fmla="*/ 0 h 6858000"/>
              <a:gd name="connsiteX5" fmla="*/ 0 w 7016495"/>
              <a:gd name="connsiteY5" fmla="*/ 5010438 h 6858000"/>
              <a:gd name="connsiteX6" fmla="*/ 209875 w 7016495"/>
              <a:gd name="connsiteY6" fmla="*/ 5328488 h 6858000"/>
              <a:gd name="connsiteX7" fmla="*/ 1807867 w 7016495"/>
              <a:gd name="connsiteY7" fmla="*/ 6842838 h 6858000"/>
              <a:gd name="connsiteX8" fmla="*/ 1841452 w 7016495"/>
              <a:gd name="connsiteY8" fmla="*/ 6858000 h 6858000"/>
              <a:gd name="connsiteX9" fmla="*/ 3712282 w 7016495"/>
              <a:gd name="connsiteY9" fmla="*/ 6858000 h 6858000"/>
              <a:gd name="connsiteX10" fmla="*/ 3911667 w 7016495"/>
              <a:gd name="connsiteY10" fmla="*/ 6752736 h 6858000"/>
              <a:gd name="connsiteX11" fmla="*/ 5809626 w 7016495"/>
              <a:gd name="connsiteY11" fmla="*/ 4813164 h 6858000"/>
              <a:gd name="connsiteX12" fmla="*/ 7011367 w 7016495"/>
              <a:gd name="connsiteY12" fmla="*/ 1714857 h 6858000"/>
              <a:gd name="connsiteX13" fmla="*/ 7016494 w 7016495"/>
              <a:gd name="connsiteY13" fmla="*/ 1533030 h 6858000"/>
              <a:gd name="connsiteX14" fmla="*/ 7008725 w 7016495"/>
              <a:gd name="connsiteY14" fmla="*/ 1360568 h 6858000"/>
              <a:gd name="connsiteX15" fmla="*/ 6267843 w 7016495"/>
              <a:gd name="connsiteY15" fmla="*/ 8629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7016495" h="6858000">
                <a:moveTo>
                  <a:pt x="7016495" y="1533018"/>
                </a:moveTo>
                <a:lnTo>
                  <a:pt x="7016494" y="1533030"/>
                </a:lnTo>
                <a:lnTo>
                  <a:pt x="7016495" y="1533037"/>
                </a:lnTo>
                <a:close/>
                <a:moveTo>
                  <a:pt x="6109665" y="0"/>
                </a:moveTo>
                <a:lnTo>
                  <a:pt x="0" y="0"/>
                </a:lnTo>
                <a:lnTo>
                  <a:pt x="0" y="5010438"/>
                </a:lnTo>
                <a:lnTo>
                  <a:pt x="209875" y="5328488"/>
                </a:lnTo>
                <a:cubicBezTo>
                  <a:pt x="663356" y="5972178"/>
                  <a:pt x="1201014" y="6536103"/>
                  <a:pt x="1807867" y="6842838"/>
                </a:cubicBezTo>
                <a:lnTo>
                  <a:pt x="1841452" y="6858000"/>
                </a:lnTo>
                <a:lnTo>
                  <a:pt x="3712282" y="6858000"/>
                </a:lnTo>
                <a:lnTo>
                  <a:pt x="3911667" y="6752736"/>
                </a:lnTo>
                <a:cubicBezTo>
                  <a:pt x="4638613" y="6334156"/>
                  <a:pt x="5292184" y="5580331"/>
                  <a:pt x="5809626" y="4813164"/>
                </a:cubicBezTo>
                <a:cubicBezTo>
                  <a:pt x="6504862" y="3778842"/>
                  <a:pt x="6958743" y="2638915"/>
                  <a:pt x="7011367" y="1714857"/>
                </a:cubicBezTo>
                <a:lnTo>
                  <a:pt x="7016494" y="1533030"/>
                </a:lnTo>
                <a:lnTo>
                  <a:pt x="7008725" y="1360568"/>
                </a:lnTo>
                <a:cubicBezTo>
                  <a:pt x="6960013" y="748252"/>
                  <a:pt x="6690855" y="353949"/>
                  <a:pt x="6267843" y="86294"/>
                </a:cubicBez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26" name="Freeform: Shape 25">
            <a:extLst>
              <a:ext uri="{FF2B5EF4-FFF2-40B4-BE49-F238E27FC236}">
                <a16:creationId xmlns:a16="http://schemas.microsoft.com/office/drawing/2014/main" id="{B3882DFF-7FC9-48AC-A60C-8C29D15AB74D}"/>
              </a:ext>
            </a:extLst>
          </p:cNvPr>
          <p:cNvSpPr/>
          <p:nvPr/>
        </p:nvSpPr>
        <p:spPr>
          <a:xfrm flipH="1">
            <a:off x="4813277" y="1939055"/>
            <a:ext cx="6058377" cy="4918945"/>
          </a:xfrm>
          <a:custGeom>
            <a:avLst/>
            <a:gdLst>
              <a:gd name="connsiteX0" fmla="*/ 3018960 w 6058377"/>
              <a:gd name="connsiteY0" fmla="*/ 335 h 4918945"/>
              <a:gd name="connsiteX1" fmla="*/ 0 w 6058377"/>
              <a:gd name="connsiteY1" fmla="*/ 2291072 h 4918945"/>
              <a:gd name="connsiteX2" fmla="*/ 685033 w 6058377"/>
              <a:gd name="connsiteY2" fmla="*/ 4868535 h 4918945"/>
              <a:gd name="connsiteX3" fmla="*/ 714585 w 6058377"/>
              <a:gd name="connsiteY3" fmla="*/ 4918945 h 4918945"/>
              <a:gd name="connsiteX4" fmla="*/ 5026086 w 6058377"/>
              <a:gd name="connsiteY4" fmla="*/ 4918945 h 4918945"/>
              <a:gd name="connsiteX5" fmla="*/ 5209799 w 6058377"/>
              <a:gd name="connsiteY5" fmla="*/ 4628198 h 4918945"/>
              <a:gd name="connsiteX6" fmla="*/ 6058360 w 6058377"/>
              <a:gd name="connsiteY6" fmla="*/ 1832282 h 4918945"/>
              <a:gd name="connsiteX7" fmla="*/ 6058377 w 6058377"/>
              <a:gd name="connsiteY7" fmla="*/ 1832301 h 4918945"/>
              <a:gd name="connsiteX8" fmla="*/ 3018960 w 6058377"/>
              <a:gd name="connsiteY8" fmla="*/ 335 h 49189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058377" h="4918945">
                <a:moveTo>
                  <a:pt x="3018960" y="335"/>
                </a:moveTo>
                <a:cubicBezTo>
                  <a:pt x="1215578" y="-13834"/>
                  <a:pt x="-120" y="417364"/>
                  <a:pt x="0" y="2291072"/>
                </a:cubicBezTo>
                <a:cubicBezTo>
                  <a:pt x="8097" y="3113372"/>
                  <a:pt x="259098" y="4074243"/>
                  <a:pt x="685033" y="4868535"/>
                </a:cubicBezTo>
                <a:lnTo>
                  <a:pt x="714585" y="4918945"/>
                </a:lnTo>
                <a:lnTo>
                  <a:pt x="5026086" y="4918945"/>
                </a:lnTo>
                <a:lnTo>
                  <a:pt x="5209799" y="4628198"/>
                </a:lnTo>
                <a:cubicBezTo>
                  <a:pt x="5743000" y="3719650"/>
                  <a:pt x="6057827" y="2650014"/>
                  <a:pt x="6058360" y="1832282"/>
                </a:cubicBezTo>
                <a:lnTo>
                  <a:pt x="6058377" y="1832301"/>
                </a:lnTo>
                <a:cubicBezTo>
                  <a:pt x="6041097" y="205187"/>
                  <a:pt x="4691586" y="26286"/>
                  <a:pt x="3018960" y="335"/>
                </a:cubicBezTo>
                <a:close/>
              </a:path>
            </a:pathLst>
          </a:custGeom>
          <a:solidFill>
            <a:schemeClr val="accent6">
              <a:alpha val="70000"/>
            </a:schemeClr>
          </a:solidFill>
          <a:ln w="586" cap="flat">
            <a:noFill/>
            <a:prstDash val="solid"/>
            <a:miter/>
          </a:ln>
        </p:spPr>
        <p:txBody>
          <a:bodyPr wrap="square" rtlCol="0" anchor="ctr">
            <a:noAutofit/>
          </a:bodyPr>
          <a:lstStyle/>
          <a:p>
            <a:endParaRPr lang="en-US"/>
          </a:p>
        </p:txBody>
      </p:sp>
      <p:sp>
        <p:nvSpPr>
          <p:cNvPr id="27" name="Freeform: Shape 26">
            <a:extLst>
              <a:ext uri="{FF2B5EF4-FFF2-40B4-BE49-F238E27FC236}">
                <a16:creationId xmlns:a16="http://schemas.microsoft.com/office/drawing/2014/main" id="{E07AB6B2-B4CB-40AA-B751-9F968C4A0E0B}"/>
              </a:ext>
            </a:extLst>
          </p:cNvPr>
          <p:cNvSpPr/>
          <p:nvPr/>
        </p:nvSpPr>
        <p:spPr>
          <a:xfrm flipH="1">
            <a:off x="2257962" y="5462322"/>
            <a:ext cx="2093972" cy="1395678"/>
          </a:xfrm>
          <a:custGeom>
            <a:avLst/>
            <a:gdLst>
              <a:gd name="connsiteX0" fmla="*/ 1046986 w 2093972"/>
              <a:gd name="connsiteY0" fmla="*/ 714921 h 1395678"/>
              <a:gd name="connsiteX1" fmla="*/ 1373201 w 2093972"/>
              <a:gd name="connsiteY1" fmla="*/ 1038487 h 1395678"/>
              <a:gd name="connsiteX2" fmla="*/ 1046986 w 2093972"/>
              <a:gd name="connsiteY2" fmla="*/ 1362053 h 1395678"/>
              <a:gd name="connsiteX3" fmla="*/ 720772 w 2093972"/>
              <a:gd name="connsiteY3" fmla="*/ 1038487 h 1395678"/>
              <a:gd name="connsiteX4" fmla="*/ 1046986 w 2093972"/>
              <a:gd name="connsiteY4" fmla="*/ 714921 h 1395678"/>
              <a:gd name="connsiteX5" fmla="*/ 1046986 w 2093972"/>
              <a:gd name="connsiteY5" fmla="*/ 0 h 1395678"/>
              <a:gd name="connsiteX6" fmla="*/ 0 w 2093972"/>
              <a:gd name="connsiteY6" fmla="*/ 1038487 h 1395678"/>
              <a:gd name="connsiteX7" fmla="*/ 21271 w 2093972"/>
              <a:gd name="connsiteY7" fmla="*/ 1247778 h 1395678"/>
              <a:gd name="connsiteX8" fmla="*/ 67558 w 2093972"/>
              <a:gd name="connsiteY8" fmla="*/ 1395678 h 1395678"/>
              <a:gd name="connsiteX9" fmla="*/ 2026414 w 2093972"/>
              <a:gd name="connsiteY9" fmla="*/ 1395678 h 1395678"/>
              <a:gd name="connsiteX10" fmla="*/ 2072701 w 2093972"/>
              <a:gd name="connsiteY10" fmla="*/ 1247778 h 1395678"/>
              <a:gd name="connsiteX11" fmla="*/ 2093972 w 2093972"/>
              <a:gd name="connsiteY11" fmla="*/ 1038487 h 1395678"/>
              <a:gd name="connsiteX12" fmla="*/ 1046986 w 2093972"/>
              <a:gd name="connsiteY12" fmla="*/ 0 h 13956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2093972" h="1395678">
                <a:moveTo>
                  <a:pt x="1046986" y="714921"/>
                </a:moveTo>
                <a:cubicBezTo>
                  <a:pt x="1227150" y="714921"/>
                  <a:pt x="1373201" y="859786"/>
                  <a:pt x="1373201" y="1038487"/>
                </a:cubicBezTo>
                <a:cubicBezTo>
                  <a:pt x="1373201" y="1217188"/>
                  <a:pt x="1227150" y="1362053"/>
                  <a:pt x="1046986" y="1362053"/>
                </a:cubicBezTo>
                <a:cubicBezTo>
                  <a:pt x="866823" y="1362053"/>
                  <a:pt x="720772" y="1217188"/>
                  <a:pt x="720772" y="1038487"/>
                </a:cubicBezTo>
                <a:cubicBezTo>
                  <a:pt x="720772" y="859786"/>
                  <a:pt x="866823" y="714921"/>
                  <a:pt x="1046986" y="714921"/>
                </a:cubicBezTo>
                <a:close/>
                <a:moveTo>
                  <a:pt x="1046986" y="0"/>
                </a:moveTo>
                <a:cubicBezTo>
                  <a:pt x="468752" y="0"/>
                  <a:pt x="0" y="464947"/>
                  <a:pt x="0" y="1038487"/>
                </a:cubicBezTo>
                <a:cubicBezTo>
                  <a:pt x="0" y="1110179"/>
                  <a:pt x="7325" y="1180175"/>
                  <a:pt x="21271" y="1247778"/>
                </a:cubicBezTo>
                <a:lnTo>
                  <a:pt x="67558" y="1395678"/>
                </a:lnTo>
                <a:lnTo>
                  <a:pt x="2026414" y="1395678"/>
                </a:lnTo>
                <a:lnTo>
                  <a:pt x="2072701" y="1247778"/>
                </a:lnTo>
                <a:cubicBezTo>
                  <a:pt x="2086648" y="1180175"/>
                  <a:pt x="2093972" y="1110179"/>
                  <a:pt x="2093972" y="1038487"/>
                </a:cubicBezTo>
                <a:cubicBezTo>
                  <a:pt x="2093972" y="464947"/>
                  <a:pt x="1625220" y="0"/>
                  <a:pt x="1046986" y="0"/>
                </a:cubicBezTo>
                <a:close/>
              </a:path>
            </a:pathLst>
          </a:custGeom>
          <a:solidFill>
            <a:schemeClr val="accent4">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7" name="Freeform: Shape 16">
            <a:extLst>
              <a:ext uri="{FF2B5EF4-FFF2-40B4-BE49-F238E27FC236}">
                <a16:creationId xmlns:a16="http://schemas.microsoft.com/office/drawing/2014/main" id="{98C2F937-125E-4E6E-BC9C-50C222EF8834}"/>
              </a:ext>
            </a:extLst>
          </p:cNvPr>
          <p:cNvSpPr>
            <a:spLocks noGrp="1"/>
          </p:cNvSpPr>
          <p:nvPr>
            <p:ph type="pic" sz="quarter" idx="12"/>
          </p:nvPr>
        </p:nvSpPr>
        <p:spPr>
          <a:xfrm>
            <a:off x="6324504" y="957723"/>
            <a:ext cx="7680082" cy="4779210"/>
          </a:xfrm>
          <a:custGeom>
            <a:avLst/>
            <a:gdLst>
              <a:gd name="connsiteX0" fmla="*/ 0 w 7680082"/>
              <a:gd name="connsiteY0" fmla="*/ 0 h 4779210"/>
              <a:gd name="connsiteX1" fmla="*/ 7680082 w 7680082"/>
              <a:gd name="connsiteY1" fmla="*/ 0 h 4779210"/>
              <a:gd name="connsiteX2" fmla="*/ 7680082 w 7680082"/>
              <a:gd name="connsiteY2" fmla="*/ 4779210 h 4779210"/>
              <a:gd name="connsiteX3" fmla="*/ 0 w 7680082"/>
              <a:gd name="connsiteY3" fmla="*/ 4779210 h 4779210"/>
            </a:gdLst>
            <a:ahLst/>
            <a:cxnLst>
              <a:cxn ang="0">
                <a:pos x="connsiteX0" y="connsiteY0"/>
              </a:cxn>
              <a:cxn ang="0">
                <a:pos x="connsiteX1" y="connsiteY1"/>
              </a:cxn>
              <a:cxn ang="0">
                <a:pos x="connsiteX2" y="connsiteY2"/>
              </a:cxn>
              <a:cxn ang="0">
                <a:pos x="connsiteX3" y="connsiteY3"/>
              </a:cxn>
            </a:cxnLst>
            <a:rect l="l" t="t" r="r" b="b"/>
            <a:pathLst>
              <a:path w="7680082" h="4779210">
                <a:moveTo>
                  <a:pt x="0" y="0"/>
                </a:moveTo>
                <a:lnTo>
                  <a:pt x="7680082" y="0"/>
                </a:lnTo>
                <a:lnTo>
                  <a:pt x="7680082" y="4779210"/>
                </a:lnTo>
                <a:lnTo>
                  <a:pt x="0" y="4779210"/>
                </a:lnTo>
                <a:close/>
              </a:path>
            </a:pathLst>
          </a:cu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19" name="Title 1">
            <a:extLst>
              <a:ext uri="{FF2B5EF4-FFF2-40B4-BE49-F238E27FC236}">
                <a16:creationId xmlns:a16="http://schemas.microsoft.com/office/drawing/2014/main" id="{08C39294-63FC-4898-AAFC-F3213BD4FE50}"/>
              </a:ext>
            </a:extLst>
          </p:cNvPr>
          <p:cNvSpPr>
            <a:spLocks noGrp="1"/>
          </p:cNvSpPr>
          <p:nvPr>
            <p:ph type="title"/>
          </p:nvPr>
        </p:nvSpPr>
        <p:spPr>
          <a:xfrm>
            <a:off x="1017462" y="2126033"/>
            <a:ext cx="3044952" cy="1444752"/>
          </a:xfrm>
        </p:spPr>
        <p:txBody>
          <a:bodyPr anchor="t">
            <a:noAutofit/>
          </a:bodyPr>
          <a:lstStyle>
            <a:lvl1pPr algn="l">
              <a:lnSpc>
                <a:spcPct val="100000"/>
              </a:lnSpc>
              <a:defRPr sz="4400">
                <a:solidFill>
                  <a:schemeClr val="tx1"/>
                </a:solidFill>
              </a:defRPr>
            </a:lvl1pPr>
          </a:lstStyle>
          <a:p>
            <a:r>
              <a:rPr lang="en-US"/>
              <a:t>Click to edit Master title style</a:t>
            </a:r>
            <a:endParaRPr lang="en-ID"/>
          </a:p>
        </p:txBody>
      </p:sp>
      <p:sp>
        <p:nvSpPr>
          <p:cNvPr id="20" name="Text Placeholder 11">
            <a:extLst>
              <a:ext uri="{FF2B5EF4-FFF2-40B4-BE49-F238E27FC236}">
                <a16:creationId xmlns:a16="http://schemas.microsoft.com/office/drawing/2014/main" id="{A28CB920-9FCB-4B9C-9B27-E8743EDB3FF2}"/>
              </a:ext>
            </a:extLst>
          </p:cNvPr>
          <p:cNvSpPr>
            <a:spLocks noGrp="1"/>
          </p:cNvSpPr>
          <p:nvPr>
            <p:ph type="body" sz="quarter" idx="10"/>
          </p:nvPr>
        </p:nvSpPr>
        <p:spPr>
          <a:xfrm>
            <a:off x="1017462" y="3747320"/>
            <a:ext cx="3044952"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1" name="Text Placeholder 11">
            <a:extLst>
              <a:ext uri="{FF2B5EF4-FFF2-40B4-BE49-F238E27FC236}">
                <a16:creationId xmlns:a16="http://schemas.microsoft.com/office/drawing/2014/main" id="{504E21E2-F30A-4428-9A40-7DEB7D933BA7}"/>
              </a:ext>
            </a:extLst>
          </p:cNvPr>
          <p:cNvSpPr>
            <a:spLocks noGrp="1"/>
          </p:cNvSpPr>
          <p:nvPr>
            <p:ph type="body" sz="quarter" idx="11"/>
          </p:nvPr>
        </p:nvSpPr>
        <p:spPr>
          <a:xfrm>
            <a:off x="1017462" y="4092542"/>
            <a:ext cx="3044952"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4008695036"/>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6">
    <p:spTree>
      <p:nvGrpSpPr>
        <p:cNvPr id="1" name=""/>
        <p:cNvGrpSpPr/>
        <p:nvPr/>
      </p:nvGrpSpPr>
      <p:grpSpPr>
        <a:xfrm>
          <a:off x="0" y="0"/>
          <a:ext cx="0" cy="0"/>
          <a:chOff x="0" y="0"/>
          <a:chExt cx="0" cy="0"/>
        </a:xfrm>
      </p:grpSpPr>
      <p:sp>
        <p:nvSpPr>
          <p:cNvPr id="19" name="Title 1">
            <a:extLst>
              <a:ext uri="{FF2B5EF4-FFF2-40B4-BE49-F238E27FC236}">
                <a16:creationId xmlns:a16="http://schemas.microsoft.com/office/drawing/2014/main" id="{08C39294-63FC-4898-AAFC-F3213BD4FE50}"/>
              </a:ext>
            </a:extLst>
          </p:cNvPr>
          <p:cNvSpPr>
            <a:spLocks noGrp="1"/>
          </p:cNvSpPr>
          <p:nvPr>
            <p:ph type="title"/>
          </p:nvPr>
        </p:nvSpPr>
        <p:spPr>
          <a:xfrm>
            <a:off x="7786547" y="1936808"/>
            <a:ext cx="3255264" cy="1316736"/>
          </a:xfrm>
        </p:spPr>
        <p:txBody>
          <a:bodyPr anchor="t">
            <a:noAutofit/>
          </a:bodyPr>
          <a:lstStyle>
            <a:lvl1pPr algn="l">
              <a:lnSpc>
                <a:spcPct val="100000"/>
              </a:lnSpc>
              <a:defRPr sz="2800">
                <a:solidFill>
                  <a:schemeClr val="tx1"/>
                </a:solidFill>
              </a:defRPr>
            </a:lvl1pPr>
          </a:lstStyle>
          <a:p>
            <a:r>
              <a:rPr lang="en-US"/>
              <a:t>Click to edit Master title style</a:t>
            </a:r>
            <a:endParaRPr lang="en-ID"/>
          </a:p>
        </p:txBody>
      </p:sp>
      <p:sp>
        <p:nvSpPr>
          <p:cNvPr id="20" name="Text Placeholder 11">
            <a:extLst>
              <a:ext uri="{FF2B5EF4-FFF2-40B4-BE49-F238E27FC236}">
                <a16:creationId xmlns:a16="http://schemas.microsoft.com/office/drawing/2014/main" id="{A28CB920-9FCB-4B9C-9B27-E8743EDB3FF2}"/>
              </a:ext>
            </a:extLst>
          </p:cNvPr>
          <p:cNvSpPr>
            <a:spLocks noGrp="1"/>
          </p:cNvSpPr>
          <p:nvPr>
            <p:ph type="body" sz="quarter" idx="10"/>
          </p:nvPr>
        </p:nvSpPr>
        <p:spPr>
          <a:xfrm>
            <a:off x="7786547" y="3898644"/>
            <a:ext cx="325526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1" name="Text Placeholder 11">
            <a:extLst>
              <a:ext uri="{FF2B5EF4-FFF2-40B4-BE49-F238E27FC236}">
                <a16:creationId xmlns:a16="http://schemas.microsoft.com/office/drawing/2014/main" id="{504E21E2-F30A-4428-9A40-7DEB7D933BA7}"/>
              </a:ext>
            </a:extLst>
          </p:cNvPr>
          <p:cNvSpPr>
            <a:spLocks noGrp="1"/>
          </p:cNvSpPr>
          <p:nvPr>
            <p:ph type="body" sz="quarter" idx="11"/>
          </p:nvPr>
        </p:nvSpPr>
        <p:spPr>
          <a:xfrm>
            <a:off x="7786547" y="4208433"/>
            <a:ext cx="3255264" cy="83210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22" name="Freeform: Shape 21">
            <a:extLst>
              <a:ext uri="{FF2B5EF4-FFF2-40B4-BE49-F238E27FC236}">
                <a16:creationId xmlns:a16="http://schemas.microsoft.com/office/drawing/2014/main" id="{C81FFA72-867E-4E34-B158-EC1A20F9F57A}"/>
              </a:ext>
            </a:extLst>
          </p:cNvPr>
          <p:cNvSpPr/>
          <p:nvPr userDrawn="1"/>
        </p:nvSpPr>
        <p:spPr>
          <a:xfrm flipH="1">
            <a:off x="0" y="1"/>
            <a:ext cx="5668530" cy="5330775"/>
          </a:xfrm>
          <a:custGeom>
            <a:avLst/>
            <a:gdLst>
              <a:gd name="connsiteX0" fmla="*/ 5668530 w 5668530"/>
              <a:gd name="connsiteY0" fmla="*/ 0 h 5330775"/>
              <a:gd name="connsiteX1" fmla="*/ 78715 w 5668530"/>
              <a:gd name="connsiteY1" fmla="*/ 0 h 5330775"/>
              <a:gd name="connsiteX2" fmla="*/ 65688 w 5668530"/>
              <a:gd name="connsiteY2" fmla="*/ 44854 h 5330775"/>
              <a:gd name="connsiteX3" fmla="*/ 2 w 5668530"/>
              <a:gd name="connsiteY3" fmla="*/ 625915 h 5330775"/>
              <a:gd name="connsiteX4" fmla="*/ 1005785 w 5668530"/>
              <a:gd name="connsiteY4" fmla="*/ 3568999 h 5330775"/>
              <a:gd name="connsiteX5" fmla="*/ 3402072 w 5668530"/>
              <a:gd name="connsiteY5" fmla="*/ 5328831 h 5330775"/>
              <a:gd name="connsiteX6" fmla="*/ 5533580 w 5668530"/>
              <a:gd name="connsiteY6" fmla="*/ 3840561 h 5330775"/>
              <a:gd name="connsiteX7" fmla="*/ 5668530 w 5668530"/>
              <a:gd name="connsiteY7" fmla="*/ 3652739 h 533077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668530" h="5330775">
                <a:moveTo>
                  <a:pt x="5668530" y="0"/>
                </a:moveTo>
                <a:lnTo>
                  <a:pt x="78715" y="0"/>
                </a:lnTo>
                <a:lnTo>
                  <a:pt x="65688" y="44854"/>
                </a:lnTo>
                <a:cubicBezTo>
                  <a:pt x="22365" y="217048"/>
                  <a:pt x="-223" y="410612"/>
                  <a:pt x="2" y="625915"/>
                </a:cubicBezTo>
                <a:cubicBezTo>
                  <a:pt x="7647" y="1489912"/>
                  <a:pt x="376957" y="2557878"/>
                  <a:pt x="1005785" y="3568999"/>
                </a:cubicBezTo>
                <a:cubicBezTo>
                  <a:pt x="1603411" y="4524070"/>
                  <a:pt x="2424883" y="5376976"/>
                  <a:pt x="3402072" y="5328831"/>
                </a:cubicBezTo>
                <a:cubicBezTo>
                  <a:pt x="4206282" y="5280585"/>
                  <a:pt x="4951689" y="4607220"/>
                  <a:pt x="5533580" y="3840561"/>
                </a:cubicBezTo>
                <a:lnTo>
                  <a:pt x="5668530" y="3652739"/>
                </a:lnTo>
                <a:close/>
              </a:path>
            </a:pathLst>
          </a:custGeom>
          <a:solidFill>
            <a:schemeClr val="accent3">
              <a:alpha val="50000"/>
            </a:schemeClr>
          </a:solidFill>
          <a:ln w="586" cap="flat">
            <a:noFill/>
            <a:prstDash val="solid"/>
            <a:miter/>
          </a:ln>
        </p:spPr>
        <p:txBody>
          <a:bodyPr wrap="square" rtlCol="0" anchor="ctr">
            <a:noAutofit/>
          </a:bodyPr>
          <a:lstStyle/>
          <a:p>
            <a:endParaRPr lang="en-US"/>
          </a:p>
        </p:txBody>
      </p:sp>
      <p:sp>
        <p:nvSpPr>
          <p:cNvPr id="23" name="Freeform: Shape 22">
            <a:extLst>
              <a:ext uri="{FF2B5EF4-FFF2-40B4-BE49-F238E27FC236}">
                <a16:creationId xmlns:a16="http://schemas.microsoft.com/office/drawing/2014/main" id="{73F06342-65FA-4EB8-8941-CA546F0C7D57}"/>
              </a:ext>
            </a:extLst>
          </p:cNvPr>
          <p:cNvSpPr/>
          <p:nvPr userDrawn="1"/>
        </p:nvSpPr>
        <p:spPr>
          <a:xfrm flipH="1">
            <a:off x="9312462" y="0"/>
            <a:ext cx="2093972" cy="1150227"/>
          </a:xfrm>
          <a:custGeom>
            <a:avLst/>
            <a:gdLst>
              <a:gd name="connsiteX0" fmla="*/ 2085941 w 2093972"/>
              <a:gd name="connsiteY0" fmla="*/ 0 h 1150227"/>
              <a:gd name="connsiteX1" fmla="*/ 1348411 w 2093972"/>
              <a:gd name="connsiteY1" fmla="*/ 0 h 1150227"/>
              <a:gd name="connsiteX2" fmla="*/ 1366572 w 2093972"/>
              <a:gd name="connsiteY2" fmla="*/ 57458 h 1150227"/>
              <a:gd name="connsiteX3" fmla="*/ 1373200 w 2093972"/>
              <a:gd name="connsiteY3" fmla="*/ 122023 h 1150227"/>
              <a:gd name="connsiteX4" fmla="*/ 1046986 w 2093972"/>
              <a:gd name="connsiteY4" fmla="*/ 442385 h 1150227"/>
              <a:gd name="connsiteX5" fmla="*/ 720772 w 2093972"/>
              <a:gd name="connsiteY5" fmla="*/ 122023 h 1150227"/>
              <a:gd name="connsiteX6" fmla="*/ 727399 w 2093972"/>
              <a:gd name="connsiteY6" fmla="*/ 57458 h 1150227"/>
              <a:gd name="connsiteX7" fmla="*/ 745561 w 2093972"/>
              <a:gd name="connsiteY7" fmla="*/ 0 h 1150227"/>
              <a:gd name="connsiteX8" fmla="*/ 8031 w 2093972"/>
              <a:gd name="connsiteY8" fmla="*/ 0 h 1150227"/>
              <a:gd name="connsiteX9" fmla="*/ 5405 w 2093972"/>
              <a:gd name="connsiteY9" fmla="*/ 16895 h 1150227"/>
              <a:gd name="connsiteX10" fmla="*/ 0 w 2093972"/>
              <a:gd name="connsiteY10" fmla="*/ 122023 h 1150227"/>
              <a:gd name="connsiteX11" fmla="*/ 1046986 w 2093972"/>
              <a:gd name="connsiteY11" fmla="*/ 1150227 h 1150227"/>
              <a:gd name="connsiteX12" fmla="*/ 2093972 w 2093972"/>
              <a:gd name="connsiteY12" fmla="*/ 122023 h 1150227"/>
              <a:gd name="connsiteX13" fmla="*/ 2088566 w 2093972"/>
              <a:gd name="connsiteY13" fmla="*/ 16895 h 11502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2093972" h="1150227">
                <a:moveTo>
                  <a:pt x="2085941" y="0"/>
                </a:moveTo>
                <a:lnTo>
                  <a:pt x="1348411" y="0"/>
                </a:lnTo>
                <a:lnTo>
                  <a:pt x="1366572" y="57458"/>
                </a:lnTo>
                <a:cubicBezTo>
                  <a:pt x="1370918" y="78313"/>
                  <a:pt x="1373200" y="99906"/>
                  <a:pt x="1373200" y="122023"/>
                </a:cubicBezTo>
                <a:cubicBezTo>
                  <a:pt x="1373200" y="298954"/>
                  <a:pt x="1227150" y="442385"/>
                  <a:pt x="1046986" y="442385"/>
                </a:cubicBezTo>
                <a:cubicBezTo>
                  <a:pt x="866822" y="442385"/>
                  <a:pt x="720772" y="298954"/>
                  <a:pt x="720772" y="122023"/>
                </a:cubicBezTo>
                <a:cubicBezTo>
                  <a:pt x="720772" y="99906"/>
                  <a:pt x="723054" y="78313"/>
                  <a:pt x="727399" y="57458"/>
                </a:cubicBezTo>
                <a:lnTo>
                  <a:pt x="745561" y="0"/>
                </a:lnTo>
                <a:lnTo>
                  <a:pt x="8031" y="0"/>
                </a:lnTo>
                <a:lnTo>
                  <a:pt x="5405" y="16895"/>
                </a:lnTo>
                <a:cubicBezTo>
                  <a:pt x="1831" y="51460"/>
                  <a:pt x="0" y="86531"/>
                  <a:pt x="0" y="122023"/>
                </a:cubicBezTo>
                <a:cubicBezTo>
                  <a:pt x="0" y="689884"/>
                  <a:pt x="468752" y="1150227"/>
                  <a:pt x="1046986" y="1150227"/>
                </a:cubicBezTo>
                <a:cubicBezTo>
                  <a:pt x="1625220" y="1150227"/>
                  <a:pt x="2093972" y="689884"/>
                  <a:pt x="2093972" y="122023"/>
                </a:cubicBezTo>
                <a:cubicBezTo>
                  <a:pt x="2093972" y="86531"/>
                  <a:pt x="2092141" y="51460"/>
                  <a:pt x="2088566" y="16895"/>
                </a:cubicBezTo>
                <a:close/>
              </a:path>
            </a:pathLst>
          </a:custGeom>
          <a:solidFill>
            <a:schemeClr val="accent6">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25" name="Picture Placeholder 19">
            <a:extLst>
              <a:ext uri="{FF2B5EF4-FFF2-40B4-BE49-F238E27FC236}">
                <a16:creationId xmlns:a16="http://schemas.microsoft.com/office/drawing/2014/main" id="{52E7B95F-6419-4518-86A1-EAF734A9719A}"/>
              </a:ext>
            </a:extLst>
          </p:cNvPr>
          <p:cNvSpPr>
            <a:spLocks noGrp="1"/>
          </p:cNvSpPr>
          <p:nvPr>
            <p:ph type="pic" sz="quarter" idx="12"/>
          </p:nvPr>
        </p:nvSpPr>
        <p:spPr>
          <a:xfrm>
            <a:off x="-749300" y="436500"/>
            <a:ext cx="7424928" cy="5980176"/>
          </a:xfrm>
          <a:prstGeom prst="roundRect">
            <a:avLst>
              <a:gd name="adj" fmla="val 11137"/>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15" name="Freeform: Shape 14">
            <a:extLst>
              <a:ext uri="{FF2B5EF4-FFF2-40B4-BE49-F238E27FC236}">
                <a16:creationId xmlns:a16="http://schemas.microsoft.com/office/drawing/2014/main" id="{77F7C43F-B99A-49D0-B27D-1BC6F45EC0F5}"/>
              </a:ext>
            </a:extLst>
          </p:cNvPr>
          <p:cNvSpPr/>
          <p:nvPr userDrawn="1"/>
        </p:nvSpPr>
        <p:spPr>
          <a:xfrm rot="6717963" flipH="1">
            <a:off x="3671805" y="3791313"/>
            <a:ext cx="3447220" cy="3652835"/>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4">
              <a:alpha val="70000"/>
            </a:schemeClr>
          </a:solidFill>
          <a:ln w="586" cap="flat">
            <a:noFill/>
            <a:prstDash val="solid"/>
            <a:miter/>
          </a:ln>
        </p:spPr>
        <p:txBody>
          <a:bodyPr rtlCol="0" anchor="ctr"/>
          <a:lstStyle/>
          <a:p>
            <a:endParaRPr lang="en-US"/>
          </a:p>
        </p:txBody>
      </p:sp>
    </p:spTree>
    <p:extLst>
      <p:ext uri="{BB962C8B-B14F-4D97-AF65-F5344CB8AC3E}">
        <p14:creationId xmlns:p14="http://schemas.microsoft.com/office/powerpoint/2010/main" val="1793147731"/>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7">
    <p:spTree>
      <p:nvGrpSpPr>
        <p:cNvPr id="1" name=""/>
        <p:cNvGrpSpPr/>
        <p:nvPr/>
      </p:nvGrpSpPr>
      <p:grpSpPr>
        <a:xfrm>
          <a:off x="0" y="0"/>
          <a:ext cx="0" cy="0"/>
          <a:chOff x="0" y="0"/>
          <a:chExt cx="0" cy="0"/>
        </a:xfrm>
      </p:grpSpPr>
      <p:sp>
        <p:nvSpPr>
          <p:cNvPr id="18" name="Freeform: Shape 17">
            <a:extLst>
              <a:ext uri="{FF2B5EF4-FFF2-40B4-BE49-F238E27FC236}">
                <a16:creationId xmlns:a16="http://schemas.microsoft.com/office/drawing/2014/main" id="{492442AC-9D5F-4678-944A-1831CCF0EB28}"/>
              </a:ext>
            </a:extLst>
          </p:cNvPr>
          <p:cNvSpPr/>
          <p:nvPr userDrawn="1"/>
        </p:nvSpPr>
        <p:spPr>
          <a:xfrm>
            <a:off x="3959446" y="0"/>
            <a:ext cx="8232554" cy="4559181"/>
          </a:xfrm>
          <a:custGeom>
            <a:avLst/>
            <a:gdLst>
              <a:gd name="connsiteX0" fmla="*/ 164927 w 8232554"/>
              <a:gd name="connsiteY0" fmla="*/ 0 h 4559181"/>
              <a:gd name="connsiteX1" fmla="*/ 8232554 w 8232554"/>
              <a:gd name="connsiteY1" fmla="*/ 0 h 4559181"/>
              <a:gd name="connsiteX2" fmla="*/ 8232554 w 8232554"/>
              <a:gd name="connsiteY2" fmla="*/ 3494125 h 4559181"/>
              <a:gd name="connsiteX3" fmla="*/ 8114462 w 8232554"/>
              <a:gd name="connsiteY3" fmla="*/ 3574330 h 4559181"/>
              <a:gd name="connsiteX4" fmla="*/ 5233864 w 8232554"/>
              <a:gd name="connsiteY4" fmla="*/ 4557543 h 4559181"/>
              <a:gd name="connsiteX5" fmla="*/ 1547335 w 8232554"/>
              <a:gd name="connsiteY5" fmla="*/ 3074816 h 4559181"/>
              <a:gd name="connsiteX6" fmla="*/ 3 w 8232554"/>
              <a:gd name="connsiteY6" fmla="*/ 595153 h 4559181"/>
              <a:gd name="connsiteX7" fmla="*/ 101055 w 8232554"/>
              <a:gd name="connsiteY7" fmla="*/ 105587 h 45591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8232554" h="4559181">
                <a:moveTo>
                  <a:pt x="164927" y="0"/>
                </a:moveTo>
                <a:lnTo>
                  <a:pt x="8232554" y="0"/>
                </a:lnTo>
                <a:lnTo>
                  <a:pt x="8232554" y="3494125"/>
                </a:lnTo>
                <a:lnTo>
                  <a:pt x="8114462" y="3574330"/>
                </a:lnTo>
                <a:cubicBezTo>
                  <a:pt x="7288358" y="4100905"/>
                  <a:pt x="6294343" y="4522701"/>
                  <a:pt x="5233864" y="4557543"/>
                </a:cubicBezTo>
                <a:cubicBezTo>
                  <a:pt x="3730524" y="4598107"/>
                  <a:pt x="2466743" y="3879500"/>
                  <a:pt x="1547335" y="3074816"/>
                </a:cubicBezTo>
                <a:cubicBezTo>
                  <a:pt x="579923" y="2222907"/>
                  <a:pt x="11764" y="1323104"/>
                  <a:pt x="3" y="595153"/>
                </a:cubicBezTo>
                <a:cubicBezTo>
                  <a:pt x="-343" y="413752"/>
                  <a:pt x="34406" y="250667"/>
                  <a:pt x="101055" y="105587"/>
                </a:cubicBez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19" name="Title 1">
            <a:extLst>
              <a:ext uri="{FF2B5EF4-FFF2-40B4-BE49-F238E27FC236}">
                <a16:creationId xmlns:a16="http://schemas.microsoft.com/office/drawing/2014/main" id="{08C39294-63FC-4898-AAFC-F3213BD4FE50}"/>
              </a:ext>
            </a:extLst>
          </p:cNvPr>
          <p:cNvSpPr>
            <a:spLocks noGrp="1"/>
          </p:cNvSpPr>
          <p:nvPr>
            <p:ph type="title"/>
          </p:nvPr>
        </p:nvSpPr>
        <p:spPr>
          <a:xfrm>
            <a:off x="1019175" y="2527448"/>
            <a:ext cx="2871216" cy="1755648"/>
          </a:xfrm>
        </p:spPr>
        <p:txBody>
          <a:bodyPr anchor="t">
            <a:noAutofit/>
          </a:bodyPr>
          <a:lstStyle>
            <a:lvl1pPr algn="l">
              <a:lnSpc>
                <a:spcPct val="100000"/>
              </a:lnSpc>
              <a:defRPr sz="3600">
                <a:solidFill>
                  <a:schemeClr val="tx1"/>
                </a:solidFill>
              </a:defRPr>
            </a:lvl1pPr>
          </a:lstStyle>
          <a:p>
            <a:r>
              <a:rPr lang="en-US"/>
              <a:t>Click to edit Master title style</a:t>
            </a:r>
            <a:endParaRPr lang="en-ID"/>
          </a:p>
        </p:txBody>
      </p:sp>
      <p:sp>
        <p:nvSpPr>
          <p:cNvPr id="25" name="Picture Placeholder 19">
            <a:extLst>
              <a:ext uri="{FF2B5EF4-FFF2-40B4-BE49-F238E27FC236}">
                <a16:creationId xmlns:a16="http://schemas.microsoft.com/office/drawing/2014/main" id="{52E7B95F-6419-4518-86A1-EAF734A9719A}"/>
              </a:ext>
            </a:extLst>
          </p:cNvPr>
          <p:cNvSpPr>
            <a:spLocks noGrp="1"/>
          </p:cNvSpPr>
          <p:nvPr>
            <p:ph type="pic" sz="quarter" idx="12"/>
          </p:nvPr>
        </p:nvSpPr>
        <p:spPr>
          <a:xfrm>
            <a:off x="4600887" y="436500"/>
            <a:ext cx="3986784" cy="5980176"/>
          </a:xfrm>
          <a:prstGeom prst="roundRect">
            <a:avLst>
              <a:gd name="adj" fmla="val 11137"/>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16" name="Freeform: Shape 15">
            <a:extLst>
              <a:ext uri="{FF2B5EF4-FFF2-40B4-BE49-F238E27FC236}">
                <a16:creationId xmlns:a16="http://schemas.microsoft.com/office/drawing/2014/main" id="{7D5BA881-0C1F-458A-BE31-48758C15A89F}"/>
              </a:ext>
            </a:extLst>
          </p:cNvPr>
          <p:cNvSpPr/>
          <p:nvPr userDrawn="1"/>
        </p:nvSpPr>
        <p:spPr>
          <a:xfrm>
            <a:off x="-1" y="441325"/>
            <a:ext cx="787969" cy="1575937"/>
          </a:xfrm>
          <a:custGeom>
            <a:avLst/>
            <a:gdLst>
              <a:gd name="connsiteX0" fmla="*/ 1 w 787969"/>
              <a:gd name="connsiteY0" fmla="*/ 0 h 1575937"/>
              <a:gd name="connsiteX1" fmla="*/ 787969 w 787969"/>
              <a:gd name="connsiteY1" fmla="*/ 787969 h 1575937"/>
              <a:gd name="connsiteX2" fmla="*/ 1 w 787969"/>
              <a:gd name="connsiteY2" fmla="*/ 1575937 h 1575937"/>
              <a:gd name="connsiteX3" fmla="*/ 0 w 787969"/>
              <a:gd name="connsiteY3" fmla="*/ 1575937 h 1575937"/>
              <a:gd name="connsiteX4" fmla="*/ 0 w 787969"/>
              <a:gd name="connsiteY4" fmla="*/ 1033480 h 1575937"/>
              <a:gd name="connsiteX5" fmla="*/ 1 w 787969"/>
              <a:gd name="connsiteY5" fmla="*/ 1033480 h 1575937"/>
              <a:gd name="connsiteX6" fmla="*/ 245512 w 787969"/>
              <a:gd name="connsiteY6" fmla="*/ 787969 h 1575937"/>
              <a:gd name="connsiteX7" fmla="*/ 1 w 787969"/>
              <a:gd name="connsiteY7" fmla="*/ 542458 h 1575937"/>
              <a:gd name="connsiteX8" fmla="*/ 0 w 787969"/>
              <a:gd name="connsiteY8" fmla="*/ 542458 h 1575937"/>
              <a:gd name="connsiteX9" fmla="*/ 0 w 787969"/>
              <a:gd name="connsiteY9" fmla="*/ 0 h 15759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87969" h="1575937">
                <a:moveTo>
                  <a:pt x="1" y="0"/>
                </a:moveTo>
                <a:cubicBezTo>
                  <a:pt x="435183" y="0"/>
                  <a:pt x="787969" y="352786"/>
                  <a:pt x="787969" y="787969"/>
                </a:cubicBezTo>
                <a:cubicBezTo>
                  <a:pt x="787969" y="1223151"/>
                  <a:pt x="435183" y="1575937"/>
                  <a:pt x="1" y="1575937"/>
                </a:cubicBezTo>
                <a:lnTo>
                  <a:pt x="0" y="1575937"/>
                </a:lnTo>
                <a:lnTo>
                  <a:pt x="0" y="1033480"/>
                </a:lnTo>
                <a:lnTo>
                  <a:pt x="1" y="1033480"/>
                </a:lnTo>
                <a:cubicBezTo>
                  <a:pt x="135593" y="1033480"/>
                  <a:pt x="245512" y="923561"/>
                  <a:pt x="245512" y="787969"/>
                </a:cubicBezTo>
                <a:cubicBezTo>
                  <a:pt x="245512" y="652376"/>
                  <a:pt x="135593" y="542458"/>
                  <a:pt x="1" y="542458"/>
                </a:cubicBezTo>
                <a:lnTo>
                  <a:pt x="0" y="542458"/>
                </a:lnTo>
                <a:lnTo>
                  <a:pt x="0" y="0"/>
                </a:lnTo>
                <a:close/>
              </a:path>
            </a:pathLst>
          </a:custGeom>
          <a:solidFill>
            <a:schemeClr val="accent1">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24" name="Picture Placeholder 19">
            <a:extLst>
              <a:ext uri="{FF2B5EF4-FFF2-40B4-BE49-F238E27FC236}">
                <a16:creationId xmlns:a16="http://schemas.microsoft.com/office/drawing/2014/main" id="{458A5F73-BF2E-45E1-9505-6DA0EC180EBF}"/>
              </a:ext>
            </a:extLst>
          </p:cNvPr>
          <p:cNvSpPr>
            <a:spLocks noGrp="1"/>
          </p:cNvSpPr>
          <p:nvPr>
            <p:ph type="pic" sz="quarter" idx="13"/>
          </p:nvPr>
        </p:nvSpPr>
        <p:spPr>
          <a:xfrm>
            <a:off x="8774684" y="436500"/>
            <a:ext cx="3785616" cy="2862072"/>
          </a:xfrm>
          <a:prstGeom prst="roundRect">
            <a:avLst>
              <a:gd name="adj" fmla="val 13799"/>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26" name="Picture Placeholder 19">
            <a:extLst>
              <a:ext uri="{FF2B5EF4-FFF2-40B4-BE49-F238E27FC236}">
                <a16:creationId xmlns:a16="http://schemas.microsoft.com/office/drawing/2014/main" id="{EF5A94AD-3212-4869-8B2D-8C718E5FF012}"/>
              </a:ext>
            </a:extLst>
          </p:cNvPr>
          <p:cNvSpPr>
            <a:spLocks noGrp="1"/>
          </p:cNvSpPr>
          <p:nvPr>
            <p:ph type="pic" sz="quarter" idx="14"/>
          </p:nvPr>
        </p:nvSpPr>
        <p:spPr>
          <a:xfrm>
            <a:off x="8774684" y="3554603"/>
            <a:ext cx="3785616" cy="2862072"/>
          </a:xfrm>
          <a:prstGeom prst="roundRect">
            <a:avLst>
              <a:gd name="adj" fmla="val 15574"/>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Tree>
    <p:extLst>
      <p:ext uri="{BB962C8B-B14F-4D97-AF65-F5344CB8AC3E}">
        <p14:creationId xmlns:p14="http://schemas.microsoft.com/office/powerpoint/2010/main" val="1759513459"/>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8">
    <p:spTree>
      <p:nvGrpSpPr>
        <p:cNvPr id="1" name=""/>
        <p:cNvGrpSpPr/>
        <p:nvPr/>
      </p:nvGrpSpPr>
      <p:grpSpPr>
        <a:xfrm>
          <a:off x="0" y="0"/>
          <a:ext cx="0" cy="0"/>
          <a:chOff x="0" y="0"/>
          <a:chExt cx="0" cy="0"/>
        </a:xfrm>
      </p:grpSpPr>
      <p:sp>
        <p:nvSpPr>
          <p:cNvPr id="28" name="Freeform: Shape 27">
            <a:extLst>
              <a:ext uri="{FF2B5EF4-FFF2-40B4-BE49-F238E27FC236}">
                <a16:creationId xmlns:a16="http://schemas.microsoft.com/office/drawing/2014/main" id="{62200C0F-DCB8-413A-9DBA-A61725CC9EDC}"/>
              </a:ext>
            </a:extLst>
          </p:cNvPr>
          <p:cNvSpPr/>
          <p:nvPr userDrawn="1"/>
        </p:nvSpPr>
        <p:spPr>
          <a:xfrm>
            <a:off x="6637800" y="0"/>
            <a:ext cx="4788775" cy="3950392"/>
          </a:xfrm>
          <a:custGeom>
            <a:avLst/>
            <a:gdLst>
              <a:gd name="connsiteX0" fmla="*/ 69368 w 4788775"/>
              <a:gd name="connsiteY0" fmla="*/ 0 h 3950392"/>
              <a:gd name="connsiteX1" fmla="*/ 4771521 w 4788775"/>
              <a:gd name="connsiteY1" fmla="*/ 0 h 3950392"/>
              <a:gd name="connsiteX2" fmla="*/ 4774068 w 4788775"/>
              <a:gd name="connsiteY2" fmla="*/ 13616 h 3950392"/>
              <a:gd name="connsiteX3" fmla="*/ 4788775 w 4788775"/>
              <a:gd name="connsiteY3" fmla="*/ 243468 h 3950392"/>
              <a:gd name="connsiteX4" fmla="*/ 4788762 w 4788775"/>
              <a:gd name="connsiteY4" fmla="*/ 243453 h 3950392"/>
              <a:gd name="connsiteX5" fmla="*/ 2411622 w 4788775"/>
              <a:gd name="connsiteY5" fmla="*/ 3929398 h 3950392"/>
              <a:gd name="connsiteX6" fmla="*/ 0 w 4788775"/>
              <a:gd name="connsiteY6" fmla="*/ 609067 h 3950392"/>
              <a:gd name="connsiteX7" fmla="*/ 44043 w 4788775"/>
              <a:gd name="connsiteY7" fmla="*/ 101460 h 39503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788775" h="3950392">
                <a:moveTo>
                  <a:pt x="69368" y="0"/>
                </a:moveTo>
                <a:lnTo>
                  <a:pt x="4771521" y="0"/>
                </a:lnTo>
                <a:lnTo>
                  <a:pt x="4774068" y="13616"/>
                </a:lnTo>
                <a:cubicBezTo>
                  <a:pt x="4782954" y="85893"/>
                  <a:pt x="4787921" y="162426"/>
                  <a:pt x="4788775" y="243468"/>
                </a:cubicBezTo>
                <a:lnTo>
                  <a:pt x="4788762" y="243453"/>
                </a:lnTo>
                <a:cubicBezTo>
                  <a:pt x="4787919" y="1546767"/>
                  <a:pt x="3793356" y="3653057"/>
                  <a:pt x="2411622" y="3929398"/>
                </a:cubicBezTo>
                <a:cubicBezTo>
                  <a:pt x="1032365" y="4181642"/>
                  <a:pt x="14629" y="2106888"/>
                  <a:pt x="0" y="609067"/>
                </a:cubicBezTo>
                <a:cubicBezTo>
                  <a:pt x="-12" y="422420"/>
                  <a:pt x="14993" y="253735"/>
                  <a:pt x="44043" y="101460"/>
                </a:cubicBezTo>
                <a:close/>
              </a:path>
            </a:pathLst>
          </a:custGeom>
          <a:solidFill>
            <a:schemeClr val="accent4">
              <a:alpha val="70000"/>
            </a:schemeClr>
          </a:solidFill>
          <a:ln w="586" cap="flat">
            <a:noFill/>
            <a:prstDash val="solid"/>
            <a:miter/>
          </a:ln>
        </p:spPr>
        <p:txBody>
          <a:bodyPr wrap="square" rtlCol="0" anchor="ctr">
            <a:noAutofit/>
          </a:bodyPr>
          <a:lstStyle/>
          <a:p>
            <a:endParaRPr lang="en-US"/>
          </a:p>
        </p:txBody>
      </p:sp>
      <p:sp>
        <p:nvSpPr>
          <p:cNvPr id="27" name="Freeform: Shape 26">
            <a:extLst>
              <a:ext uri="{FF2B5EF4-FFF2-40B4-BE49-F238E27FC236}">
                <a16:creationId xmlns:a16="http://schemas.microsoft.com/office/drawing/2014/main" id="{DB2F1110-EDAE-4B39-8749-7187EB5B0465}"/>
              </a:ext>
            </a:extLst>
          </p:cNvPr>
          <p:cNvSpPr/>
          <p:nvPr userDrawn="1"/>
        </p:nvSpPr>
        <p:spPr>
          <a:xfrm>
            <a:off x="0" y="2156163"/>
            <a:ext cx="5294961" cy="4701837"/>
          </a:xfrm>
          <a:custGeom>
            <a:avLst/>
            <a:gdLst>
              <a:gd name="connsiteX0" fmla="*/ 5294961 w 5294961"/>
              <a:gd name="connsiteY0" fmla="*/ 1766332 h 4701837"/>
              <a:gd name="connsiteX1" fmla="*/ 5294961 w 5294961"/>
              <a:gd name="connsiteY1" fmla="*/ 1766345 h 4701837"/>
              <a:gd name="connsiteX2" fmla="*/ 5294961 w 5294961"/>
              <a:gd name="connsiteY2" fmla="*/ 1766340 h 4701837"/>
              <a:gd name="connsiteX3" fmla="*/ 752581 w 5294961"/>
              <a:gd name="connsiteY3" fmla="*/ 90 h 4701837"/>
              <a:gd name="connsiteX4" fmla="*/ 2238134 w 5294961"/>
              <a:gd name="connsiteY4" fmla="*/ 145058 h 4701837"/>
              <a:gd name="connsiteX5" fmla="*/ 5289281 w 5294961"/>
              <a:gd name="connsiteY5" fmla="*/ 1639234 h 4701837"/>
              <a:gd name="connsiteX6" fmla="*/ 5294961 w 5294961"/>
              <a:gd name="connsiteY6" fmla="*/ 1766340 h 4701837"/>
              <a:gd name="connsiteX7" fmla="*/ 5291213 w 5294961"/>
              <a:gd name="connsiteY7" fmla="*/ 1900348 h 4701837"/>
              <a:gd name="connsiteX8" fmla="*/ 4412707 w 5294961"/>
              <a:gd name="connsiteY8" fmla="*/ 4183832 h 4701837"/>
              <a:gd name="connsiteX9" fmla="*/ 4196788 w 5294961"/>
              <a:gd name="connsiteY9" fmla="*/ 4489836 h 4701837"/>
              <a:gd name="connsiteX10" fmla="*/ 4028905 w 5294961"/>
              <a:gd name="connsiteY10" fmla="*/ 4701837 h 4701837"/>
              <a:gd name="connsiteX11" fmla="*/ 422976 w 5294961"/>
              <a:gd name="connsiteY11" fmla="*/ 4701837 h 4701837"/>
              <a:gd name="connsiteX12" fmla="*/ 319138 w 5294961"/>
              <a:gd name="connsiteY12" fmla="*/ 4563631 h 4701837"/>
              <a:gd name="connsiteX13" fmla="*/ 107369 w 5294961"/>
              <a:gd name="connsiteY13" fmla="*/ 4240086 h 4701837"/>
              <a:gd name="connsiteX14" fmla="*/ 0 w 5294961"/>
              <a:gd name="connsiteY14" fmla="*/ 4053507 h 4701837"/>
              <a:gd name="connsiteX15" fmla="*/ 0 w 5294961"/>
              <a:gd name="connsiteY15" fmla="*/ 122257 h 4701837"/>
              <a:gd name="connsiteX16" fmla="*/ 65448 w 5294961"/>
              <a:gd name="connsiteY16" fmla="*/ 95219 h 4701837"/>
              <a:gd name="connsiteX17" fmla="*/ 752581 w 5294961"/>
              <a:gd name="connsiteY17" fmla="*/ 90 h 47018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5294961" h="4701837">
                <a:moveTo>
                  <a:pt x="5294961" y="1766332"/>
                </a:moveTo>
                <a:lnTo>
                  <a:pt x="5294961" y="1766345"/>
                </a:lnTo>
                <a:lnTo>
                  <a:pt x="5294961" y="1766340"/>
                </a:lnTo>
                <a:close/>
                <a:moveTo>
                  <a:pt x="752581" y="90"/>
                </a:moveTo>
                <a:cubicBezTo>
                  <a:pt x="1174492" y="-2827"/>
                  <a:pt x="1665724" y="65485"/>
                  <a:pt x="2238134" y="145058"/>
                </a:cubicBezTo>
                <a:cubicBezTo>
                  <a:pt x="3808676" y="371767"/>
                  <a:pt x="5188926" y="367435"/>
                  <a:pt x="5289281" y="1639234"/>
                </a:cubicBezTo>
                <a:lnTo>
                  <a:pt x="5294961" y="1766340"/>
                </a:lnTo>
                <a:lnTo>
                  <a:pt x="5291213" y="1900348"/>
                </a:lnTo>
                <a:cubicBezTo>
                  <a:pt x="5252743" y="2581388"/>
                  <a:pt x="4920944" y="3421527"/>
                  <a:pt x="4412707" y="4183832"/>
                </a:cubicBezTo>
                <a:cubicBezTo>
                  <a:pt x="4343931" y="4286634"/>
                  <a:pt x="4271867" y="4389111"/>
                  <a:pt x="4196788" y="4489836"/>
                </a:cubicBezTo>
                <a:lnTo>
                  <a:pt x="4028905" y="4701837"/>
                </a:lnTo>
                <a:lnTo>
                  <a:pt x="422976" y="4701837"/>
                </a:lnTo>
                <a:lnTo>
                  <a:pt x="319138" y="4563631"/>
                </a:lnTo>
                <a:cubicBezTo>
                  <a:pt x="245469" y="4458207"/>
                  <a:pt x="174840" y="4349881"/>
                  <a:pt x="107369" y="4240086"/>
                </a:cubicBezTo>
                <a:lnTo>
                  <a:pt x="0" y="4053507"/>
                </a:lnTo>
                <a:lnTo>
                  <a:pt x="0" y="122257"/>
                </a:lnTo>
                <a:lnTo>
                  <a:pt x="65448" y="95219"/>
                </a:lnTo>
                <a:cubicBezTo>
                  <a:pt x="271244" y="29232"/>
                  <a:pt x="499434" y="1840"/>
                  <a:pt x="752581" y="90"/>
                </a:cubicBezTo>
                <a:close/>
              </a:path>
            </a:pathLst>
          </a:custGeom>
          <a:solidFill>
            <a:schemeClr val="accent6">
              <a:alpha val="80000"/>
            </a:schemeClr>
          </a:solidFill>
          <a:ln w="586" cap="flat">
            <a:noFill/>
            <a:prstDash val="solid"/>
            <a:miter/>
          </a:ln>
        </p:spPr>
        <p:txBody>
          <a:bodyPr wrap="square" rtlCol="0" anchor="ctr">
            <a:noAutofit/>
          </a:bodyPr>
          <a:lstStyle/>
          <a:p>
            <a:endParaRPr lang="en-US"/>
          </a:p>
        </p:txBody>
      </p:sp>
      <p:sp>
        <p:nvSpPr>
          <p:cNvPr id="24" name="Picture Placeholder 19">
            <a:extLst>
              <a:ext uri="{FF2B5EF4-FFF2-40B4-BE49-F238E27FC236}">
                <a16:creationId xmlns:a16="http://schemas.microsoft.com/office/drawing/2014/main" id="{458A5F73-BF2E-45E1-9505-6DA0EC180EBF}"/>
              </a:ext>
            </a:extLst>
          </p:cNvPr>
          <p:cNvSpPr>
            <a:spLocks noGrp="1"/>
          </p:cNvSpPr>
          <p:nvPr>
            <p:ph type="pic" sz="quarter" idx="13"/>
          </p:nvPr>
        </p:nvSpPr>
        <p:spPr>
          <a:xfrm>
            <a:off x="-3382736" y="438276"/>
            <a:ext cx="6099048" cy="4069080"/>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17" name="Picture Placeholder 19">
            <a:extLst>
              <a:ext uri="{FF2B5EF4-FFF2-40B4-BE49-F238E27FC236}">
                <a16:creationId xmlns:a16="http://schemas.microsoft.com/office/drawing/2014/main" id="{E8B21EE7-1C96-489F-8983-82DE0429A456}"/>
              </a:ext>
            </a:extLst>
          </p:cNvPr>
          <p:cNvSpPr>
            <a:spLocks noGrp="1"/>
          </p:cNvSpPr>
          <p:nvPr>
            <p:ph type="pic" sz="quarter" idx="14"/>
          </p:nvPr>
        </p:nvSpPr>
        <p:spPr>
          <a:xfrm>
            <a:off x="3044952" y="438276"/>
            <a:ext cx="6099048" cy="4069080"/>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23" name="Picture Placeholder 19">
            <a:extLst>
              <a:ext uri="{FF2B5EF4-FFF2-40B4-BE49-F238E27FC236}">
                <a16:creationId xmlns:a16="http://schemas.microsoft.com/office/drawing/2014/main" id="{C935D871-4E2F-467D-8ED4-39A84097FA9D}"/>
              </a:ext>
            </a:extLst>
          </p:cNvPr>
          <p:cNvSpPr>
            <a:spLocks noGrp="1"/>
          </p:cNvSpPr>
          <p:nvPr>
            <p:ph type="pic" sz="quarter" idx="15"/>
          </p:nvPr>
        </p:nvSpPr>
        <p:spPr>
          <a:xfrm>
            <a:off x="9472640" y="427827"/>
            <a:ext cx="6099048" cy="4069080"/>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29" name="Title 1">
            <a:extLst>
              <a:ext uri="{FF2B5EF4-FFF2-40B4-BE49-F238E27FC236}">
                <a16:creationId xmlns:a16="http://schemas.microsoft.com/office/drawing/2014/main" id="{D7BF67D9-B10B-4190-8426-AB8B271E0190}"/>
              </a:ext>
            </a:extLst>
          </p:cNvPr>
          <p:cNvSpPr>
            <a:spLocks noGrp="1"/>
          </p:cNvSpPr>
          <p:nvPr>
            <p:ph type="title"/>
          </p:nvPr>
        </p:nvSpPr>
        <p:spPr>
          <a:xfrm>
            <a:off x="985520" y="5009551"/>
            <a:ext cx="3611880" cy="1408176"/>
          </a:xfrm>
        </p:spPr>
        <p:txBody>
          <a:bodyPr anchor="t">
            <a:noAutofit/>
          </a:bodyPr>
          <a:lstStyle>
            <a:lvl1pPr algn="l">
              <a:lnSpc>
                <a:spcPct val="100000"/>
              </a:lnSpc>
              <a:defRPr sz="2800">
                <a:solidFill>
                  <a:schemeClr val="bg1"/>
                </a:solidFill>
              </a:defRPr>
            </a:lvl1pPr>
          </a:lstStyle>
          <a:p>
            <a:r>
              <a:rPr lang="en-US"/>
              <a:t>Click to edit Master title style</a:t>
            </a:r>
            <a:endParaRPr lang="en-ID"/>
          </a:p>
        </p:txBody>
      </p:sp>
      <p:sp>
        <p:nvSpPr>
          <p:cNvPr id="30" name="Text Placeholder 11">
            <a:extLst>
              <a:ext uri="{FF2B5EF4-FFF2-40B4-BE49-F238E27FC236}">
                <a16:creationId xmlns:a16="http://schemas.microsoft.com/office/drawing/2014/main" id="{0E90C0EF-FE81-4BCB-AC7B-2E72C7879C12}"/>
              </a:ext>
            </a:extLst>
          </p:cNvPr>
          <p:cNvSpPr>
            <a:spLocks noGrp="1"/>
          </p:cNvSpPr>
          <p:nvPr>
            <p:ph type="body" sz="quarter" idx="11"/>
          </p:nvPr>
        </p:nvSpPr>
        <p:spPr>
          <a:xfrm>
            <a:off x="6277737" y="5136354"/>
            <a:ext cx="1847088"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1" name="Text Placeholder 11">
            <a:extLst>
              <a:ext uri="{FF2B5EF4-FFF2-40B4-BE49-F238E27FC236}">
                <a16:creationId xmlns:a16="http://schemas.microsoft.com/office/drawing/2014/main" id="{8B17B5D7-D9F0-416A-A20F-84C0D3AD2E9F}"/>
              </a:ext>
            </a:extLst>
          </p:cNvPr>
          <p:cNvSpPr>
            <a:spLocks noGrp="1"/>
          </p:cNvSpPr>
          <p:nvPr>
            <p:ph type="body" sz="quarter" idx="16"/>
          </p:nvPr>
        </p:nvSpPr>
        <p:spPr>
          <a:xfrm>
            <a:off x="9030716" y="5136354"/>
            <a:ext cx="1847088"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623968182"/>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9">
    <p:spTree>
      <p:nvGrpSpPr>
        <p:cNvPr id="1" name=""/>
        <p:cNvGrpSpPr/>
        <p:nvPr/>
      </p:nvGrpSpPr>
      <p:grpSpPr>
        <a:xfrm>
          <a:off x="0" y="0"/>
          <a:ext cx="0" cy="0"/>
          <a:chOff x="0" y="0"/>
          <a:chExt cx="0" cy="0"/>
        </a:xfrm>
      </p:grpSpPr>
      <p:sp>
        <p:nvSpPr>
          <p:cNvPr id="25" name="Freeform: Shape 24">
            <a:extLst>
              <a:ext uri="{FF2B5EF4-FFF2-40B4-BE49-F238E27FC236}">
                <a16:creationId xmlns:a16="http://schemas.microsoft.com/office/drawing/2014/main" id="{8B2A3367-3661-4BB9-B5E7-0F053C18EEBE}"/>
              </a:ext>
            </a:extLst>
          </p:cNvPr>
          <p:cNvSpPr/>
          <p:nvPr userDrawn="1"/>
        </p:nvSpPr>
        <p:spPr>
          <a:xfrm>
            <a:off x="2732477" y="0"/>
            <a:ext cx="6464126" cy="4282502"/>
          </a:xfrm>
          <a:custGeom>
            <a:avLst/>
            <a:gdLst>
              <a:gd name="connsiteX0" fmla="*/ 0 w 6464126"/>
              <a:gd name="connsiteY0" fmla="*/ 0 h 4282502"/>
              <a:gd name="connsiteX1" fmla="*/ 6464126 w 6464126"/>
              <a:gd name="connsiteY1" fmla="*/ 0 h 4282502"/>
              <a:gd name="connsiteX2" fmla="*/ 6451992 w 6464126"/>
              <a:gd name="connsiteY2" fmla="*/ 215675 h 4282502"/>
              <a:gd name="connsiteX3" fmla="*/ 5529463 w 6464126"/>
              <a:gd name="connsiteY3" fmla="*/ 2498469 h 4282502"/>
              <a:gd name="connsiteX4" fmla="*/ 3251104 w 6464126"/>
              <a:gd name="connsiteY4" fmla="*/ 4280599 h 4282502"/>
              <a:gd name="connsiteX5" fmla="*/ 948033 w 6464126"/>
              <a:gd name="connsiteY5" fmla="*/ 2558330 h 4282502"/>
              <a:gd name="connsiteX6" fmla="*/ 232 w 6464126"/>
              <a:gd name="connsiteY6" fmla="*/ 4006 h 42825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6464126" h="4282502">
                <a:moveTo>
                  <a:pt x="0" y="0"/>
                </a:moveTo>
                <a:lnTo>
                  <a:pt x="6464126" y="0"/>
                </a:lnTo>
                <a:lnTo>
                  <a:pt x="6451992" y="215675"/>
                </a:lnTo>
                <a:cubicBezTo>
                  <a:pt x="6375457" y="912097"/>
                  <a:pt x="6034236" y="1741358"/>
                  <a:pt x="5529463" y="2498469"/>
                </a:cubicBezTo>
                <a:cubicBezTo>
                  <a:pt x="4943977" y="3373623"/>
                  <a:pt x="4134448" y="4226638"/>
                  <a:pt x="3251104" y="4280599"/>
                </a:cubicBezTo>
                <a:cubicBezTo>
                  <a:pt x="2311928" y="4327717"/>
                  <a:pt x="1522412" y="3493015"/>
                  <a:pt x="948033" y="2558330"/>
                </a:cubicBezTo>
                <a:cubicBezTo>
                  <a:pt x="419212" y="1692483"/>
                  <a:pt x="81356" y="784043"/>
                  <a:pt x="232" y="4006"/>
                </a:cubicBez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26" name="Freeform: Shape 25">
            <a:extLst>
              <a:ext uri="{FF2B5EF4-FFF2-40B4-BE49-F238E27FC236}">
                <a16:creationId xmlns:a16="http://schemas.microsoft.com/office/drawing/2014/main" id="{607108E2-6C36-4A5B-8593-8C65FD161C35}"/>
              </a:ext>
            </a:extLst>
          </p:cNvPr>
          <p:cNvSpPr/>
          <p:nvPr userDrawn="1"/>
        </p:nvSpPr>
        <p:spPr>
          <a:xfrm>
            <a:off x="7643750" y="1642184"/>
            <a:ext cx="4548250" cy="5215816"/>
          </a:xfrm>
          <a:custGeom>
            <a:avLst/>
            <a:gdLst>
              <a:gd name="connsiteX0" fmla="*/ 2735148 w 4548250"/>
              <a:gd name="connsiteY0" fmla="*/ 306 h 5215816"/>
              <a:gd name="connsiteX1" fmla="*/ 4479432 w 4548250"/>
              <a:gd name="connsiteY1" fmla="*/ 210712 h 5215816"/>
              <a:gd name="connsiteX2" fmla="*/ 4548250 w 4548250"/>
              <a:gd name="connsiteY2" fmla="*/ 238181 h 5215816"/>
              <a:gd name="connsiteX3" fmla="*/ 4548250 w 4548250"/>
              <a:gd name="connsiteY3" fmla="*/ 4501499 h 5215816"/>
              <a:gd name="connsiteX4" fmla="*/ 4529769 w 4548250"/>
              <a:gd name="connsiteY4" fmla="*/ 4530988 h 5215816"/>
              <a:gd name="connsiteX5" fmla="*/ 3979661 w 4548250"/>
              <a:gd name="connsiteY5" fmla="*/ 5200549 h 5215816"/>
              <a:gd name="connsiteX6" fmla="*/ 3963378 w 4548250"/>
              <a:gd name="connsiteY6" fmla="*/ 5215816 h 5215816"/>
              <a:gd name="connsiteX7" fmla="*/ 1147515 w 4548250"/>
              <a:gd name="connsiteY7" fmla="*/ 5215816 h 5215816"/>
              <a:gd name="connsiteX8" fmla="*/ 1091931 w 4548250"/>
              <a:gd name="connsiteY8" fmla="*/ 5153359 h 5215816"/>
              <a:gd name="connsiteX9" fmla="*/ 0 w 4548250"/>
              <a:gd name="connsiteY9" fmla="*/ 2092677 h 5215816"/>
              <a:gd name="connsiteX10" fmla="*/ 2735148 w 4548250"/>
              <a:gd name="connsiteY10" fmla="*/ 306 h 52158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4548250" h="5215816">
                <a:moveTo>
                  <a:pt x="2735148" y="306"/>
                </a:moveTo>
                <a:cubicBezTo>
                  <a:pt x="3398128" y="10676"/>
                  <a:pt x="4005075" y="47787"/>
                  <a:pt x="4479432" y="210712"/>
                </a:cubicBezTo>
                <a:lnTo>
                  <a:pt x="4548250" y="238181"/>
                </a:lnTo>
                <a:lnTo>
                  <a:pt x="4548250" y="4501499"/>
                </a:lnTo>
                <a:lnTo>
                  <a:pt x="4529769" y="4530988"/>
                </a:lnTo>
                <a:cubicBezTo>
                  <a:pt x="4363775" y="4776986"/>
                  <a:pt x="4179522" y="5004010"/>
                  <a:pt x="3979661" y="5200549"/>
                </a:cubicBezTo>
                <a:lnTo>
                  <a:pt x="3963378" y="5215816"/>
                </a:lnTo>
                <a:lnTo>
                  <a:pt x="1147515" y="5215816"/>
                </a:lnTo>
                <a:lnTo>
                  <a:pt x="1091931" y="5153359"/>
                </a:lnTo>
                <a:cubicBezTo>
                  <a:pt x="425243" y="4364481"/>
                  <a:pt x="9956" y="3112017"/>
                  <a:pt x="0" y="2092677"/>
                </a:cubicBezTo>
                <a:cubicBezTo>
                  <a:pt x="-109" y="381222"/>
                  <a:pt x="1101302" y="-12636"/>
                  <a:pt x="2735148" y="306"/>
                </a:cubicBezTo>
                <a:close/>
              </a:path>
            </a:pathLst>
          </a:custGeom>
          <a:solidFill>
            <a:schemeClr val="accent1">
              <a:alpha val="70000"/>
            </a:schemeClr>
          </a:solidFill>
          <a:ln w="586" cap="flat">
            <a:noFill/>
            <a:prstDash val="solid"/>
            <a:miter/>
          </a:ln>
        </p:spPr>
        <p:txBody>
          <a:bodyPr wrap="square" rtlCol="0" anchor="ctr">
            <a:noAutofit/>
          </a:bodyPr>
          <a:lstStyle/>
          <a:p>
            <a:endParaRPr lang="en-US"/>
          </a:p>
        </p:txBody>
      </p:sp>
      <p:sp>
        <p:nvSpPr>
          <p:cNvPr id="21" name="Freeform: Shape 20">
            <a:extLst>
              <a:ext uri="{FF2B5EF4-FFF2-40B4-BE49-F238E27FC236}">
                <a16:creationId xmlns:a16="http://schemas.microsoft.com/office/drawing/2014/main" id="{A4426C4C-9A9D-493F-B3D8-13F3F6AF4CE0}"/>
              </a:ext>
            </a:extLst>
          </p:cNvPr>
          <p:cNvSpPr/>
          <p:nvPr userDrawn="1"/>
        </p:nvSpPr>
        <p:spPr>
          <a:xfrm rot="15683639">
            <a:off x="-17697" y="4458793"/>
            <a:ext cx="2383364" cy="2643929"/>
          </a:xfrm>
          <a:custGeom>
            <a:avLst/>
            <a:gdLst>
              <a:gd name="connsiteX0" fmla="*/ 2357131 w 2383364"/>
              <a:gd name="connsiteY0" fmla="*/ 816297 h 2643929"/>
              <a:gd name="connsiteX1" fmla="*/ 1019593 w 2383364"/>
              <a:gd name="connsiteY1" fmla="*/ 2631885 h 2643929"/>
              <a:gd name="connsiteX2" fmla="*/ 34239 w 2383364"/>
              <a:gd name="connsiteY2" fmla="*/ 2055954 h 2643929"/>
              <a:gd name="connsiteX3" fmla="*/ 0 w 2383364"/>
              <a:gd name="connsiteY3" fmla="*/ 1997069 h 2643929"/>
              <a:gd name="connsiteX4" fmla="*/ 302243 w 2383364"/>
              <a:gd name="connsiteY4" fmla="*/ 0 h 2643929"/>
              <a:gd name="connsiteX5" fmla="*/ 2361120 w 2383364"/>
              <a:gd name="connsiteY5" fmla="*/ 311597 h 2643929"/>
              <a:gd name="connsiteX6" fmla="*/ 2374927 w 2383364"/>
              <a:gd name="connsiteY6" fmla="*/ 385406 h 2643929"/>
              <a:gd name="connsiteX7" fmla="*/ 2383364 w 2383364"/>
              <a:gd name="connsiteY7" fmla="*/ 517271 h 2643929"/>
              <a:gd name="connsiteX8" fmla="*/ 2383356 w 2383364"/>
              <a:gd name="connsiteY8" fmla="*/ 517263 h 2643929"/>
              <a:gd name="connsiteX9" fmla="*/ 2357131 w 2383364"/>
              <a:gd name="connsiteY9" fmla="*/ 816297 h 26439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2383364" h="2643929">
                <a:moveTo>
                  <a:pt x="2357131" y="816297"/>
                </a:moveTo>
                <a:cubicBezTo>
                  <a:pt x="2236758" y="1550663"/>
                  <a:pt x="1713206" y="2493166"/>
                  <a:pt x="1019593" y="2631885"/>
                </a:cubicBezTo>
                <a:cubicBezTo>
                  <a:pt x="623954" y="2704241"/>
                  <a:pt x="280166" y="2442849"/>
                  <a:pt x="34239" y="2055954"/>
                </a:cubicBezTo>
                <a:lnTo>
                  <a:pt x="0" y="1997069"/>
                </a:lnTo>
                <a:lnTo>
                  <a:pt x="302243" y="0"/>
                </a:lnTo>
                <a:lnTo>
                  <a:pt x="2361120" y="311597"/>
                </a:lnTo>
                <a:lnTo>
                  <a:pt x="2374927" y="385406"/>
                </a:lnTo>
                <a:cubicBezTo>
                  <a:pt x="2380025" y="426871"/>
                  <a:pt x="2382874" y="470778"/>
                  <a:pt x="2383364" y="517271"/>
                </a:cubicBezTo>
                <a:lnTo>
                  <a:pt x="2383356" y="517263"/>
                </a:lnTo>
                <a:cubicBezTo>
                  <a:pt x="2383296" y="610726"/>
                  <a:pt x="2374328" y="711388"/>
                  <a:pt x="2357131" y="816297"/>
                </a:cubicBezTo>
                <a:close/>
              </a:path>
            </a:pathLst>
          </a:custGeom>
          <a:solidFill>
            <a:schemeClr val="accent3">
              <a:alpha val="70000"/>
            </a:schemeClr>
          </a:solidFill>
          <a:ln w="586" cap="flat">
            <a:noFill/>
            <a:prstDash val="solid"/>
            <a:miter/>
          </a:ln>
        </p:spPr>
        <p:txBody>
          <a:bodyPr wrap="square" rtlCol="0" anchor="ctr">
            <a:noAutofit/>
          </a:bodyPr>
          <a:lstStyle/>
          <a:p>
            <a:endParaRPr lang="en-US"/>
          </a:p>
        </p:txBody>
      </p:sp>
      <p:sp>
        <p:nvSpPr>
          <p:cNvPr id="18" name="Title 1">
            <a:extLst>
              <a:ext uri="{FF2B5EF4-FFF2-40B4-BE49-F238E27FC236}">
                <a16:creationId xmlns:a16="http://schemas.microsoft.com/office/drawing/2014/main" id="{2D981CA2-CE35-41CF-8FF0-8F494FD13BB2}"/>
              </a:ext>
            </a:extLst>
          </p:cNvPr>
          <p:cNvSpPr>
            <a:spLocks noGrp="1"/>
          </p:cNvSpPr>
          <p:nvPr>
            <p:ph type="title"/>
          </p:nvPr>
        </p:nvSpPr>
        <p:spPr>
          <a:xfrm>
            <a:off x="980885" y="2901188"/>
            <a:ext cx="3081528" cy="1124712"/>
          </a:xfrm>
        </p:spPr>
        <p:txBody>
          <a:bodyPr anchor="t">
            <a:noAutofit/>
          </a:bodyPr>
          <a:lstStyle>
            <a:lvl1pPr algn="l">
              <a:lnSpc>
                <a:spcPct val="100000"/>
              </a:lnSpc>
              <a:defRPr sz="3600">
                <a:solidFill>
                  <a:schemeClr val="tx1"/>
                </a:solidFill>
              </a:defRPr>
            </a:lvl1pPr>
          </a:lstStyle>
          <a:p>
            <a:r>
              <a:rPr lang="en-US"/>
              <a:t>Click to edit Master title style</a:t>
            </a:r>
            <a:endParaRPr lang="en-ID"/>
          </a:p>
        </p:txBody>
      </p:sp>
      <p:sp>
        <p:nvSpPr>
          <p:cNvPr id="19" name="Text Placeholder 11">
            <a:extLst>
              <a:ext uri="{FF2B5EF4-FFF2-40B4-BE49-F238E27FC236}">
                <a16:creationId xmlns:a16="http://schemas.microsoft.com/office/drawing/2014/main" id="{00140F89-FA9C-4B7F-8FF1-D9B7CC936EEB}"/>
              </a:ext>
            </a:extLst>
          </p:cNvPr>
          <p:cNvSpPr>
            <a:spLocks noGrp="1"/>
          </p:cNvSpPr>
          <p:nvPr>
            <p:ph type="body" sz="quarter" idx="10"/>
          </p:nvPr>
        </p:nvSpPr>
        <p:spPr>
          <a:xfrm>
            <a:off x="4659884" y="5248659"/>
            <a:ext cx="325526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0" name="Text Placeholder 11">
            <a:extLst>
              <a:ext uri="{FF2B5EF4-FFF2-40B4-BE49-F238E27FC236}">
                <a16:creationId xmlns:a16="http://schemas.microsoft.com/office/drawing/2014/main" id="{2FBE3AE8-4125-4175-B400-CC344A52BCC5}"/>
              </a:ext>
            </a:extLst>
          </p:cNvPr>
          <p:cNvSpPr>
            <a:spLocks noGrp="1"/>
          </p:cNvSpPr>
          <p:nvPr>
            <p:ph type="body" sz="quarter" idx="11"/>
          </p:nvPr>
        </p:nvSpPr>
        <p:spPr>
          <a:xfrm>
            <a:off x="4659884" y="5629111"/>
            <a:ext cx="6528816" cy="46634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2" name="Picture Placeholder 19">
            <a:extLst>
              <a:ext uri="{FF2B5EF4-FFF2-40B4-BE49-F238E27FC236}">
                <a16:creationId xmlns:a16="http://schemas.microsoft.com/office/drawing/2014/main" id="{F56E7E7A-BB16-4A28-8794-9CC6CC901315}"/>
              </a:ext>
            </a:extLst>
          </p:cNvPr>
          <p:cNvSpPr>
            <a:spLocks noGrp="1"/>
          </p:cNvSpPr>
          <p:nvPr>
            <p:ph type="pic" sz="quarter" idx="14"/>
          </p:nvPr>
        </p:nvSpPr>
        <p:spPr>
          <a:xfrm>
            <a:off x="4217830" y="590877"/>
            <a:ext cx="7406640" cy="4416552"/>
          </a:xfrm>
          <a:prstGeom prst="roundRect">
            <a:avLst>
              <a:gd name="adj" fmla="val 6940"/>
            </a:avLst>
          </a:pr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Tree>
    <p:extLst>
      <p:ext uri="{BB962C8B-B14F-4D97-AF65-F5344CB8AC3E}">
        <p14:creationId xmlns:p14="http://schemas.microsoft.com/office/powerpoint/2010/main" val="245623635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20">
    <p:spTree>
      <p:nvGrpSpPr>
        <p:cNvPr id="1" name=""/>
        <p:cNvGrpSpPr/>
        <p:nvPr/>
      </p:nvGrpSpPr>
      <p:grpSpPr>
        <a:xfrm>
          <a:off x="0" y="0"/>
          <a:ext cx="0" cy="0"/>
          <a:chOff x="0" y="0"/>
          <a:chExt cx="0" cy="0"/>
        </a:xfrm>
      </p:grpSpPr>
      <p:sp>
        <p:nvSpPr>
          <p:cNvPr id="15" name="Freeform: Shape 14">
            <a:extLst>
              <a:ext uri="{FF2B5EF4-FFF2-40B4-BE49-F238E27FC236}">
                <a16:creationId xmlns:a16="http://schemas.microsoft.com/office/drawing/2014/main" id="{2E93E5D3-963D-4D57-8AC4-EEBE5DCE56D4}"/>
              </a:ext>
            </a:extLst>
          </p:cNvPr>
          <p:cNvSpPr/>
          <p:nvPr userDrawn="1"/>
        </p:nvSpPr>
        <p:spPr>
          <a:xfrm rot="20768255">
            <a:off x="137387" y="-928986"/>
            <a:ext cx="8232579" cy="8048788"/>
          </a:xfrm>
          <a:custGeom>
            <a:avLst/>
            <a:gdLst>
              <a:gd name="connsiteX0" fmla="*/ 8232579 w 8232579"/>
              <a:gd name="connsiteY0" fmla="*/ 2104127 h 8048788"/>
              <a:gd name="connsiteX1" fmla="*/ 8232579 w 8232579"/>
              <a:gd name="connsiteY1" fmla="*/ 2104147 h 8048788"/>
              <a:gd name="connsiteX2" fmla="*/ 8232579 w 8232579"/>
              <a:gd name="connsiteY2" fmla="*/ 2104138 h 8048788"/>
              <a:gd name="connsiteX3" fmla="*/ 728140 w 8232579"/>
              <a:gd name="connsiteY3" fmla="*/ 0 h 8048788"/>
              <a:gd name="connsiteX4" fmla="*/ 8217772 w 8232579"/>
              <a:gd name="connsiteY4" fmla="*/ 1848284 h 8048788"/>
              <a:gd name="connsiteX5" fmla="*/ 8224779 w 8232579"/>
              <a:gd name="connsiteY5" fmla="*/ 1914595 h 8048788"/>
              <a:gd name="connsiteX6" fmla="*/ 8232579 w 8232579"/>
              <a:gd name="connsiteY6" fmla="*/ 2104138 h 8048788"/>
              <a:gd name="connsiteX7" fmla="*/ 8227432 w 8232579"/>
              <a:gd name="connsiteY7" fmla="*/ 2303976 h 8048788"/>
              <a:gd name="connsiteX8" fmla="*/ 7020966 w 8232579"/>
              <a:gd name="connsiteY8" fmla="*/ 5709177 h 8048788"/>
              <a:gd name="connsiteX9" fmla="*/ 4914731 w 8232579"/>
              <a:gd name="connsiteY9" fmla="*/ 7956932 h 8048788"/>
              <a:gd name="connsiteX10" fmla="*/ 4719764 w 8232579"/>
              <a:gd name="connsiteY10" fmla="*/ 8048788 h 8048788"/>
              <a:gd name="connsiteX11" fmla="*/ 2368398 w 8232579"/>
              <a:gd name="connsiteY11" fmla="*/ 7468521 h 8048788"/>
              <a:gd name="connsiteX12" fmla="*/ 2233646 w 8232579"/>
              <a:gd name="connsiteY12" fmla="*/ 7340017 h 8048788"/>
              <a:gd name="connsiteX13" fmla="*/ 1108379 w 8232579"/>
              <a:gd name="connsiteY13" fmla="*/ 5793064 h 8048788"/>
              <a:gd name="connsiteX14" fmla="*/ 54089 w 8232579"/>
              <a:gd name="connsiteY14" fmla="*/ 3188961 h 8048788"/>
              <a:gd name="connsiteX15" fmla="*/ 0 w 8232579"/>
              <a:gd name="connsiteY15" fmla="*/ 2950577 h 80487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8232579" h="8048788">
                <a:moveTo>
                  <a:pt x="8232579" y="2104127"/>
                </a:moveTo>
                <a:lnTo>
                  <a:pt x="8232579" y="2104147"/>
                </a:lnTo>
                <a:lnTo>
                  <a:pt x="8232579" y="2104138"/>
                </a:lnTo>
                <a:close/>
                <a:moveTo>
                  <a:pt x="728140" y="0"/>
                </a:moveTo>
                <a:lnTo>
                  <a:pt x="8217772" y="1848284"/>
                </a:lnTo>
                <a:lnTo>
                  <a:pt x="8224779" y="1914595"/>
                </a:lnTo>
                <a:lnTo>
                  <a:pt x="8232579" y="2104138"/>
                </a:lnTo>
                <a:lnTo>
                  <a:pt x="8227432" y="2303976"/>
                </a:lnTo>
                <a:cubicBezTo>
                  <a:pt x="8174601" y="3319564"/>
                  <a:pt x="7718936" y="4572404"/>
                  <a:pt x="7020966" y="5709177"/>
                </a:cubicBezTo>
                <a:cubicBezTo>
                  <a:pt x="6454265" y="6628984"/>
                  <a:pt x="5724923" y="7531340"/>
                  <a:pt x="4914731" y="7956932"/>
                </a:cubicBezTo>
                <a:lnTo>
                  <a:pt x="4719764" y="8048788"/>
                </a:lnTo>
                <a:lnTo>
                  <a:pt x="2368398" y="7468521"/>
                </a:lnTo>
                <a:lnTo>
                  <a:pt x="2233646" y="7340017"/>
                </a:lnTo>
                <a:cubicBezTo>
                  <a:pt x="1810131" y="6912351"/>
                  <a:pt x="1432683" y="6366117"/>
                  <a:pt x="1108379" y="5793064"/>
                </a:cubicBezTo>
                <a:cubicBezTo>
                  <a:pt x="620898" y="4926374"/>
                  <a:pt x="259157" y="4029230"/>
                  <a:pt x="54089" y="3188961"/>
                </a:cubicBezTo>
                <a:lnTo>
                  <a:pt x="0" y="2950577"/>
                </a:lnTo>
                <a:close/>
              </a:path>
            </a:pathLst>
          </a:custGeom>
          <a:solidFill>
            <a:schemeClr val="accent5">
              <a:alpha val="60000"/>
            </a:schemeClr>
          </a:solidFill>
          <a:ln w="586" cap="flat">
            <a:noFill/>
            <a:prstDash val="solid"/>
            <a:miter/>
          </a:ln>
        </p:spPr>
        <p:txBody>
          <a:bodyPr wrap="square" rtlCol="0" anchor="ctr">
            <a:noAutofit/>
          </a:bodyPr>
          <a:lstStyle/>
          <a:p>
            <a:endParaRPr lang="en-US"/>
          </a:p>
        </p:txBody>
      </p:sp>
      <p:sp>
        <p:nvSpPr>
          <p:cNvPr id="17" name="Freeform: Shape 16">
            <a:extLst>
              <a:ext uri="{FF2B5EF4-FFF2-40B4-BE49-F238E27FC236}">
                <a16:creationId xmlns:a16="http://schemas.microsoft.com/office/drawing/2014/main" id="{F49331BA-6CCF-44A5-A94E-4CACCBD751E5}"/>
              </a:ext>
            </a:extLst>
          </p:cNvPr>
          <p:cNvSpPr/>
          <p:nvPr userDrawn="1"/>
        </p:nvSpPr>
        <p:spPr>
          <a:xfrm rot="8839754">
            <a:off x="-1021792" y="2198785"/>
            <a:ext cx="5127104" cy="4628938"/>
          </a:xfrm>
          <a:custGeom>
            <a:avLst/>
            <a:gdLst>
              <a:gd name="connsiteX0" fmla="*/ 1698851 w 5127104"/>
              <a:gd name="connsiteY0" fmla="*/ 4359182 h 4628938"/>
              <a:gd name="connsiteX1" fmla="*/ 888558 w 5127104"/>
              <a:gd name="connsiteY1" fmla="*/ 3582835 h 4628938"/>
              <a:gd name="connsiteX2" fmla="*/ 0 w 5127104"/>
              <a:gd name="connsiteY2" fmla="*/ 1169676 h 4628938"/>
              <a:gd name="connsiteX3" fmla="*/ 3002755 w 5127104"/>
              <a:gd name="connsiteY3" fmla="*/ 36177 h 4628938"/>
              <a:gd name="connsiteX4" fmla="*/ 3297989 w 5127104"/>
              <a:gd name="connsiteY4" fmla="*/ 0 h 4628938"/>
              <a:gd name="connsiteX5" fmla="*/ 5127104 w 5127104"/>
              <a:gd name="connsiteY5" fmla="*/ 1172953 h 4628938"/>
              <a:gd name="connsiteX6" fmla="*/ 2933664 w 5127104"/>
              <a:gd name="connsiteY6" fmla="*/ 4593424 h 4628938"/>
              <a:gd name="connsiteX7" fmla="*/ 2867815 w 5127104"/>
              <a:gd name="connsiteY7" fmla="*/ 4607651 h 4628938"/>
              <a:gd name="connsiteX8" fmla="*/ 1698851 w 5127104"/>
              <a:gd name="connsiteY8" fmla="*/ 4359182 h 4628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5127104" h="4628938">
                <a:moveTo>
                  <a:pt x="1698851" y="4359182"/>
                </a:moveTo>
                <a:cubicBezTo>
                  <a:pt x="1389793" y="4171689"/>
                  <a:pt x="1114536" y="3899208"/>
                  <a:pt x="888558" y="3582835"/>
                </a:cubicBezTo>
                <a:cubicBezTo>
                  <a:pt x="312570" y="2769647"/>
                  <a:pt x="6513" y="1819660"/>
                  <a:pt x="0" y="1169676"/>
                </a:cubicBezTo>
                <a:cubicBezTo>
                  <a:pt x="3142" y="-124599"/>
                  <a:pt x="1196259" y="237289"/>
                  <a:pt x="3002755" y="36177"/>
                </a:cubicBezTo>
                <a:lnTo>
                  <a:pt x="3297989" y="0"/>
                </a:lnTo>
                <a:lnTo>
                  <a:pt x="5127104" y="1172953"/>
                </a:lnTo>
                <a:lnTo>
                  <a:pt x="2933664" y="4593424"/>
                </a:lnTo>
                <a:lnTo>
                  <a:pt x="2867815" y="4607651"/>
                </a:lnTo>
                <a:cubicBezTo>
                  <a:pt x="2449416" y="4676730"/>
                  <a:pt x="2052060" y="4573459"/>
                  <a:pt x="1698851" y="4359182"/>
                </a:cubicBezTo>
                <a:close/>
              </a:path>
            </a:pathLst>
          </a:custGeom>
          <a:solidFill>
            <a:schemeClr val="accent2">
              <a:alpha val="70000"/>
            </a:schemeClr>
          </a:solidFill>
          <a:ln w="586" cap="flat">
            <a:noFill/>
            <a:prstDash val="solid"/>
            <a:miter/>
          </a:ln>
        </p:spPr>
        <p:txBody>
          <a:bodyPr wrap="square" rtlCol="0" anchor="ctr">
            <a:noAutofit/>
          </a:bodyPr>
          <a:lstStyle/>
          <a:p>
            <a:endParaRPr lang="en-US"/>
          </a:p>
        </p:txBody>
      </p:sp>
      <p:sp>
        <p:nvSpPr>
          <p:cNvPr id="32" name="Picture Placeholder 19">
            <a:extLst>
              <a:ext uri="{FF2B5EF4-FFF2-40B4-BE49-F238E27FC236}">
                <a16:creationId xmlns:a16="http://schemas.microsoft.com/office/drawing/2014/main" id="{F56E7E7A-BB16-4A28-8794-9CC6CC901315}"/>
              </a:ext>
            </a:extLst>
          </p:cNvPr>
          <p:cNvSpPr>
            <a:spLocks noGrp="1"/>
          </p:cNvSpPr>
          <p:nvPr>
            <p:ph type="pic" sz="quarter" idx="14"/>
          </p:nvPr>
        </p:nvSpPr>
        <p:spPr>
          <a:xfrm>
            <a:off x="1138522" y="837065"/>
            <a:ext cx="5148072" cy="5321808"/>
          </a:xfrm>
          <a:prstGeom prst="roundRect">
            <a:avLst>
              <a:gd name="adj" fmla="val 6940"/>
            </a:avLst>
          </a:pr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22" name="Text Placeholder 11">
            <a:extLst>
              <a:ext uri="{FF2B5EF4-FFF2-40B4-BE49-F238E27FC236}">
                <a16:creationId xmlns:a16="http://schemas.microsoft.com/office/drawing/2014/main" id="{7995C78D-578D-4463-9ED5-FFA76A9CC540}"/>
              </a:ext>
            </a:extLst>
          </p:cNvPr>
          <p:cNvSpPr>
            <a:spLocks noGrp="1"/>
          </p:cNvSpPr>
          <p:nvPr>
            <p:ph type="body" sz="quarter" idx="10"/>
          </p:nvPr>
        </p:nvSpPr>
        <p:spPr>
          <a:xfrm>
            <a:off x="6618288" y="1968157"/>
            <a:ext cx="3721608" cy="2304288"/>
          </a:xfrm>
        </p:spPr>
        <p:txBody>
          <a:bodyPr/>
          <a:lstStyle>
            <a:lvl1pPr algn="l">
              <a:defRPr sz="2400" b="0">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3" name="Text Placeholder 11">
            <a:extLst>
              <a:ext uri="{FF2B5EF4-FFF2-40B4-BE49-F238E27FC236}">
                <a16:creationId xmlns:a16="http://schemas.microsoft.com/office/drawing/2014/main" id="{374AC47E-6C1B-4E5A-A90C-13F5F2FEA7AB}"/>
              </a:ext>
            </a:extLst>
          </p:cNvPr>
          <p:cNvSpPr>
            <a:spLocks noGrp="1"/>
          </p:cNvSpPr>
          <p:nvPr>
            <p:ph type="body" sz="quarter" idx="11"/>
          </p:nvPr>
        </p:nvSpPr>
        <p:spPr>
          <a:xfrm>
            <a:off x="6618288" y="4690297"/>
            <a:ext cx="3054096" cy="33832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66250305"/>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21">
    <p:spTree>
      <p:nvGrpSpPr>
        <p:cNvPr id="1" name=""/>
        <p:cNvGrpSpPr/>
        <p:nvPr/>
      </p:nvGrpSpPr>
      <p:grpSpPr>
        <a:xfrm>
          <a:off x="0" y="0"/>
          <a:ext cx="0" cy="0"/>
          <a:chOff x="0" y="0"/>
          <a:chExt cx="0" cy="0"/>
        </a:xfrm>
      </p:grpSpPr>
      <p:sp>
        <p:nvSpPr>
          <p:cNvPr id="48" name="Freeform: Shape 47">
            <a:extLst>
              <a:ext uri="{FF2B5EF4-FFF2-40B4-BE49-F238E27FC236}">
                <a16:creationId xmlns:a16="http://schemas.microsoft.com/office/drawing/2014/main" id="{DD9A6851-0EFD-4199-B134-3B5A09021EC0}"/>
              </a:ext>
            </a:extLst>
          </p:cNvPr>
          <p:cNvSpPr/>
          <p:nvPr userDrawn="1"/>
        </p:nvSpPr>
        <p:spPr>
          <a:xfrm rot="11700000">
            <a:off x="4873348" y="-634974"/>
            <a:ext cx="8192511" cy="7384803"/>
          </a:xfrm>
          <a:custGeom>
            <a:avLst/>
            <a:gdLst>
              <a:gd name="connsiteX0" fmla="*/ 8192511 w 8192511"/>
              <a:gd name="connsiteY0" fmla="*/ 2374737 h 7384803"/>
              <a:gd name="connsiteX1" fmla="*/ 8192511 w 8192511"/>
              <a:gd name="connsiteY1" fmla="*/ 2374730 h 7384803"/>
              <a:gd name="connsiteX2" fmla="*/ 8192511 w 8192511"/>
              <a:gd name="connsiteY2" fmla="*/ 2374718 h 7384803"/>
              <a:gd name="connsiteX3" fmla="*/ 6675371 w 8192511"/>
              <a:gd name="connsiteY3" fmla="*/ 6166612 h 7384803"/>
              <a:gd name="connsiteX4" fmla="*/ 2129019 w 8192511"/>
              <a:gd name="connsiteY4" fmla="*/ 7384803 h 7384803"/>
              <a:gd name="connsiteX5" fmla="*/ 2047976 w 8192511"/>
              <a:gd name="connsiteY5" fmla="*/ 7313629 h 7384803"/>
              <a:gd name="connsiteX6" fmla="*/ 1687876 w 8192511"/>
              <a:gd name="connsiteY6" fmla="*/ 6942479 h 7384803"/>
              <a:gd name="connsiteX7" fmla="*/ 1604672 w 8192511"/>
              <a:gd name="connsiteY7" fmla="*/ 6844066 h 7384803"/>
              <a:gd name="connsiteX8" fmla="*/ 0 w 8192511"/>
              <a:gd name="connsiteY8" fmla="*/ 855348 h 7384803"/>
              <a:gd name="connsiteX9" fmla="*/ 3192200 w 8192511"/>
              <a:gd name="connsiteY9" fmla="*/ 0 h 7384803"/>
              <a:gd name="connsiteX10" fmla="*/ 3423095 w 8192511"/>
              <a:gd name="connsiteY10" fmla="*/ 29574 h 7384803"/>
              <a:gd name="connsiteX11" fmla="*/ 3892633 w 8192511"/>
              <a:gd name="connsiteY11" fmla="*/ 94158 h 7384803"/>
              <a:gd name="connsiteX12" fmla="*/ 8184522 w 8192511"/>
              <a:gd name="connsiteY12" fmla="*/ 2195936 h 7384803"/>
              <a:gd name="connsiteX13" fmla="*/ 8192511 w 8192511"/>
              <a:gd name="connsiteY13" fmla="*/ 2374730 h 7384803"/>
              <a:gd name="connsiteX14" fmla="*/ 8187239 w 8192511"/>
              <a:gd name="connsiteY14" fmla="*/ 2563232 h 7384803"/>
              <a:gd name="connsiteX15" fmla="*/ 6951491 w 8192511"/>
              <a:gd name="connsiteY15" fmla="*/ 5775290 h 73848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8192511" h="7384803">
                <a:moveTo>
                  <a:pt x="8192511" y="2374737"/>
                </a:moveTo>
                <a:lnTo>
                  <a:pt x="8192511" y="2374730"/>
                </a:lnTo>
                <a:lnTo>
                  <a:pt x="8192511" y="2374718"/>
                </a:lnTo>
                <a:close/>
                <a:moveTo>
                  <a:pt x="6675371" y="6166612"/>
                </a:moveTo>
                <a:lnTo>
                  <a:pt x="2129019" y="7384803"/>
                </a:lnTo>
                <a:lnTo>
                  <a:pt x="2047976" y="7313629"/>
                </a:lnTo>
                <a:cubicBezTo>
                  <a:pt x="1924034" y="7198370"/>
                  <a:pt x="1803945" y="7073980"/>
                  <a:pt x="1687876" y="6942479"/>
                </a:cubicBezTo>
                <a:lnTo>
                  <a:pt x="1604672" y="6844066"/>
                </a:lnTo>
                <a:lnTo>
                  <a:pt x="0" y="855348"/>
                </a:lnTo>
                <a:lnTo>
                  <a:pt x="3192200" y="0"/>
                </a:lnTo>
                <a:lnTo>
                  <a:pt x="3423095" y="29574"/>
                </a:lnTo>
                <a:cubicBezTo>
                  <a:pt x="3575129" y="50019"/>
                  <a:pt x="3731597" y="71771"/>
                  <a:pt x="3892633" y="94158"/>
                </a:cubicBezTo>
                <a:cubicBezTo>
                  <a:pt x="6101832" y="413057"/>
                  <a:pt x="8043358" y="406963"/>
                  <a:pt x="8184522" y="2195936"/>
                </a:cubicBezTo>
                <a:lnTo>
                  <a:pt x="8192511" y="2374730"/>
                </a:lnTo>
                <a:lnTo>
                  <a:pt x="8187239" y="2563232"/>
                </a:lnTo>
                <a:cubicBezTo>
                  <a:pt x="8133126" y="3521216"/>
                  <a:pt x="7666401" y="4702995"/>
                  <a:pt x="6951491" y="5775290"/>
                </a:cubicBezTo>
                <a:close/>
              </a:path>
            </a:pathLst>
          </a:custGeom>
          <a:solidFill>
            <a:schemeClr val="accent2">
              <a:alpha val="50000"/>
            </a:schemeClr>
          </a:solidFill>
          <a:ln w="586" cap="flat">
            <a:noFill/>
            <a:prstDash val="solid"/>
            <a:miter/>
          </a:ln>
        </p:spPr>
        <p:txBody>
          <a:bodyPr wrap="square" rtlCol="0" anchor="ctr">
            <a:noAutofit/>
          </a:bodyPr>
          <a:lstStyle/>
          <a:p>
            <a:endParaRPr lang="en-US"/>
          </a:p>
        </p:txBody>
      </p:sp>
      <p:sp>
        <p:nvSpPr>
          <p:cNvPr id="49" name="Freeform: Shape 48">
            <a:extLst>
              <a:ext uri="{FF2B5EF4-FFF2-40B4-BE49-F238E27FC236}">
                <a16:creationId xmlns:a16="http://schemas.microsoft.com/office/drawing/2014/main" id="{9A2BE0FA-E438-4DF0-A469-5E21188E8133}"/>
              </a:ext>
            </a:extLst>
          </p:cNvPr>
          <p:cNvSpPr/>
          <p:nvPr userDrawn="1"/>
        </p:nvSpPr>
        <p:spPr>
          <a:xfrm rot="11700000">
            <a:off x="1940951" y="2650685"/>
            <a:ext cx="4788775" cy="4782633"/>
          </a:xfrm>
          <a:custGeom>
            <a:avLst/>
            <a:gdLst>
              <a:gd name="connsiteX0" fmla="*/ 2540006 w 4788775"/>
              <a:gd name="connsiteY0" fmla="*/ 4730451 h 4782633"/>
              <a:gd name="connsiteX1" fmla="*/ 2411622 w 4788775"/>
              <a:gd name="connsiteY1" fmla="*/ 4761639 h 4782633"/>
              <a:gd name="connsiteX2" fmla="*/ 0 w 4788775"/>
              <a:gd name="connsiteY2" fmla="*/ 1441307 h 4782633"/>
              <a:gd name="connsiteX3" fmla="*/ 11123 w 4788775"/>
              <a:gd name="connsiteY3" fmla="*/ 1174615 h 4782633"/>
              <a:gd name="connsiteX4" fmla="*/ 13969 w 4788775"/>
              <a:gd name="connsiteY4" fmla="*/ 1149088 h 4782633"/>
              <a:gd name="connsiteX5" fmla="*/ 4302423 w 4788775"/>
              <a:gd name="connsiteY5" fmla="*/ 0 h 4782633"/>
              <a:gd name="connsiteX6" fmla="*/ 4371218 w 4788775"/>
              <a:gd name="connsiteY6" fmla="*/ 49417 h 4782633"/>
              <a:gd name="connsiteX7" fmla="*/ 4788775 w 4788775"/>
              <a:gd name="connsiteY7" fmla="*/ 1075708 h 4782633"/>
              <a:gd name="connsiteX8" fmla="*/ 4788761 w 4788775"/>
              <a:gd name="connsiteY8" fmla="*/ 1075694 h 4782633"/>
              <a:gd name="connsiteX9" fmla="*/ 2540006 w 4788775"/>
              <a:gd name="connsiteY9" fmla="*/ 4730451 h 47826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788775" h="4782633">
                <a:moveTo>
                  <a:pt x="2540006" y="4730451"/>
                </a:moveTo>
                <a:cubicBezTo>
                  <a:pt x="2497602" y="4742580"/>
                  <a:pt x="2454801" y="4753003"/>
                  <a:pt x="2411622" y="4761639"/>
                </a:cubicBezTo>
                <a:cubicBezTo>
                  <a:pt x="1032365" y="5013883"/>
                  <a:pt x="14628" y="2939129"/>
                  <a:pt x="0" y="1441307"/>
                </a:cubicBezTo>
                <a:cubicBezTo>
                  <a:pt x="-6" y="1347984"/>
                  <a:pt x="3742" y="1259151"/>
                  <a:pt x="11123" y="1174615"/>
                </a:cubicBezTo>
                <a:lnTo>
                  <a:pt x="13969" y="1149088"/>
                </a:lnTo>
                <a:lnTo>
                  <a:pt x="4302423" y="0"/>
                </a:lnTo>
                <a:lnTo>
                  <a:pt x="4371218" y="49417"/>
                </a:lnTo>
                <a:cubicBezTo>
                  <a:pt x="4630446" y="265508"/>
                  <a:pt x="4783653" y="589461"/>
                  <a:pt x="4788775" y="1075708"/>
                </a:cubicBezTo>
                <a:lnTo>
                  <a:pt x="4788761" y="1075694"/>
                </a:lnTo>
                <a:cubicBezTo>
                  <a:pt x="4787945" y="2338279"/>
                  <a:pt x="3854546" y="4354438"/>
                  <a:pt x="2540006" y="4730451"/>
                </a:cubicBezTo>
                <a:close/>
              </a:path>
            </a:pathLst>
          </a:custGeom>
          <a:solidFill>
            <a:schemeClr val="accent6">
              <a:alpha val="70000"/>
            </a:schemeClr>
          </a:solidFill>
          <a:ln w="586" cap="flat">
            <a:noFill/>
            <a:prstDash val="solid"/>
            <a:miter/>
          </a:ln>
        </p:spPr>
        <p:txBody>
          <a:bodyPr wrap="square" rtlCol="0" anchor="ctr">
            <a:noAutofit/>
          </a:bodyPr>
          <a:lstStyle/>
          <a:p>
            <a:endParaRPr lang="en-US"/>
          </a:p>
        </p:txBody>
      </p:sp>
      <p:sp>
        <p:nvSpPr>
          <p:cNvPr id="38" name="Title 1">
            <a:extLst>
              <a:ext uri="{FF2B5EF4-FFF2-40B4-BE49-F238E27FC236}">
                <a16:creationId xmlns:a16="http://schemas.microsoft.com/office/drawing/2014/main" id="{9629F5F2-475F-4BB7-85CF-A28F3FF997F4}"/>
              </a:ext>
            </a:extLst>
          </p:cNvPr>
          <p:cNvSpPr>
            <a:spLocks noGrp="1"/>
          </p:cNvSpPr>
          <p:nvPr userDrawn="1">
            <p:ph type="title"/>
          </p:nvPr>
        </p:nvSpPr>
        <p:spPr>
          <a:xfrm>
            <a:off x="1021653" y="738187"/>
            <a:ext cx="4059936" cy="2148840"/>
          </a:xfrm>
        </p:spPr>
        <p:txBody>
          <a:bodyPr anchor="t">
            <a:noAutofit/>
          </a:bodyPr>
          <a:lstStyle>
            <a:lvl1pPr algn="l">
              <a:lnSpc>
                <a:spcPct val="100000"/>
              </a:lnSpc>
              <a:defRPr sz="3600">
                <a:solidFill>
                  <a:schemeClr val="tx1"/>
                </a:solidFill>
              </a:defRPr>
            </a:lvl1pPr>
          </a:lstStyle>
          <a:p>
            <a:r>
              <a:rPr lang="en-US"/>
              <a:t>Click to edit Master title style</a:t>
            </a:r>
            <a:endParaRPr lang="en-ID"/>
          </a:p>
        </p:txBody>
      </p:sp>
      <p:sp>
        <p:nvSpPr>
          <p:cNvPr id="39" name="Picture Placeholder 19">
            <a:extLst>
              <a:ext uri="{FF2B5EF4-FFF2-40B4-BE49-F238E27FC236}">
                <a16:creationId xmlns:a16="http://schemas.microsoft.com/office/drawing/2014/main" id="{C3CF30D8-5167-4CE5-B7ED-20B7F887BE04}"/>
              </a:ext>
            </a:extLst>
          </p:cNvPr>
          <p:cNvSpPr>
            <a:spLocks noGrp="1"/>
          </p:cNvSpPr>
          <p:nvPr userDrawn="1">
            <p:ph type="pic" sz="quarter" idx="14"/>
          </p:nvPr>
        </p:nvSpPr>
        <p:spPr>
          <a:xfrm>
            <a:off x="5978158" y="437056"/>
            <a:ext cx="5687568" cy="2743200"/>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40" name="Text Placeholder 11">
            <a:extLst>
              <a:ext uri="{FF2B5EF4-FFF2-40B4-BE49-F238E27FC236}">
                <a16:creationId xmlns:a16="http://schemas.microsoft.com/office/drawing/2014/main" id="{4B3301F7-1362-4ED3-8401-26F83A3A5CC1}"/>
              </a:ext>
            </a:extLst>
          </p:cNvPr>
          <p:cNvSpPr>
            <a:spLocks noGrp="1"/>
          </p:cNvSpPr>
          <p:nvPr userDrawn="1">
            <p:ph type="body" sz="quarter" idx="10"/>
          </p:nvPr>
        </p:nvSpPr>
        <p:spPr>
          <a:xfrm>
            <a:off x="7141908" y="3823468"/>
            <a:ext cx="403250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41" name="Text Placeholder 11">
            <a:extLst>
              <a:ext uri="{FF2B5EF4-FFF2-40B4-BE49-F238E27FC236}">
                <a16:creationId xmlns:a16="http://schemas.microsoft.com/office/drawing/2014/main" id="{7D46CA4B-62B0-4B6B-BD07-95D0A81EE2EB}"/>
              </a:ext>
            </a:extLst>
          </p:cNvPr>
          <p:cNvSpPr>
            <a:spLocks noGrp="1"/>
          </p:cNvSpPr>
          <p:nvPr userDrawn="1">
            <p:ph type="body" sz="quarter" idx="11"/>
          </p:nvPr>
        </p:nvSpPr>
        <p:spPr>
          <a:xfrm>
            <a:off x="7141908" y="4131471"/>
            <a:ext cx="4032504"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2" name="Text Placeholder 11">
            <a:extLst>
              <a:ext uri="{FF2B5EF4-FFF2-40B4-BE49-F238E27FC236}">
                <a16:creationId xmlns:a16="http://schemas.microsoft.com/office/drawing/2014/main" id="{45D9B6B6-C3D9-4C3D-BC7D-49E7A1E31205}"/>
              </a:ext>
            </a:extLst>
          </p:cNvPr>
          <p:cNvSpPr>
            <a:spLocks noGrp="1"/>
          </p:cNvSpPr>
          <p:nvPr>
            <p:ph type="body" sz="quarter" idx="15"/>
          </p:nvPr>
        </p:nvSpPr>
        <p:spPr>
          <a:xfrm>
            <a:off x="7141908" y="5070679"/>
            <a:ext cx="4032504"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43" name="Text Placeholder 11">
            <a:extLst>
              <a:ext uri="{FF2B5EF4-FFF2-40B4-BE49-F238E27FC236}">
                <a16:creationId xmlns:a16="http://schemas.microsoft.com/office/drawing/2014/main" id="{6585B9B2-3E16-4CFE-9C9C-0F5F91E85659}"/>
              </a:ext>
            </a:extLst>
          </p:cNvPr>
          <p:cNvSpPr>
            <a:spLocks noGrp="1"/>
          </p:cNvSpPr>
          <p:nvPr>
            <p:ph type="body" sz="quarter" idx="16"/>
          </p:nvPr>
        </p:nvSpPr>
        <p:spPr>
          <a:xfrm>
            <a:off x="7141908" y="5378682"/>
            <a:ext cx="4032504"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5" name="Text Placeholder 11">
            <a:extLst>
              <a:ext uri="{FF2B5EF4-FFF2-40B4-BE49-F238E27FC236}">
                <a16:creationId xmlns:a16="http://schemas.microsoft.com/office/drawing/2014/main" id="{6249B179-39BC-4E43-B49C-38189D713876}"/>
              </a:ext>
            </a:extLst>
          </p:cNvPr>
          <p:cNvSpPr>
            <a:spLocks noGrp="1"/>
          </p:cNvSpPr>
          <p:nvPr>
            <p:ph type="body" sz="quarter" idx="17" hasCustomPrompt="1"/>
          </p:nvPr>
        </p:nvSpPr>
        <p:spPr>
          <a:xfrm>
            <a:off x="6097456" y="3918921"/>
            <a:ext cx="813816" cy="768096"/>
          </a:xfrm>
        </p:spPr>
        <p:txBody>
          <a:bodyPr lIns="0" rIns="0"/>
          <a:lstStyle>
            <a:lvl1pPr algn="ctr">
              <a:defRPr sz="4400" b="0">
                <a:solidFill>
                  <a:schemeClr val="accent4"/>
                </a:solidFill>
                <a:latin typeface="+mj-lt"/>
              </a:defRPr>
            </a:lvl1pPr>
            <a:lvl2pPr>
              <a:defRPr sz="2000"/>
            </a:lvl2pPr>
            <a:lvl3pPr>
              <a:defRPr sz="2000"/>
            </a:lvl3pPr>
            <a:lvl4pPr>
              <a:defRPr sz="2000"/>
            </a:lvl4pPr>
            <a:lvl5pPr>
              <a:defRPr sz="2000"/>
            </a:lvl5pPr>
          </a:lstStyle>
          <a:p>
            <a:pPr lvl="0"/>
            <a:r>
              <a:rPr lang="en-US"/>
              <a:t>00</a:t>
            </a:r>
          </a:p>
        </p:txBody>
      </p:sp>
      <p:sp>
        <p:nvSpPr>
          <p:cNvPr id="46" name="Text Placeholder 11">
            <a:extLst>
              <a:ext uri="{FF2B5EF4-FFF2-40B4-BE49-F238E27FC236}">
                <a16:creationId xmlns:a16="http://schemas.microsoft.com/office/drawing/2014/main" id="{2405263A-D5AA-4C43-B74B-3DFE879B4A47}"/>
              </a:ext>
            </a:extLst>
          </p:cNvPr>
          <p:cNvSpPr>
            <a:spLocks noGrp="1"/>
          </p:cNvSpPr>
          <p:nvPr>
            <p:ph type="body" sz="quarter" idx="18" hasCustomPrompt="1"/>
          </p:nvPr>
        </p:nvSpPr>
        <p:spPr>
          <a:xfrm>
            <a:off x="6097456" y="5167477"/>
            <a:ext cx="813816" cy="768096"/>
          </a:xfrm>
        </p:spPr>
        <p:txBody>
          <a:bodyPr lIns="0" rIns="0"/>
          <a:lstStyle>
            <a:lvl1pPr algn="ctr">
              <a:defRPr sz="4400" b="0">
                <a:solidFill>
                  <a:schemeClr val="accent5"/>
                </a:solidFill>
                <a:latin typeface="+mj-lt"/>
              </a:defRPr>
            </a:lvl1pPr>
            <a:lvl2pPr>
              <a:defRPr sz="2000"/>
            </a:lvl2pPr>
            <a:lvl3pPr>
              <a:defRPr sz="2000"/>
            </a:lvl3pPr>
            <a:lvl4pPr>
              <a:defRPr sz="2000"/>
            </a:lvl4pPr>
            <a:lvl5pPr>
              <a:defRPr sz="2000"/>
            </a:lvl5pPr>
          </a:lstStyle>
          <a:p>
            <a:pPr lvl="0"/>
            <a:r>
              <a:rPr lang="en-US"/>
              <a:t>00</a:t>
            </a:r>
          </a:p>
        </p:txBody>
      </p:sp>
      <p:sp>
        <p:nvSpPr>
          <p:cNvPr id="47" name="Text Placeholder 11">
            <a:extLst>
              <a:ext uri="{FF2B5EF4-FFF2-40B4-BE49-F238E27FC236}">
                <a16:creationId xmlns:a16="http://schemas.microsoft.com/office/drawing/2014/main" id="{49B907B2-12F6-4A26-B301-CDB7CA118E0D}"/>
              </a:ext>
            </a:extLst>
          </p:cNvPr>
          <p:cNvSpPr>
            <a:spLocks noGrp="1"/>
          </p:cNvSpPr>
          <p:nvPr>
            <p:ph type="body" sz="quarter" idx="19"/>
          </p:nvPr>
        </p:nvSpPr>
        <p:spPr>
          <a:xfrm>
            <a:off x="1020209" y="4041504"/>
            <a:ext cx="4544568" cy="1755648"/>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28436086"/>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22">
    <p:spTree>
      <p:nvGrpSpPr>
        <p:cNvPr id="1" name=""/>
        <p:cNvGrpSpPr/>
        <p:nvPr/>
      </p:nvGrpSpPr>
      <p:grpSpPr>
        <a:xfrm>
          <a:off x="0" y="0"/>
          <a:ext cx="0" cy="0"/>
          <a:chOff x="0" y="0"/>
          <a:chExt cx="0" cy="0"/>
        </a:xfrm>
      </p:grpSpPr>
      <p:sp>
        <p:nvSpPr>
          <p:cNvPr id="53" name="Freeform: Shape 52">
            <a:extLst>
              <a:ext uri="{FF2B5EF4-FFF2-40B4-BE49-F238E27FC236}">
                <a16:creationId xmlns:a16="http://schemas.microsoft.com/office/drawing/2014/main" id="{2B3EBB1D-4238-498B-BF58-2A91EE486DAA}"/>
              </a:ext>
            </a:extLst>
          </p:cNvPr>
          <p:cNvSpPr/>
          <p:nvPr userDrawn="1"/>
        </p:nvSpPr>
        <p:spPr>
          <a:xfrm>
            <a:off x="5098763" y="0"/>
            <a:ext cx="7086721" cy="4603687"/>
          </a:xfrm>
          <a:custGeom>
            <a:avLst/>
            <a:gdLst>
              <a:gd name="connsiteX0" fmla="*/ 0 w 7086721"/>
              <a:gd name="connsiteY0" fmla="*/ 0 h 4603687"/>
              <a:gd name="connsiteX1" fmla="*/ 7086721 w 7086721"/>
              <a:gd name="connsiteY1" fmla="*/ 0 h 4603687"/>
              <a:gd name="connsiteX2" fmla="*/ 7075328 w 7086721"/>
              <a:gd name="connsiteY2" fmla="*/ 136147 h 4603687"/>
              <a:gd name="connsiteX3" fmla="*/ 6061899 w 7086721"/>
              <a:gd name="connsiteY3" fmla="*/ 2643869 h 4603687"/>
              <a:gd name="connsiteX4" fmla="*/ 3559049 w 7086721"/>
              <a:gd name="connsiteY4" fmla="*/ 4601597 h 4603687"/>
              <a:gd name="connsiteX5" fmla="*/ 1029052 w 7086721"/>
              <a:gd name="connsiteY5" fmla="*/ 2709629 h 4603687"/>
              <a:gd name="connsiteX6" fmla="*/ 11249 w 7086721"/>
              <a:gd name="connsiteY6" fmla="*/ 89332 h 46036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086721" h="4603687">
                <a:moveTo>
                  <a:pt x="0" y="0"/>
                </a:moveTo>
                <a:lnTo>
                  <a:pt x="7086721" y="0"/>
                </a:lnTo>
                <a:lnTo>
                  <a:pt x="7075328" y="136147"/>
                </a:lnTo>
                <a:cubicBezTo>
                  <a:pt x="6991251" y="901189"/>
                  <a:pt x="6616409" y="1812158"/>
                  <a:pt x="6061899" y="2643869"/>
                </a:cubicBezTo>
                <a:cubicBezTo>
                  <a:pt x="5418725" y="3605254"/>
                  <a:pt x="4529432" y="4542319"/>
                  <a:pt x="3559049" y="4601597"/>
                </a:cubicBezTo>
                <a:cubicBezTo>
                  <a:pt x="2527335" y="4653357"/>
                  <a:pt x="1660025" y="3736411"/>
                  <a:pt x="1029052" y="2709629"/>
                </a:cubicBezTo>
                <a:cubicBezTo>
                  <a:pt x="489620" y="1826407"/>
                  <a:pt x="131071" y="902843"/>
                  <a:pt x="11249" y="89332"/>
                </a:cubicBez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54" name="Freeform: Shape 53">
            <a:extLst>
              <a:ext uri="{FF2B5EF4-FFF2-40B4-BE49-F238E27FC236}">
                <a16:creationId xmlns:a16="http://schemas.microsoft.com/office/drawing/2014/main" id="{53DC7F81-01FC-4B0A-A938-31CB238E813C}"/>
              </a:ext>
            </a:extLst>
          </p:cNvPr>
          <p:cNvSpPr/>
          <p:nvPr userDrawn="1"/>
        </p:nvSpPr>
        <p:spPr>
          <a:xfrm>
            <a:off x="7399785" y="1211744"/>
            <a:ext cx="4785699" cy="5646256"/>
          </a:xfrm>
          <a:custGeom>
            <a:avLst/>
            <a:gdLst>
              <a:gd name="connsiteX0" fmla="*/ 2994452 w 4785699"/>
              <a:gd name="connsiteY0" fmla="*/ 335 h 5646256"/>
              <a:gd name="connsiteX1" fmla="*/ 4672890 w 4785699"/>
              <a:gd name="connsiteY1" fmla="*/ 162361 h 5646256"/>
              <a:gd name="connsiteX2" fmla="*/ 4785699 w 4785699"/>
              <a:gd name="connsiteY2" fmla="*/ 195698 h 5646256"/>
              <a:gd name="connsiteX3" fmla="*/ 4785699 w 4785699"/>
              <a:gd name="connsiteY3" fmla="*/ 5198829 h 5646256"/>
              <a:gd name="connsiteX4" fmla="*/ 4731725 w 4785699"/>
              <a:gd name="connsiteY4" fmla="*/ 5272952 h 5646256"/>
              <a:gd name="connsiteX5" fmla="*/ 4486162 w 4785699"/>
              <a:gd name="connsiteY5" fmla="*/ 5560577 h 5646256"/>
              <a:gd name="connsiteX6" fmla="*/ 4402928 w 4785699"/>
              <a:gd name="connsiteY6" fmla="*/ 5646256 h 5646256"/>
              <a:gd name="connsiteX7" fmla="*/ 1199309 w 4785699"/>
              <a:gd name="connsiteY7" fmla="*/ 5646256 h 5646256"/>
              <a:gd name="connsiteX8" fmla="*/ 1195450 w 4785699"/>
              <a:gd name="connsiteY8" fmla="*/ 5641921 h 5646256"/>
              <a:gd name="connsiteX9" fmla="*/ 0 w 4785699"/>
              <a:gd name="connsiteY9" fmla="*/ 2291072 h 5646256"/>
              <a:gd name="connsiteX10" fmla="*/ 2994452 w 4785699"/>
              <a:gd name="connsiteY10" fmla="*/ 335 h 56462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4785699" h="5646256">
                <a:moveTo>
                  <a:pt x="2994452" y="335"/>
                </a:moveTo>
                <a:cubicBezTo>
                  <a:pt x="3616595" y="10067"/>
                  <a:pt x="4193668" y="41307"/>
                  <a:pt x="4672890" y="162361"/>
                </a:cubicBezTo>
                <a:lnTo>
                  <a:pt x="4785699" y="195698"/>
                </a:lnTo>
                <a:lnTo>
                  <a:pt x="4785699" y="5198829"/>
                </a:lnTo>
                <a:lnTo>
                  <a:pt x="4731725" y="5272952"/>
                </a:lnTo>
                <a:cubicBezTo>
                  <a:pt x="4652821" y="5373226"/>
                  <a:pt x="4570905" y="5469370"/>
                  <a:pt x="4486162" y="5560577"/>
                </a:cubicBezTo>
                <a:lnTo>
                  <a:pt x="4402928" y="5646256"/>
                </a:lnTo>
                <a:lnTo>
                  <a:pt x="1199309" y="5646256"/>
                </a:lnTo>
                <a:lnTo>
                  <a:pt x="1195450" y="5641921"/>
                </a:lnTo>
                <a:cubicBezTo>
                  <a:pt x="465557" y="4778254"/>
                  <a:pt x="10900" y="3407050"/>
                  <a:pt x="0" y="2291072"/>
                </a:cubicBezTo>
                <a:cubicBezTo>
                  <a:pt x="-119" y="417364"/>
                  <a:pt x="1205710" y="-13834"/>
                  <a:pt x="2994452" y="335"/>
                </a:cubicBezTo>
                <a:close/>
              </a:path>
            </a:pathLst>
          </a:custGeom>
          <a:solidFill>
            <a:schemeClr val="accent1">
              <a:alpha val="70000"/>
            </a:schemeClr>
          </a:solidFill>
          <a:ln w="586" cap="flat">
            <a:noFill/>
            <a:prstDash val="solid"/>
            <a:miter/>
          </a:ln>
        </p:spPr>
        <p:txBody>
          <a:bodyPr wrap="square" rtlCol="0" anchor="ctr">
            <a:noAutofit/>
          </a:bodyPr>
          <a:lstStyle/>
          <a:p>
            <a:endParaRPr lang="en-US"/>
          </a:p>
        </p:txBody>
      </p:sp>
      <p:sp>
        <p:nvSpPr>
          <p:cNvPr id="52" name="Freeform: Shape 51">
            <a:extLst>
              <a:ext uri="{FF2B5EF4-FFF2-40B4-BE49-F238E27FC236}">
                <a16:creationId xmlns:a16="http://schemas.microsoft.com/office/drawing/2014/main" id="{D39FB030-FD59-424B-AEC0-5356AA9B6E50}"/>
              </a:ext>
            </a:extLst>
          </p:cNvPr>
          <p:cNvSpPr/>
          <p:nvPr userDrawn="1"/>
        </p:nvSpPr>
        <p:spPr>
          <a:xfrm rot="2773257">
            <a:off x="55100" y="-1046992"/>
            <a:ext cx="2149035" cy="2905490"/>
          </a:xfrm>
          <a:custGeom>
            <a:avLst/>
            <a:gdLst>
              <a:gd name="connsiteX0" fmla="*/ 0 w 2149035"/>
              <a:gd name="connsiteY0" fmla="*/ 1987611 h 2905490"/>
              <a:gd name="connsiteX1" fmla="*/ 1904656 w 2149035"/>
              <a:gd name="connsiteY1" fmla="*/ 0 h 2905490"/>
              <a:gd name="connsiteX2" fmla="*/ 1955265 w 2149035"/>
              <a:gd name="connsiteY2" fmla="*/ 49225 h 2905490"/>
              <a:gd name="connsiteX3" fmla="*/ 2149035 w 2149035"/>
              <a:gd name="connsiteY3" fmla="*/ 642337 h 2905490"/>
              <a:gd name="connsiteX4" fmla="*/ 2149026 w 2149035"/>
              <a:gd name="connsiteY4" fmla="*/ 642327 h 2905490"/>
              <a:gd name="connsiteX5" fmla="*/ 1075855 w 2149035"/>
              <a:gd name="connsiteY5" fmla="*/ 2831316 h 2905490"/>
              <a:gd name="connsiteX6" fmla="*/ 957856 w 2149035"/>
              <a:gd name="connsiteY6" fmla="*/ 2905490 h 290549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149035" h="2905490">
                <a:moveTo>
                  <a:pt x="0" y="1987611"/>
                </a:moveTo>
                <a:lnTo>
                  <a:pt x="1904656" y="0"/>
                </a:lnTo>
                <a:lnTo>
                  <a:pt x="1955265" y="49225"/>
                </a:lnTo>
                <a:cubicBezTo>
                  <a:pt x="2076366" y="187094"/>
                  <a:pt x="2146250" y="377946"/>
                  <a:pt x="2149035" y="642337"/>
                </a:cubicBezTo>
                <a:lnTo>
                  <a:pt x="2149026" y="642327"/>
                </a:lnTo>
                <a:cubicBezTo>
                  <a:pt x="2148580" y="1333270"/>
                  <a:pt x="1720097" y="2370088"/>
                  <a:pt x="1075855" y="2831316"/>
                </a:cubicBezTo>
                <a:lnTo>
                  <a:pt x="957856" y="2905490"/>
                </a:lnTo>
                <a:close/>
              </a:path>
            </a:pathLst>
          </a:custGeom>
          <a:solidFill>
            <a:schemeClr val="accent3">
              <a:alpha val="70000"/>
            </a:schemeClr>
          </a:solidFill>
          <a:ln w="586" cap="flat">
            <a:noFill/>
            <a:prstDash val="solid"/>
            <a:miter/>
          </a:ln>
        </p:spPr>
        <p:txBody>
          <a:bodyPr wrap="square" rtlCol="0" anchor="ctr">
            <a:noAutofit/>
          </a:bodyPr>
          <a:lstStyle/>
          <a:p>
            <a:endParaRPr lang="en-US"/>
          </a:p>
        </p:txBody>
      </p:sp>
      <p:sp>
        <p:nvSpPr>
          <p:cNvPr id="28" name="Picture Placeholder 19">
            <a:extLst>
              <a:ext uri="{FF2B5EF4-FFF2-40B4-BE49-F238E27FC236}">
                <a16:creationId xmlns:a16="http://schemas.microsoft.com/office/drawing/2014/main" id="{87E4DBD6-CBAC-4B28-AC16-6A1208D6DA9E}"/>
              </a:ext>
            </a:extLst>
          </p:cNvPr>
          <p:cNvSpPr>
            <a:spLocks noGrp="1"/>
          </p:cNvSpPr>
          <p:nvPr>
            <p:ph type="pic" sz="quarter" idx="14"/>
          </p:nvPr>
        </p:nvSpPr>
        <p:spPr>
          <a:xfrm>
            <a:off x="-551328" y="3433043"/>
            <a:ext cx="6473952" cy="2862072"/>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29" name="Title 1">
            <a:extLst>
              <a:ext uri="{FF2B5EF4-FFF2-40B4-BE49-F238E27FC236}">
                <a16:creationId xmlns:a16="http://schemas.microsoft.com/office/drawing/2014/main" id="{0ADA22D6-5DB8-40B4-817B-307AC9AB26BB}"/>
              </a:ext>
            </a:extLst>
          </p:cNvPr>
          <p:cNvSpPr>
            <a:spLocks noGrp="1"/>
          </p:cNvSpPr>
          <p:nvPr>
            <p:ph type="title"/>
          </p:nvPr>
        </p:nvSpPr>
        <p:spPr>
          <a:xfrm>
            <a:off x="1021652" y="1593249"/>
            <a:ext cx="4059936" cy="1078992"/>
          </a:xfrm>
        </p:spPr>
        <p:txBody>
          <a:bodyPr anchor="t">
            <a:noAutofit/>
          </a:bodyPr>
          <a:lstStyle>
            <a:lvl1pPr algn="l">
              <a:lnSpc>
                <a:spcPct val="100000"/>
              </a:lnSpc>
              <a:defRPr sz="3200">
                <a:solidFill>
                  <a:schemeClr val="tx1"/>
                </a:solidFill>
              </a:defRPr>
            </a:lvl1pPr>
          </a:lstStyle>
          <a:p>
            <a:r>
              <a:rPr lang="en-US"/>
              <a:t>Click to edit Master title style</a:t>
            </a:r>
            <a:endParaRPr lang="en-ID"/>
          </a:p>
        </p:txBody>
      </p:sp>
      <p:sp>
        <p:nvSpPr>
          <p:cNvPr id="30" name="Text Placeholder 11">
            <a:extLst>
              <a:ext uri="{FF2B5EF4-FFF2-40B4-BE49-F238E27FC236}">
                <a16:creationId xmlns:a16="http://schemas.microsoft.com/office/drawing/2014/main" id="{5975DD72-41E2-4F21-B371-553E5D88D0B6}"/>
              </a:ext>
            </a:extLst>
          </p:cNvPr>
          <p:cNvSpPr>
            <a:spLocks noGrp="1"/>
          </p:cNvSpPr>
          <p:nvPr>
            <p:ph type="body" sz="quarter" idx="10"/>
          </p:nvPr>
        </p:nvSpPr>
        <p:spPr>
          <a:xfrm>
            <a:off x="7761288" y="2601336"/>
            <a:ext cx="3401568"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31" name="Text Placeholder 11">
            <a:extLst>
              <a:ext uri="{FF2B5EF4-FFF2-40B4-BE49-F238E27FC236}">
                <a16:creationId xmlns:a16="http://schemas.microsoft.com/office/drawing/2014/main" id="{FF5FAA11-A3FD-4B72-828C-F2B7E3441156}"/>
              </a:ext>
            </a:extLst>
          </p:cNvPr>
          <p:cNvSpPr>
            <a:spLocks noGrp="1"/>
          </p:cNvSpPr>
          <p:nvPr>
            <p:ph type="body" sz="quarter" idx="11"/>
          </p:nvPr>
        </p:nvSpPr>
        <p:spPr>
          <a:xfrm>
            <a:off x="7761288" y="2895802"/>
            <a:ext cx="3401568" cy="530352"/>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2" name="Text Placeholder 11">
            <a:extLst>
              <a:ext uri="{FF2B5EF4-FFF2-40B4-BE49-F238E27FC236}">
                <a16:creationId xmlns:a16="http://schemas.microsoft.com/office/drawing/2014/main" id="{D65F366A-2678-441F-AC2C-BAADBD123107}"/>
              </a:ext>
            </a:extLst>
          </p:cNvPr>
          <p:cNvSpPr>
            <a:spLocks noGrp="1"/>
          </p:cNvSpPr>
          <p:nvPr>
            <p:ph type="body" sz="quarter" idx="15"/>
          </p:nvPr>
        </p:nvSpPr>
        <p:spPr>
          <a:xfrm>
            <a:off x="6667205" y="1111620"/>
            <a:ext cx="4544568" cy="101498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4" name="Text Placeholder 11">
            <a:extLst>
              <a:ext uri="{FF2B5EF4-FFF2-40B4-BE49-F238E27FC236}">
                <a16:creationId xmlns:a16="http://schemas.microsoft.com/office/drawing/2014/main" id="{AD651AF7-F9EC-4A1E-A277-28CEDE3E6803}"/>
              </a:ext>
            </a:extLst>
          </p:cNvPr>
          <p:cNvSpPr>
            <a:spLocks noGrp="1"/>
          </p:cNvSpPr>
          <p:nvPr>
            <p:ph type="body" sz="quarter" idx="16"/>
          </p:nvPr>
        </p:nvSpPr>
        <p:spPr>
          <a:xfrm>
            <a:off x="7761288" y="3847351"/>
            <a:ext cx="3401568"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35" name="Text Placeholder 11">
            <a:extLst>
              <a:ext uri="{FF2B5EF4-FFF2-40B4-BE49-F238E27FC236}">
                <a16:creationId xmlns:a16="http://schemas.microsoft.com/office/drawing/2014/main" id="{11193476-FA14-43D2-A2ED-7022FA51156F}"/>
              </a:ext>
            </a:extLst>
          </p:cNvPr>
          <p:cNvSpPr>
            <a:spLocks noGrp="1"/>
          </p:cNvSpPr>
          <p:nvPr>
            <p:ph type="body" sz="quarter" idx="17"/>
          </p:nvPr>
        </p:nvSpPr>
        <p:spPr>
          <a:xfrm>
            <a:off x="7761288" y="4141817"/>
            <a:ext cx="3401568" cy="530352"/>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6" name="Text Placeholder 11">
            <a:extLst>
              <a:ext uri="{FF2B5EF4-FFF2-40B4-BE49-F238E27FC236}">
                <a16:creationId xmlns:a16="http://schemas.microsoft.com/office/drawing/2014/main" id="{DC97BC70-AE63-499C-BBB2-549185F02948}"/>
              </a:ext>
            </a:extLst>
          </p:cNvPr>
          <p:cNvSpPr>
            <a:spLocks noGrp="1"/>
          </p:cNvSpPr>
          <p:nvPr>
            <p:ph type="body" sz="quarter" idx="18"/>
          </p:nvPr>
        </p:nvSpPr>
        <p:spPr>
          <a:xfrm>
            <a:off x="7761288" y="5091935"/>
            <a:ext cx="3401568"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37" name="Text Placeholder 11">
            <a:extLst>
              <a:ext uri="{FF2B5EF4-FFF2-40B4-BE49-F238E27FC236}">
                <a16:creationId xmlns:a16="http://schemas.microsoft.com/office/drawing/2014/main" id="{F157FEFC-C9AC-484B-A7C4-E48C57FFAE6B}"/>
              </a:ext>
            </a:extLst>
          </p:cNvPr>
          <p:cNvSpPr>
            <a:spLocks noGrp="1"/>
          </p:cNvSpPr>
          <p:nvPr>
            <p:ph type="body" sz="quarter" idx="19"/>
          </p:nvPr>
        </p:nvSpPr>
        <p:spPr>
          <a:xfrm>
            <a:off x="7761288" y="5386401"/>
            <a:ext cx="3401568" cy="530352"/>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4" name="Text Placeholder 11">
            <a:extLst>
              <a:ext uri="{FF2B5EF4-FFF2-40B4-BE49-F238E27FC236}">
                <a16:creationId xmlns:a16="http://schemas.microsoft.com/office/drawing/2014/main" id="{BBA5F632-02E4-4395-90A6-CEB7411EAA5F}"/>
              </a:ext>
            </a:extLst>
          </p:cNvPr>
          <p:cNvSpPr>
            <a:spLocks noGrp="1"/>
          </p:cNvSpPr>
          <p:nvPr>
            <p:ph type="body" sz="quarter" idx="20" hasCustomPrompt="1"/>
          </p:nvPr>
        </p:nvSpPr>
        <p:spPr>
          <a:xfrm>
            <a:off x="6666825" y="2740046"/>
            <a:ext cx="905256" cy="649224"/>
          </a:xfrm>
        </p:spPr>
        <p:txBody>
          <a:bodyPr lIns="0" rIns="0" anchor="ctr"/>
          <a:lstStyle>
            <a:lvl1pPr algn="ctr">
              <a:defRPr sz="28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
        <p:nvSpPr>
          <p:cNvPr id="50" name="Text Placeholder 11">
            <a:extLst>
              <a:ext uri="{FF2B5EF4-FFF2-40B4-BE49-F238E27FC236}">
                <a16:creationId xmlns:a16="http://schemas.microsoft.com/office/drawing/2014/main" id="{37B8439D-9453-479B-90B5-E4991FB071AF}"/>
              </a:ext>
            </a:extLst>
          </p:cNvPr>
          <p:cNvSpPr>
            <a:spLocks noGrp="1"/>
          </p:cNvSpPr>
          <p:nvPr>
            <p:ph type="body" sz="quarter" idx="21" hasCustomPrompt="1"/>
          </p:nvPr>
        </p:nvSpPr>
        <p:spPr>
          <a:xfrm>
            <a:off x="6666825" y="4007853"/>
            <a:ext cx="905256" cy="649224"/>
          </a:xfrm>
        </p:spPr>
        <p:txBody>
          <a:bodyPr lIns="0" rIns="0" anchor="ctr"/>
          <a:lstStyle>
            <a:lvl1pPr algn="ctr">
              <a:defRPr sz="28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
        <p:nvSpPr>
          <p:cNvPr id="51" name="Text Placeholder 11">
            <a:extLst>
              <a:ext uri="{FF2B5EF4-FFF2-40B4-BE49-F238E27FC236}">
                <a16:creationId xmlns:a16="http://schemas.microsoft.com/office/drawing/2014/main" id="{C22CA136-935E-4343-9849-F96F189A933A}"/>
              </a:ext>
            </a:extLst>
          </p:cNvPr>
          <p:cNvSpPr>
            <a:spLocks noGrp="1"/>
          </p:cNvSpPr>
          <p:nvPr>
            <p:ph type="body" sz="quarter" idx="22" hasCustomPrompt="1"/>
          </p:nvPr>
        </p:nvSpPr>
        <p:spPr>
          <a:xfrm>
            <a:off x="6666825" y="5232076"/>
            <a:ext cx="905256" cy="649224"/>
          </a:xfrm>
        </p:spPr>
        <p:txBody>
          <a:bodyPr lIns="0" rIns="0" anchor="ctr"/>
          <a:lstStyle>
            <a:lvl1pPr algn="ctr">
              <a:defRPr sz="2800" b="0">
                <a:solidFill>
                  <a:schemeClr val="bg1"/>
                </a:solidFill>
                <a:latin typeface="+mj-lt"/>
              </a:defRPr>
            </a:lvl1pPr>
            <a:lvl2pPr>
              <a:defRPr sz="2000"/>
            </a:lvl2pPr>
            <a:lvl3pPr>
              <a:defRPr sz="2000"/>
            </a:lvl3pPr>
            <a:lvl4pPr>
              <a:defRPr sz="2000"/>
            </a:lvl4pPr>
            <a:lvl5pPr>
              <a:defRPr sz="2000"/>
            </a:lvl5pPr>
          </a:lstStyle>
          <a:p>
            <a:pPr lvl="0"/>
            <a:r>
              <a:rPr lang="en-US"/>
              <a:t>00</a:t>
            </a:r>
          </a:p>
        </p:txBody>
      </p:sp>
    </p:spTree>
    <p:extLst>
      <p:ext uri="{BB962C8B-B14F-4D97-AF65-F5344CB8AC3E}">
        <p14:creationId xmlns:p14="http://schemas.microsoft.com/office/powerpoint/2010/main" val="3850980749"/>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3">
    <p:spTree>
      <p:nvGrpSpPr>
        <p:cNvPr id="1" name=""/>
        <p:cNvGrpSpPr/>
        <p:nvPr/>
      </p:nvGrpSpPr>
      <p:grpSpPr>
        <a:xfrm>
          <a:off x="0" y="0"/>
          <a:ext cx="0" cy="0"/>
          <a:chOff x="0" y="0"/>
          <a:chExt cx="0" cy="0"/>
        </a:xfrm>
      </p:grpSpPr>
      <p:sp>
        <p:nvSpPr>
          <p:cNvPr id="40" name="Freeform: Shape 39">
            <a:extLst>
              <a:ext uri="{FF2B5EF4-FFF2-40B4-BE49-F238E27FC236}">
                <a16:creationId xmlns:a16="http://schemas.microsoft.com/office/drawing/2014/main" id="{AFDC69B3-FFED-4DD9-9469-3DA267D99F25}"/>
              </a:ext>
            </a:extLst>
          </p:cNvPr>
          <p:cNvSpPr/>
          <p:nvPr userDrawn="1"/>
        </p:nvSpPr>
        <p:spPr>
          <a:xfrm rot="9900000">
            <a:off x="6891624" y="383350"/>
            <a:ext cx="6114311" cy="6953078"/>
          </a:xfrm>
          <a:custGeom>
            <a:avLst/>
            <a:gdLst>
              <a:gd name="connsiteX0" fmla="*/ 1212320 w 6114311"/>
              <a:gd name="connsiteY0" fmla="*/ 6878589 h 6953078"/>
              <a:gd name="connsiteX1" fmla="*/ 4226 w 6114311"/>
              <a:gd name="connsiteY1" fmla="*/ 6222573 h 6953078"/>
              <a:gd name="connsiteX2" fmla="*/ 0 w 6114311"/>
              <a:gd name="connsiteY2" fmla="*/ 6218860 h 6953078"/>
              <a:gd name="connsiteX3" fmla="*/ 1666339 w 6114311"/>
              <a:gd name="connsiteY3" fmla="*/ 0 h 6953078"/>
              <a:gd name="connsiteX4" fmla="*/ 5980052 w 6114311"/>
              <a:gd name="connsiteY4" fmla="*/ 1155856 h 6953078"/>
              <a:gd name="connsiteX5" fmla="*/ 6016692 w 6114311"/>
              <a:gd name="connsiteY5" fmla="*/ 1243567 h 6953078"/>
              <a:gd name="connsiteX6" fmla="*/ 6114307 w 6114311"/>
              <a:gd name="connsiteY6" fmla="*/ 1822375 h 6953078"/>
              <a:gd name="connsiteX7" fmla="*/ 6114307 w 6114311"/>
              <a:gd name="connsiteY7" fmla="*/ 1822358 h 6953078"/>
              <a:gd name="connsiteX8" fmla="*/ 4880245 w 6114311"/>
              <a:gd name="connsiteY8" fmla="*/ 4852024 h 6953078"/>
              <a:gd name="connsiteX9" fmla="*/ 1885419 w 6114311"/>
              <a:gd name="connsiteY9" fmla="*/ 6950837 h 6953078"/>
              <a:gd name="connsiteX10" fmla="*/ 1212320 w 6114311"/>
              <a:gd name="connsiteY10" fmla="*/ 6878589 h 69530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6114311" h="6953078">
                <a:moveTo>
                  <a:pt x="1212320" y="6878589"/>
                </a:moveTo>
                <a:cubicBezTo>
                  <a:pt x="778175" y="6765495"/>
                  <a:pt x="373965" y="6530638"/>
                  <a:pt x="4226" y="6222573"/>
                </a:cubicBezTo>
                <a:lnTo>
                  <a:pt x="0" y="6218860"/>
                </a:lnTo>
                <a:lnTo>
                  <a:pt x="1666339" y="0"/>
                </a:lnTo>
                <a:lnTo>
                  <a:pt x="5980052" y="1155856"/>
                </a:lnTo>
                <a:lnTo>
                  <a:pt x="6016692" y="1243567"/>
                </a:lnTo>
                <a:cubicBezTo>
                  <a:pt x="6077672" y="1411567"/>
                  <a:pt x="6111302" y="1603150"/>
                  <a:pt x="6114307" y="1822375"/>
                </a:cubicBezTo>
                <a:lnTo>
                  <a:pt x="6114307" y="1822358"/>
                </a:lnTo>
                <a:cubicBezTo>
                  <a:pt x="6116039" y="2702987"/>
                  <a:pt x="5638541" y="3832996"/>
                  <a:pt x="4880245" y="4852024"/>
                </a:cubicBezTo>
                <a:cubicBezTo>
                  <a:pt x="4110644" y="5882691"/>
                  <a:pt x="3046546" y="6887287"/>
                  <a:pt x="1885419" y="6950837"/>
                </a:cubicBezTo>
                <a:cubicBezTo>
                  <a:pt x="1653948" y="6961241"/>
                  <a:pt x="1429392" y="6935135"/>
                  <a:pt x="1212320" y="6878589"/>
                </a:cubicBezTo>
                <a:close/>
              </a:path>
            </a:pathLst>
          </a:custGeom>
          <a:solidFill>
            <a:schemeClr val="accent5">
              <a:alpha val="85000"/>
            </a:schemeClr>
          </a:solidFill>
          <a:ln w="586" cap="flat">
            <a:noFill/>
            <a:prstDash val="solid"/>
            <a:miter/>
          </a:ln>
        </p:spPr>
        <p:txBody>
          <a:bodyPr wrap="square" rtlCol="0" anchor="ctr">
            <a:noAutofit/>
          </a:bodyPr>
          <a:lstStyle/>
          <a:p>
            <a:endParaRPr lang="en-US"/>
          </a:p>
        </p:txBody>
      </p:sp>
      <p:sp>
        <p:nvSpPr>
          <p:cNvPr id="39" name="Freeform: Shape 38">
            <a:extLst>
              <a:ext uri="{FF2B5EF4-FFF2-40B4-BE49-F238E27FC236}">
                <a16:creationId xmlns:a16="http://schemas.microsoft.com/office/drawing/2014/main" id="{8A918BEA-4FB0-41DB-816A-B824E0303314}"/>
              </a:ext>
            </a:extLst>
          </p:cNvPr>
          <p:cNvSpPr/>
          <p:nvPr userDrawn="1"/>
        </p:nvSpPr>
        <p:spPr>
          <a:xfrm rot="1116171">
            <a:off x="-173461" y="6106562"/>
            <a:ext cx="2767920" cy="1127797"/>
          </a:xfrm>
          <a:custGeom>
            <a:avLst/>
            <a:gdLst>
              <a:gd name="connsiteX0" fmla="*/ 254793 w 2767920"/>
              <a:gd name="connsiteY0" fmla="*/ 120748 h 1127797"/>
              <a:gd name="connsiteX1" fmla="*/ 1309180 w 2767920"/>
              <a:gd name="connsiteY1" fmla="*/ 126 h 1127797"/>
              <a:gd name="connsiteX2" fmla="*/ 2729894 w 2767920"/>
              <a:gd name="connsiteY2" fmla="*/ 260185 h 1127797"/>
              <a:gd name="connsiteX3" fmla="*/ 2767920 w 2767920"/>
              <a:gd name="connsiteY3" fmla="*/ 295947 h 1127797"/>
              <a:gd name="connsiteX4" fmla="*/ 296533 w 2767920"/>
              <a:gd name="connsiteY4" fmla="*/ 1127797 h 1127797"/>
              <a:gd name="connsiteX5" fmla="*/ 0 w 2767920"/>
              <a:gd name="connsiteY5" fmla="*/ 246811 h 1127797"/>
              <a:gd name="connsiteX6" fmla="*/ 43214 w 2767920"/>
              <a:gd name="connsiteY6" fmla="*/ 216928 h 1127797"/>
              <a:gd name="connsiteX7" fmla="*/ 254793 w 2767920"/>
              <a:gd name="connsiteY7" fmla="*/ 120748 h 11277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67920" h="1127797">
                <a:moveTo>
                  <a:pt x="254793" y="120748"/>
                </a:moveTo>
                <a:cubicBezTo>
                  <a:pt x="527557" y="27531"/>
                  <a:pt x="888371" y="-2206"/>
                  <a:pt x="1309180" y="126"/>
                </a:cubicBezTo>
                <a:cubicBezTo>
                  <a:pt x="1922506" y="6838"/>
                  <a:pt x="2454375" y="40746"/>
                  <a:pt x="2729894" y="260185"/>
                </a:cubicBezTo>
                <a:lnTo>
                  <a:pt x="2767920" y="295947"/>
                </a:lnTo>
                <a:lnTo>
                  <a:pt x="296533" y="1127797"/>
                </a:lnTo>
                <a:lnTo>
                  <a:pt x="0" y="246811"/>
                </a:lnTo>
                <a:lnTo>
                  <a:pt x="43214" y="216928"/>
                </a:lnTo>
                <a:cubicBezTo>
                  <a:pt x="106116" y="179197"/>
                  <a:pt x="176861" y="147382"/>
                  <a:pt x="254793" y="120748"/>
                </a:cubicBezTo>
                <a:close/>
              </a:path>
            </a:pathLst>
          </a:custGeom>
          <a:solidFill>
            <a:schemeClr val="accent3">
              <a:alpha val="60000"/>
            </a:schemeClr>
          </a:solidFill>
          <a:ln w="586" cap="flat">
            <a:noFill/>
            <a:prstDash val="solid"/>
            <a:miter/>
          </a:ln>
        </p:spPr>
        <p:txBody>
          <a:bodyPr wrap="square" rtlCol="0" anchor="ctr">
            <a:noAutofit/>
          </a:bodyPr>
          <a:lstStyle/>
          <a:p>
            <a:endParaRPr lang="en-US"/>
          </a:p>
        </p:txBody>
      </p:sp>
      <p:sp>
        <p:nvSpPr>
          <p:cNvPr id="25" name="Title 1">
            <a:extLst>
              <a:ext uri="{FF2B5EF4-FFF2-40B4-BE49-F238E27FC236}">
                <a16:creationId xmlns:a16="http://schemas.microsoft.com/office/drawing/2014/main" id="{BE344775-B9DE-41AB-A7AB-9F45619B5F2C}"/>
              </a:ext>
            </a:extLst>
          </p:cNvPr>
          <p:cNvSpPr>
            <a:spLocks noGrp="1"/>
          </p:cNvSpPr>
          <p:nvPr>
            <p:ph type="title"/>
          </p:nvPr>
        </p:nvSpPr>
        <p:spPr>
          <a:xfrm>
            <a:off x="980379" y="1184632"/>
            <a:ext cx="4059936" cy="1078992"/>
          </a:xfrm>
        </p:spPr>
        <p:txBody>
          <a:bodyPr anchor="t">
            <a:noAutofit/>
          </a:bodyPr>
          <a:lstStyle>
            <a:lvl1pPr algn="l">
              <a:lnSpc>
                <a:spcPct val="100000"/>
              </a:lnSpc>
              <a:defRPr sz="3200">
                <a:solidFill>
                  <a:schemeClr val="tx1"/>
                </a:solidFill>
              </a:defRPr>
            </a:lvl1pPr>
          </a:lstStyle>
          <a:p>
            <a:r>
              <a:rPr lang="en-US"/>
              <a:t>Click to edit Master title style</a:t>
            </a:r>
            <a:endParaRPr lang="en-ID"/>
          </a:p>
        </p:txBody>
      </p:sp>
      <p:sp>
        <p:nvSpPr>
          <p:cNvPr id="26" name="Text Placeholder 11">
            <a:extLst>
              <a:ext uri="{FF2B5EF4-FFF2-40B4-BE49-F238E27FC236}">
                <a16:creationId xmlns:a16="http://schemas.microsoft.com/office/drawing/2014/main" id="{FCF8D701-079D-4B5D-BBD7-A59AD83F47C7}"/>
              </a:ext>
            </a:extLst>
          </p:cNvPr>
          <p:cNvSpPr>
            <a:spLocks noGrp="1"/>
          </p:cNvSpPr>
          <p:nvPr>
            <p:ph type="body" sz="quarter" idx="10"/>
          </p:nvPr>
        </p:nvSpPr>
        <p:spPr>
          <a:xfrm>
            <a:off x="980379" y="2582954"/>
            <a:ext cx="4050792"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7" name="Text Placeholder 11">
            <a:extLst>
              <a:ext uri="{FF2B5EF4-FFF2-40B4-BE49-F238E27FC236}">
                <a16:creationId xmlns:a16="http://schemas.microsoft.com/office/drawing/2014/main" id="{B2052DC7-E542-4AA9-A60C-F9A46A73AD8B}"/>
              </a:ext>
            </a:extLst>
          </p:cNvPr>
          <p:cNvSpPr>
            <a:spLocks noGrp="1"/>
          </p:cNvSpPr>
          <p:nvPr>
            <p:ph type="body" sz="quarter" idx="11"/>
          </p:nvPr>
        </p:nvSpPr>
        <p:spPr>
          <a:xfrm>
            <a:off x="980379" y="2839951"/>
            <a:ext cx="4050792" cy="1408176"/>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3" name="Text Placeholder 11">
            <a:extLst>
              <a:ext uri="{FF2B5EF4-FFF2-40B4-BE49-F238E27FC236}">
                <a16:creationId xmlns:a16="http://schemas.microsoft.com/office/drawing/2014/main" id="{4D1ABA75-275E-46C5-AA1A-4E4201458CC9}"/>
              </a:ext>
            </a:extLst>
          </p:cNvPr>
          <p:cNvSpPr>
            <a:spLocks noGrp="1"/>
          </p:cNvSpPr>
          <p:nvPr>
            <p:ph type="body" sz="quarter" idx="12"/>
          </p:nvPr>
        </p:nvSpPr>
        <p:spPr>
          <a:xfrm>
            <a:off x="980379" y="4441303"/>
            <a:ext cx="4050792"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38" name="Text Placeholder 11">
            <a:extLst>
              <a:ext uri="{FF2B5EF4-FFF2-40B4-BE49-F238E27FC236}">
                <a16:creationId xmlns:a16="http://schemas.microsoft.com/office/drawing/2014/main" id="{89BF74A0-508D-4C95-8DE3-EBFBFB3D5F1D}"/>
              </a:ext>
            </a:extLst>
          </p:cNvPr>
          <p:cNvSpPr>
            <a:spLocks noGrp="1"/>
          </p:cNvSpPr>
          <p:nvPr>
            <p:ph type="body" sz="quarter" idx="13"/>
          </p:nvPr>
        </p:nvSpPr>
        <p:spPr>
          <a:xfrm>
            <a:off x="980379" y="4698300"/>
            <a:ext cx="4050792" cy="1115568"/>
          </a:xfrm>
        </p:spPr>
        <p:txBody>
          <a:bodyPr/>
          <a:lstStyle>
            <a:lvl1pPr algn="l">
              <a:defRPr sz="14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41" name="Picture Placeholder 19">
            <a:extLst>
              <a:ext uri="{FF2B5EF4-FFF2-40B4-BE49-F238E27FC236}">
                <a16:creationId xmlns:a16="http://schemas.microsoft.com/office/drawing/2014/main" id="{3BA5DB3B-451A-4905-BCC5-8216D1FC0D2D}"/>
              </a:ext>
            </a:extLst>
          </p:cNvPr>
          <p:cNvSpPr>
            <a:spLocks noGrp="1"/>
          </p:cNvSpPr>
          <p:nvPr>
            <p:ph type="pic" sz="quarter" idx="14"/>
          </p:nvPr>
        </p:nvSpPr>
        <p:spPr>
          <a:xfrm>
            <a:off x="6816915" y="1003302"/>
            <a:ext cx="4352544" cy="4855464"/>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Tree>
    <p:extLst>
      <p:ext uri="{BB962C8B-B14F-4D97-AF65-F5344CB8AC3E}">
        <p14:creationId xmlns:p14="http://schemas.microsoft.com/office/powerpoint/2010/main" val="1925122669"/>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4">
    <p:spTree>
      <p:nvGrpSpPr>
        <p:cNvPr id="1" name=""/>
        <p:cNvGrpSpPr/>
        <p:nvPr/>
      </p:nvGrpSpPr>
      <p:grpSpPr>
        <a:xfrm>
          <a:off x="0" y="0"/>
          <a:ext cx="0" cy="0"/>
          <a:chOff x="0" y="0"/>
          <a:chExt cx="0" cy="0"/>
        </a:xfrm>
      </p:grpSpPr>
      <p:sp>
        <p:nvSpPr>
          <p:cNvPr id="20" name="Freeform: Shape 19">
            <a:extLst>
              <a:ext uri="{FF2B5EF4-FFF2-40B4-BE49-F238E27FC236}">
                <a16:creationId xmlns:a16="http://schemas.microsoft.com/office/drawing/2014/main" id="{7508110C-025F-4F06-ABFF-990E277B7FBB}"/>
              </a:ext>
            </a:extLst>
          </p:cNvPr>
          <p:cNvSpPr/>
          <p:nvPr userDrawn="1"/>
        </p:nvSpPr>
        <p:spPr>
          <a:xfrm rot="11599725">
            <a:off x="-522613" y="-425631"/>
            <a:ext cx="6660309" cy="6041200"/>
          </a:xfrm>
          <a:custGeom>
            <a:avLst/>
            <a:gdLst>
              <a:gd name="connsiteX0" fmla="*/ 6660309 w 6660309"/>
              <a:gd name="connsiteY0" fmla="*/ 4898425 h 6041200"/>
              <a:gd name="connsiteX1" fmla="*/ 1836842 w 6660309"/>
              <a:gd name="connsiteY1" fmla="*/ 6041200 h 6041200"/>
              <a:gd name="connsiteX2" fmla="*/ 1566856 w 6660309"/>
              <a:gd name="connsiteY2" fmla="*/ 5719244 h 6041200"/>
              <a:gd name="connsiteX3" fmla="*/ 1270643 w 6660309"/>
              <a:gd name="connsiteY3" fmla="*/ 5313770 h 6041200"/>
              <a:gd name="connsiteX4" fmla="*/ 3 w 6660309"/>
              <a:gd name="connsiteY4" fmla="*/ 1921684 h 6041200"/>
              <a:gd name="connsiteX5" fmla="*/ 1212005 w 6660309"/>
              <a:gd name="connsiteY5" fmla="*/ 119330 h 6041200"/>
              <a:gd name="connsiteX6" fmla="*/ 4251073 w 6660309"/>
              <a:gd name="connsiteY6" fmla="*/ 181790 h 6041200"/>
              <a:gd name="connsiteX7" fmla="*/ 5485677 w 6660309"/>
              <a:gd name="connsiteY7" fmla="*/ 327916 h 6041200"/>
              <a:gd name="connsiteX8" fmla="*/ 5580272 w 6660309"/>
              <a:gd name="connsiteY8" fmla="*/ 339765 h 60412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660309" h="6041200">
                <a:moveTo>
                  <a:pt x="6660309" y="4898425"/>
                </a:moveTo>
                <a:lnTo>
                  <a:pt x="1836842" y="6041200"/>
                </a:lnTo>
                <a:lnTo>
                  <a:pt x="1566856" y="5719244"/>
                </a:lnTo>
                <a:cubicBezTo>
                  <a:pt x="1463812" y="5587124"/>
                  <a:pt x="1365018" y="5451367"/>
                  <a:pt x="1270643" y="5313770"/>
                </a:cubicBezTo>
                <a:cubicBezTo>
                  <a:pt x="476222" y="4148390"/>
                  <a:pt x="9661" y="2917493"/>
                  <a:pt x="3" y="1921684"/>
                </a:cubicBezTo>
                <a:cubicBezTo>
                  <a:pt x="-1132" y="929084"/>
                  <a:pt x="458838" y="337372"/>
                  <a:pt x="1212005" y="119330"/>
                </a:cubicBezTo>
                <a:cubicBezTo>
                  <a:pt x="1979629" y="-101193"/>
                  <a:pt x="2970009" y="22232"/>
                  <a:pt x="4251073" y="181790"/>
                </a:cubicBezTo>
                <a:cubicBezTo>
                  <a:pt x="4676262" y="236780"/>
                  <a:pt x="5091480" y="280924"/>
                  <a:pt x="5485677" y="327916"/>
                </a:cubicBezTo>
                <a:lnTo>
                  <a:pt x="5580272" y="339765"/>
                </a:lnTo>
                <a:close/>
              </a:path>
            </a:pathLst>
          </a:custGeom>
          <a:solidFill>
            <a:schemeClr val="accent2">
              <a:alpha val="85000"/>
            </a:schemeClr>
          </a:solidFill>
          <a:ln w="586" cap="flat">
            <a:noFill/>
            <a:prstDash val="solid"/>
            <a:miter/>
          </a:ln>
        </p:spPr>
        <p:txBody>
          <a:bodyPr wrap="square" rtlCol="0" anchor="ctr">
            <a:noAutofit/>
          </a:bodyPr>
          <a:lstStyle/>
          <a:p>
            <a:endParaRPr lang="en-US"/>
          </a:p>
        </p:txBody>
      </p:sp>
      <p:sp>
        <p:nvSpPr>
          <p:cNvPr id="31" name="Freeform: Shape 30">
            <a:extLst>
              <a:ext uri="{FF2B5EF4-FFF2-40B4-BE49-F238E27FC236}">
                <a16:creationId xmlns:a16="http://schemas.microsoft.com/office/drawing/2014/main" id="{44881B77-9059-4222-97F0-66D25E3CF3A6}"/>
              </a:ext>
            </a:extLst>
          </p:cNvPr>
          <p:cNvSpPr/>
          <p:nvPr userDrawn="1"/>
        </p:nvSpPr>
        <p:spPr>
          <a:xfrm flipH="1">
            <a:off x="11448853" y="1615817"/>
            <a:ext cx="743147" cy="1459632"/>
          </a:xfrm>
          <a:custGeom>
            <a:avLst/>
            <a:gdLst>
              <a:gd name="connsiteX0" fmla="*/ 0 w 743147"/>
              <a:gd name="connsiteY0" fmla="*/ 0 h 1459632"/>
              <a:gd name="connsiteX1" fmla="*/ 0 w 743147"/>
              <a:gd name="connsiteY1" fmla="*/ 502424 h 1459632"/>
              <a:gd name="connsiteX2" fmla="*/ 231546 w 743147"/>
              <a:gd name="connsiteY2" fmla="*/ 729816 h 1459632"/>
              <a:gd name="connsiteX3" fmla="*/ 0 w 743147"/>
              <a:gd name="connsiteY3" fmla="*/ 957208 h 1459632"/>
              <a:gd name="connsiteX4" fmla="*/ 0 w 743147"/>
              <a:gd name="connsiteY4" fmla="*/ 1459632 h 1459632"/>
              <a:gd name="connsiteX5" fmla="*/ 743147 w 743147"/>
              <a:gd name="connsiteY5" fmla="*/ 729816 h 1459632"/>
              <a:gd name="connsiteX6" fmla="*/ 0 w 743147"/>
              <a:gd name="connsiteY6" fmla="*/ 0 h 14596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43147" h="1459632">
                <a:moveTo>
                  <a:pt x="0" y="0"/>
                </a:moveTo>
                <a:lnTo>
                  <a:pt x="0" y="502424"/>
                </a:lnTo>
                <a:cubicBezTo>
                  <a:pt x="127880" y="502424"/>
                  <a:pt x="231546" y="604231"/>
                  <a:pt x="231546" y="729816"/>
                </a:cubicBezTo>
                <a:cubicBezTo>
                  <a:pt x="231546" y="855402"/>
                  <a:pt x="127880" y="957208"/>
                  <a:pt x="0" y="957208"/>
                </a:cubicBezTo>
                <a:lnTo>
                  <a:pt x="0" y="1459632"/>
                </a:lnTo>
                <a:cubicBezTo>
                  <a:pt x="410428" y="1459632"/>
                  <a:pt x="743147" y="1132882"/>
                  <a:pt x="743147" y="729816"/>
                </a:cubicBezTo>
                <a:cubicBezTo>
                  <a:pt x="743147" y="326750"/>
                  <a:pt x="410428" y="0"/>
                  <a:pt x="0" y="0"/>
                </a:cubicBezTo>
                <a:close/>
              </a:path>
            </a:pathLst>
          </a:custGeom>
          <a:solidFill>
            <a:schemeClr val="accent4">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21" name="Picture Placeholder 19">
            <a:extLst>
              <a:ext uri="{FF2B5EF4-FFF2-40B4-BE49-F238E27FC236}">
                <a16:creationId xmlns:a16="http://schemas.microsoft.com/office/drawing/2014/main" id="{42CD11A6-63A4-4E6A-8300-DB5FB2DC9B94}"/>
              </a:ext>
            </a:extLst>
          </p:cNvPr>
          <p:cNvSpPr>
            <a:spLocks noGrp="1"/>
          </p:cNvSpPr>
          <p:nvPr>
            <p:ph type="pic" sz="quarter" idx="14"/>
          </p:nvPr>
        </p:nvSpPr>
        <p:spPr>
          <a:xfrm>
            <a:off x="407988" y="441326"/>
            <a:ext cx="4672584" cy="2916936"/>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22" name="Picture Placeholder 19">
            <a:extLst>
              <a:ext uri="{FF2B5EF4-FFF2-40B4-BE49-F238E27FC236}">
                <a16:creationId xmlns:a16="http://schemas.microsoft.com/office/drawing/2014/main" id="{BAA50B57-A809-4A14-8E0B-AED932297214}"/>
              </a:ext>
            </a:extLst>
          </p:cNvPr>
          <p:cNvSpPr>
            <a:spLocks noGrp="1"/>
          </p:cNvSpPr>
          <p:nvPr>
            <p:ph type="pic" sz="quarter" idx="15"/>
          </p:nvPr>
        </p:nvSpPr>
        <p:spPr>
          <a:xfrm>
            <a:off x="407988" y="3499738"/>
            <a:ext cx="4672584" cy="2916936"/>
          </a:xfrm>
          <a:prstGeom prst="roundRect">
            <a:avLst>
              <a:gd name="adj" fmla="val 10678"/>
            </a:avLst>
          </a:prstGeom>
          <a:gradFill>
            <a:gsLst>
              <a:gs pos="0">
                <a:schemeClr val="bg1">
                  <a:lumMod val="85000"/>
                </a:schemeClr>
              </a:gs>
              <a:gs pos="100000">
                <a:schemeClr val="bg1">
                  <a:lumMod val="65000"/>
                </a:schemeClr>
              </a:gs>
            </a:gsLst>
            <a:lin ang="2700000" scaled="1"/>
          </a:gradFill>
          <a:ln w="57150">
            <a:solidFill>
              <a:schemeClr val="bg1"/>
            </a:solidFill>
          </a:ln>
        </p:spPr>
        <p:txBody>
          <a:bodyPr wrap="square">
            <a:noAutofit/>
          </a:bodyPr>
          <a:lstStyle/>
          <a:p>
            <a:endParaRPr lang="en-ID"/>
          </a:p>
        </p:txBody>
      </p:sp>
      <p:sp>
        <p:nvSpPr>
          <p:cNvPr id="23" name="Title 1">
            <a:extLst>
              <a:ext uri="{FF2B5EF4-FFF2-40B4-BE49-F238E27FC236}">
                <a16:creationId xmlns:a16="http://schemas.microsoft.com/office/drawing/2014/main" id="{E6A74371-D9E5-419E-8020-3F7CF5A659CB}"/>
              </a:ext>
            </a:extLst>
          </p:cNvPr>
          <p:cNvSpPr>
            <a:spLocks noGrp="1"/>
          </p:cNvSpPr>
          <p:nvPr>
            <p:ph type="title"/>
          </p:nvPr>
        </p:nvSpPr>
        <p:spPr>
          <a:xfrm>
            <a:off x="6538405" y="1024247"/>
            <a:ext cx="4636008" cy="1197864"/>
          </a:xfrm>
        </p:spPr>
        <p:txBody>
          <a:bodyPr anchor="t">
            <a:noAutofit/>
          </a:bodyPr>
          <a:lstStyle>
            <a:lvl1pPr algn="l">
              <a:lnSpc>
                <a:spcPct val="100000"/>
              </a:lnSpc>
              <a:defRPr sz="3600">
                <a:solidFill>
                  <a:schemeClr val="tx1"/>
                </a:solidFill>
              </a:defRPr>
            </a:lvl1pPr>
          </a:lstStyle>
          <a:p>
            <a:r>
              <a:rPr lang="en-US"/>
              <a:t>Click to edit Master title style</a:t>
            </a:r>
            <a:endParaRPr lang="en-ID"/>
          </a:p>
        </p:txBody>
      </p:sp>
      <p:sp>
        <p:nvSpPr>
          <p:cNvPr id="24" name="Text Placeholder 11">
            <a:extLst>
              <a:ext uri="{FF2B5EF4-FFF2-40B4-BE49-F238E27FC236}">
                <a16:creationId xmlns:a16="http://schemas.microsoft.com/office/drawing/2014/main" id="{D5D207F7-28C5-4F09-AAC6-76DED437E13F}"/>
              </a:ext>
            </a:extLst>
          </p:cNvPr>
          <p:cNvSpPr>
            <a:spLocks noGrp="1"/>
          </p:cNvSpPr>
          <p:nvPr>
            <p:ph type="body" sz="quarter" idx="10"/>
          </p:nvPr>
        </p:nvSpPr>
        <p:spPr>
          <a:xfrm>
            <a:off x="6538405" y="2952617"/>
            <a:ext cx="4544568"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28" name="Text Placeholder 11">
            <a:extLst>
              <a:ext uri="{FF2B5EF4-FFF2-40B4-BE49-F238E27FC236}">
                <a16:creationId xmlns:a16="http://schemas.microsoft.com/office/drawing/2014/main" id="{7638684C-463D-4733-A465-A7054D7D2A3B}"/>
              </a:ext>
            </a:extLst>
          </p:cNvPr>
          <p:cNvSpPr>
            <a:spLocks noGrp="1"/>
          </p:cNvSpPr>
          <p:nvPr>
            <p:ph type="body" sz="quarter" idx="11"/>
          </p:nvPr>
        </p:nvSpPr>
        <p:spPr>
          <a:xfrm>
            <a:off x="6538405" y="3260394"/>
            <a:ext cx="4544568" cy="101498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29" name="Text Placeholder 11">
            <a:extLst>
              <a:ext uri="{FF2B5EF4-FFF2-40B4-BE49-F238E27FC236}">
                <a16:creationId xmlns:a16="http://schemas.microsoft.com/office/drawing/2014/main" id="{41C799B1-BD6E-439C-917A-DD0324F1F431}"/>
              </a:ext>
            </a:extLst>
          </p:cNvPr>
          <p:cNvSpPr>
            <a:spLocks noGrp="1"/>
          </p:cNvSpPr>
          <p:nvPr>
            <p:ph type="body" sz="quarter" idx="16"/>
          </p:nvPr>
        </p:nvSpPr>
        <p:spPr>
          <a:xfrm>
            <a:off x="6538405" y="4674150"/>
            <a:ext cx="4544568"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30" name="Text Placeholder 11">
            <a:extLst>
              <a:ext uri="{FF2B5EF4-FFF2-40B4-BE49-F238E27FC236}">
                <a16:creationId xmlns:a16="http://schemas.microsoft.com/office/drawing/2014/main" id="{49D8FBA4-6CFC-48F1-B4C9-37C479136194}"/>
              </a:ext>
            </a:extLst>
          </p:cNvPr>
          <p:cNvSpPr>
            <a:spLocks noGrp="1"/>
          </p:cNvSpPr>
          <p:nvPr>
            <p:ph type="body" sz="quarter" idx="17"/>
          </p:nvPr>
        </p:nvSpPr>
        <p:spPr>
          <a:xfrm>
            <a:off x="6538405" y="4981927"/>
            <a:ext cx="4544568" cy="101498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1203577674"/>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5">
    <p:spTree>
      <p:nvGrpSpPr>
        <p:cNvPr id="1" name=""/>
        <p:cNvGrpSpPr/>
        <p:nvPr/>
      </p:nvGrpSpPr>
      <p:grpSpPr>
        <a:xfrm>
          <a:off x="0" y="0"/>
          <a:ext cx="0" cy="0"/>
          <a:chOff x="0" y="0"/>
          <a:chExt cx="0" cy="0"/>
        </a:xfrm>
      </p:grpSpPr>
      <p:sp>
        <p:nvSpPr>
          <p:cNvPr id="39" name="Freeform: Shape 38">
            <a:extLst>
              <a:ext uri="{FF2B5EF4-FFF2-40B4-BE49-F238E27FC236}">
                <a16:creationId xmlns:a16="http://schemas.microsoft.com/office/drawing/2014/main" id="{FEE90D63-3554-4C9B-81B1-A2C9CA3B8477}"/>
              </a:ext>
            </a:extLst>
          </p:cNvPr>
          <p:cNvSpPr/>
          <p:nvPr userDrawn="1"/>
        </p:nvSpPr>
        <p:spPr>
          <a:xfrm>
            <a:off x="1" y="838263"/>
            <a:ext cx="5803657" cy="6019737"/>
          </a:xfrm>
          <a:custGeom>
            <a:avLst/>
            <a:gdLst>
              <a:gd name="connsiteX0" fmla="*/ 5803657 w 5803657"/>
              <a:gd name="connsiteY0" fmla="*/ 2064804 h 6019737"/>
              <a:gd name="connsiteX1" fmla="*/ 5803657 w 5803657"/>
              <a:gd name="connsiteY1" fmla="*/ 2064820 h 6019737"/>
              <a:gd name="connsiteX2" fmla="*/ 5803657 w 5803657"/>
              <a:gd name="connsiteY2" fmla="*/ 2064814 h 6019737"/>
              <a:gd name="connsiteX3" fmla="*/ 493713 w 5803657"/>
              <a:gd name="connsiteY3" fmla="*/ 105 h 6019737"/>
              <a:gd name="connsiteX4" fmla="*/ 2230293 w 5803657"/>
              <a:gd name="connsiteY4" fmla="*/ 169570 h 6019737"/>
              <a:gd name="connsiteX5" fmla="*/ 5797018 w 5803657"/>
              <a:gd name="connsiteY5" fmla="*/ 1916229 h 6019737"/>
              <a:gd name="connsiteX6" fmla="*/ 5803657 w 5803657"/>
              <a:gd name="connsiteY6" fmla="*/ 2064814 h 6019737"/>
              <a:gd name="connsiteX7" fmla="*/ 5799276 w 5803657"/>
              <a:gd name="connsiteY7" fmla="*/ 2221466 h 6019737"/>
              <a:gd name="connsiteX8" fmla="*/ 4772321 w 5803657"/>
              <a:gd name="connsiteY8" fmla="*/ 4890810 h 6019737"/>
              <a:gd name="connsiteX9" fmla="*/ 3953622 w 5803657"/>
              <a:gd name="connsiteY9" fmla="*/ 5917101 h 6019737"/>
              <a:gd name="connsiteX10" fmla="*/ 3849015 w 5803657"/>
              <a:gd name="connsiteY10" fmla="*/ 6019737 h 6019737"/>
              <a:gd name="connsiteX11" fmla="*/ 544922 w 5803657"/>
              <a:gd name="connsiteY11" fmla="*/ 6019737 h 6019737"/>
              <a:gd name="connsiteX12" fmla="*/ 398056 w 5803657"/>
              <a:gd name="connsiteY12" fmla="*/ 5860789 h 6019737"/>
              <a:gd name="connsiteX13" fmla="*/ 118849 w 5803657"/>
              <a:gd name="connsiteY13" fmla="*/ 5516889 h 6019737"/>
              <a:gd name="connsiteX14" fmla="*/ 0 w 5803657"/>
              <a:gd name="connsiteY14" fmla="*/ 5352708 h 6019737"/>
              <a:gd name="connsiteX15" fmla="*/ 0 w 5803657"/>
              <a:gd name="connsiteY15" fmla="*/ 40571 h 6019737"/>
              <a:gd name="connsiteX16" fmla="*/ 207404 w 5803657"/>
              <a:gd name="connsiteY16" fmla="*/ 12703 h 6019737"/>
              <a:gd name="connsiteX17" fmla="*/ 493713 w 5803657"/>
              <a:gd name="connsiteY17" fmla="*/ 105 h 60197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5803657" h="6019737">
                <a:moveTo>
                  <a:pt x="5803657" y="2064804"/>
                </a:moveTo>
                <a:lnTo>
                  <a:pt x="5803657" y="2064820"/>
                </a:lnTo>
                <a:lnTo>
                  <a:pt x="5803657" y="2064814"/>
                </a:lnTo>
                <a:close/>
                <a:moveTo>
                  <a:pt x="493713" y="105"/>
                </a:moveTo>
                <a:cubicBezTo>
                  <a:pt x="986917" y="-3304"/>
                  <a:pt x="1561158" y="76550"/>
                  <a:pt x="2230293" y="169570"/>
                </a:cubicBezTo>
                <a:cubicBezTo>
                  <a:pt x="4066222" y="434587"/>
                  <a:pt x="5679705" y="429524"/>
                  <a:pt x="5797018" y="1916229"/>
                </a:cubicBezTo>
                <a:lnTo>
                  <a:pt x="5803657" y="2064814"/>
                </a:lnTo>
                <a:lnTo>
                  <a:pt x="5799276" y="2221466"/>
                </a:lnTo>
                <a:cubicBezTo>
                  <a:pt x="5754305" y="3017587"/>
                  <a:pt x="5366439" y="3999691"/>
                  <a:pt x="4772321" y="4890810"/>
                </a:cubicBezTo>
                <a:cubicBezTo>
                  <a:pt x="4531131" y="5251329"/>
                  <a:pt x="4255330" y="5608429"/>
                  <a:pt x="3953622" y="5917101"/>
                </a:cubicBezTo>
                <a:lnTo>
                  <a:pt x="3849015" y="6019737"/>
                </a:lnTo>
                <a:lnTo>
                  <a:pt x="544922" y="6019737"/>
                </a:lnTo>
                <a:lnTo>
                  <a:pt x="398056" y="5860789"/>
                </a:lnTo>
                <a:cubicBezTo>
                  <a:pt x="301598" y="5751506"/>
                  <a:pt x="208482" y="5636314"/>
                  <a:pt x="118849" y="5516889"/>
                </a:cubicBezTo>
                <a:lnTo>
                  <a:pt x="0" y="5352708"/>
                </a:lnTo>
                <a:lnTo>
                  <a:pt x="0" y="40571"/>
                </a:lnTo>
                <a:lnTo>
                  <a:pt x="207404" y="12703"/>
                </a:lnTo>
                <a:cubicBezTo>
                  <a:pt x="299672" y="4800"/>
                  <a:pt x="395072" y="787"/>
                  <a:pt x="493713" y="105"/>
                </a:cubicBezTo>
                <a:close/>
              </a:path>
            </a:pathLst>
          </a:custGeom>
          <a:solidFill>
            <a:schemeClr val="accent4">
              <a:alpha val="50000"/>
            </a:schemeClr>
          </a:solidFill>
          <a:ln w="586" cap="flat">
            <a:noFill/>
            <a:prstDash val="solid"/>
            <a:miter/>
          </a:ln>
        </p:spPr>
        <p:txBody>
          <a:bodyPr wrap="square" rtlCol="0" anchor="ctr">
            <a:noAutofit/>
          </a:bodyPr>
          <a:lstStyle/>
          <a:p>
            <a:endParaRPr lang="en-US"/>
          </a:p>
        </p:txBody>
      </p:sp>
      <p:sp>
        <p:nvSpPr>
          <p:cNvPr id="26" name="Title 1">
            <a:extLst>
              <a:ext uri="{FF2B5EF4-FFF2-40B4-BE49-F238E27FC236}">
                <a16:creationId xmlns:a16="http://schemas.microsoft.com/office/drawing/2014/main" id="{18CF9909-1C4F-40E8-93B0-36B884752578}"/>
              </a:ext>
            </a:extLst>
          </p:cNvPr>
          <p:cNvSpPr>
            <a:spLocks noGrp="1"/>
          </p:cNvSpPr>
          <p:nvPr>
            <p:ph type="title"/>
          </p:nvPr>
        </p:nvSpPr>
        <p:spPr>
          <a:xfrm>
            <a:off x="854219" y="1130291"/>
            <a:ext cx="4791456" cy="1078992"/>
          </a:xfrm>
        </p:spPr>
        <p:txBody>
          <a:bodyPr anchor="t">
            <a:noAutofit/>
          </a:bodyPr>
          <a:lstStyle>
            <a:lvl1pPr algn="l">
              <a:lnSpc>
                <a:spcPct val="100000"/>
              </a:lnSpc>
              <a:defRPr sz="3200">
                <a:solidFill>
                  <a:schemeClr val="tx1"/>
                </a:solidFill>
              </a:defRPr>
            </a:lvl1pPr>
          </a:lstStyle>
          <a:p>
            <a:r>
              <a:rPr lang="en-US"/>
              <a:t>Click to edit Master title style</a:t>
            </a:r>
            <a:endParaRPr lang="en-ID"/>
          </a:p>
        </p:txBody>
      </p:sp>
      <p:sp>
        <p:nvSpPr>
          <p:cNvPr id="27" name="Text Placeholder 11">
            <a:extLst>
              <a:ext uri="{FF2B5EF4-FFF2-40B4-BE49-F238E27FC236}">
                <a16:creationId xmlns:a16="http://schemas.microsoft.com/office/drawing/2014/main" id="{FD98A79C-5CC1-4688-8C39-283E1837E91D}"/>
              </a:ext>
            </a:extLst>
          </p:cNvPr>
          <p:cNvSpPr>
            <a:spLocks noGrp="1"/>
          </p:cNvSpPr>
          <p:nvPr>
            <p:ph type="body" sz="quarter" idx="10"/>
          </p:nvPr>
        </p:nvSpPr>
        <p:spPr>
          <a:xfrm>
            <a:off x="854219" y="3363567"/>
            <a:ext cx="4517136"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32" name="Text Placeholder 11">
            <a:extLst>
              <a:ext uri="{FF2B5EF4-FFF2-40B4-BE49-F238E27FC236}">
                <a16:creationId xmlns:a16="http://schemas.microsoft.com/office/drawing/2014/main" id="{2438E785-6569-46F1-9479-DE97A7CE6DDB}"/>
              </a:ext>
            </a:extLst>
          </p:cNvPr>
          <p:cNvSpPr>
            <a:spLocks noGrp="1"/>
          </p:cNvSpPr>
          <p:nvPr>
            <p:ph type="body" sz="quarter" idx="11"/>
          </p:nvPr>
        </p:nvSpPr>
        <p:spPr>
          <a:xfrm>
            <a:off x="854219" y="3671570"/>
            <a:ext cx="4517136"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3" name="Text Placeholder 11">
            <a:extLst>
              <a:ext uri="{FF2B5EF4-FFF2-40B4-BE49-F238E27FC236}">
                <a16:creationId xmlns:a16="http://schemas.microsoft.com/office/drawing/2014/main" id="{B0C3D001-E266-4DBF-8BB1-A453E95F5D09}"/>
              </a:ext>
            </a:extLst>
          </p:cNvPr>
          <p:cNvSpPr>
            <a:spLocks noGrp="1"/>
          </p:cNvSpPr>
          <p:nvPr>
            <p:ph type="body" sz="quarter" idx="12"/>
          </p:nvPr>
        </p:nvSpPr>
        <p:spPr>
          <a:xfrm>
            <a:off x="854219" y="4716809"/>
            <a:ext cx="4517136"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34" name="Text Placeholder 11">
            <a:extLst>
              <a:ext uri="{FF2B5EF4-FFF2-40B4-BE49-F238E27FC236}">
                <a16:creationId xmlns:a16="http://schemas.microsoft.com/office/drawing/2014/main" id="{FC2F3130-F391-4DCC-B16A-75E7CB4C46BD}"/>
              </a:ext>
            </a:extLst>
          </p:cNvPr>
          <p:cNvSpPr>
            <a:spLocks noGrp="1"/>
          </p:cNvSpPr>
          <p:nvPr>
            <p:ph type="body" sz="quarter" idx="13"/>
          </p:nvPr>
        </p:nvSpPr>
        <p:spPr>
          <a:xfrm>
            <a:off x="854219" y="5024812"/>
            <a:ext cx="4517136"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5" name="Text Placeholder 11">
            <a:extLst>
              <a:ext uri="{FF2B5EF4-FFF2-40B4-BE49-F238E27FC236}">
                <a16:creationId xmlns:a16="http://schemas.microsoft.com/office/drawing/2014/main" id="{09ECBD42-66F1-4F47-9280-4A3E4F65ED5C}"/>
              </a:ext>
            </a:extLst>
          </p:cNvPr>
          <p:cNvSpPr>
            <a:spLocks noGrp="1"/>
          </p:cNvSpPr>
          <p:nvPr>
            <p:ph type="body" sz="quarter" idx="14"/>
          </p:nvPr>
        </p:nvSpPr>
        <p:spPr>
          <a:xfrm>
            <a:off x="856113" y="2303433"/>
            <a:ext cx="4517136" cy="46634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6" name="Text Placeholder 11">
            <a:extLst>
              <a:ext uri="{FF2B5EF4-FFF2-40B4-BE49-F238E27FC236}">
                <a16:creationId xmlns:a16="http://schemas.microsoft.com/office/drawing/2014/main" id="{0B7D4D7B-BABB-4C88-B430-C50CB059800D}"/>
              </a:ext>
            </a:extLst>
          </p:cNvPr>
          <p:cNvSpPr>
            <a:spLocks noGrp="1"/>
          </p:cNvSpPr>
          <p:nvPr>
            <p:ph type="body" sz="quarter" idx="15"/>
          </p:nvPr>
        </p:nvSpPr>
        <p:spPr>
          <a:xfrm>
            <a:off x="7745414" y="1482194"/>
            <a:ext cx="3429000"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7" name="Text Placeholder 11">
            <a:extLst>
              <a:ext uri="{FF2B5EF4-FFF2-40B4-BE49-F238E27FC236}">
                <a16:creationId xmlns:a16="http://schemas.microsoft.com/office/drawing/2014/main" id="{59747B28-F0A5-4F77-A223-206C201B51E1}"/>
              </a:ext>
            </a:extLst>
          </p:cNvPr>
          <p:cNvSpPr>
            <a:spLocks noGrp="1"/>
          </p:cNvSpPr>
          <p:nvPr>
            <p:ph type="body" sz="quarter" idx="16"/>
          </p:nvPr>
        </p:nvSpPr>
        <p:spPr>
          <a:xfrm>
            <a:off x="7745414" y="3227531"/>
            <a:ext cx="3429000"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38" name="Text Placeholder 11">
            <a:extLst>
              <a:ext uri="{FF2B5EF4-FFF2-40B4-BE49-F238E27FC236}">
                <a16:creationId xmlns:a16="http://schemas.microsoft.com/office/drawing/2014/main" id="{1A0C9B38-0645-4AC6-AEE9-3739529BBB6F}"/>
              </a:ext>
            </a:extLst>
          </p:cNvPr>
          <p:cNvSpPr>
            <a:spLocks noGrp="1"/>
          </p:cNvSpPr>
          <p:nvPr>
            <p:ph type="body" sz="quarter" idx="17"/>
          </p:nvPr>
        </p:nvSpPr>
        <p:spPr>
          <a:xfrm>
            <a:off x="7745414" y="4972868"/>
            <a:ext cx="3429000"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1029206642"/>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6">
    <p:spTree>
      <p:nvGrpSpPr>
        <p:cNvPr id="1" name=""/>
        <p:cNvGrpSpPr/>
        <p:nvPr/>
      </p:nvGrpSpPr>
      <p:grpSpPr>
        <a:xfrm>
          <a:off x="0" y="0"/>
          <a:ext cx="0" cy="0"/>
          <a:chOff x="0" y="0"/>
          <a:chExt cx="0" cy="0"/>
        </a:xfrm>
      </p:grpSpPr>
      <p:sp>
        <p:nvSpPr>
          <p:cNvPr id="22" name="Freeform: Shape 21">
            <a:extLst>
              <a:ext uri="{FF2B5EF4-FFF2-40B4-BE49-F238E27FC236}">
                <a16:creationId xmlns:a16="http://schemas.microsoft.com/office/drawing/2014/main" id="{68FD2BE5-8ED1-408F-95BF-10563FB76422}"/>
              </a:ext>
            </a:extLst>
          </p:cNvPr>
          <p:cNvSpPr/>
          <p:nvPr userDrawn="1"/>
        </p:nvSpPr>
        <p:spPr>
          <a:xfrm>
            <a:off x="1459796" y="0"/>
            <a:ext cx="8271253" cy="6294493"/>
          </a:xfrm>
          <a:custGeom>
            <a:avLst/>
            <a:gdLst>
              <a:gd name="connsiteX0" fmla="*/ 8271253 w 8271253"/>
              <a:gd name="connsiteY0" fmla="*/ 739586 h 6294493"/>
              <a:gd name="connsiteX1" fmla="*/ 8271253 w 8271253"/>
              <a:gd name="connsiteY1" fmla="*/ 739605 h 6294493"/>
              <a:gd name="connsiteX2" fmla="*/ 8271253 w 8271253"/>
              <a:gd name="connsiteY2" fmla="*/ 739598 h 6294493"/>
              <a:gd name="connsiteX3" fmla="*/ 26087 w 8271253"/>
              <a:gd name="connsiteY3" fmla="*/ 0 h 6294493"/>
              <a:gd name="connsiteX4" fmla="*/ 8134293 w 8271253"/>
              <a:gd name="connsiteY4" fmla="*/ 0 h 6294493"/>
              <a:gd name="connsiteX5" fmla="*/ 8176564 w 8271253"/>
              <a:gd name="connsiteY5" fmla="*/ 112944 h 6294493"/>
              <a:gd name="connsiteX6" fmla="*/ 8263547 w 8271253"/>
              <a:gd name="connsiteY6" fmla="*/ 567136 h 6294493"/>
              <a:gd name="connsiteX7" fmla="*/ 8271253 w 8271253"/>
              <a:gd name="connsiteY7" fmla="*/ 739598 h 6294493"/>
              <a:gd name="connsiteX8" fmla="*/ 8266167 w 8271253"/>
              <a:gd name="connsiteY8" fmla="*/ 921424 h 6294493"/>
              <a:gd name="connsiteX9" fmla="*/ 7074182 w 8271253"/>
              <a:gd name="connsiteY9" fmla="*/ 4019732 h 6294493"/>
              <a:gd name="connsiteX10" fmla="*/ 4169124 w 8271253"/>
              <a:gd name="connsiteY10" fmla="*/ 6292067 h 6294493"/>
              <a:gd name="connsiteX11" fmla="*/ 1232556 w 8271253"/>
              <a:gd name="connsiteY11" fmla="*/ 4096059 h 6294493"/>
              <a:gd name="connsiteX12" fmla="*/ 3 w 8271253"/>
              <a:gd name="connsiteY12" fmla="*/ 423529 h 6294493"/>
              <a:gd name="connsiteX13" fmla="*/ 20238 w 8271253"/>
              <a:gd name="connsiteY13" fmla="*/ 40818 h 62944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8271253" h="6294493">
                <a:moveTo>
                  <a:pt x="8271253" y="739586"/>
                </a:moveTo>
                <a:lnTo>
                  <a:pt x="8271253" y="739605"/>
                </a:lnTo>
                <a:lnTo>
                  <a:pt x="8271253" y="739598"/>
                </a:lnTo>
                <a:close/>
                <a:moveTo>
                  <a:pt x="26087" y="0"/>
                </a:moveTo>
                <a:lnTo>
                  <a:pt x="8134293" y="0"/>
                </a:lnTo>
                <a:lnTo>
                  <a:pt x="8176564" y="112944"/>
                </a:lnTo>
                <a:cubicBezTo>
                  <a:pt x="8220928" y="249361"/>
                  <a:pt x="8250369" y="400141"/>
                  <a:pt x="8263547" y="567136"/>
                </a:cubicBezTo>
                <a:lnTo>
                  <a:pt x="8271253" y="739598"/>
                </a:lnTo>
                <a:lnTo>
                  <a:pt x="8266167" y="921424"/>
                </a:lnTo>
                <a:cubicBezTo>
                  <a:pt x="8213971" y="1845483"/>
                  <a:pt x="7763775" y="2985410"/>
                  <a:pt x="7074182" y="4019732"/>
                </a:cubicBezTo>
                <a:cubicBezTo>
                  <a:pt x="6327650" y="5135612"/>
                  <a:pt x="5295447" y="6223263"/>
                  <a:pt x="4169124" y="6292067"/>
                </a:cubicBezTo>
                <a:cubicBezTo>
                  <a:pt x="2971613" y="6352145"/>
                  <a:pt x="1964927" y="5287845"/>
                  <a:pt x="1232556" y="4096059"/>
                </a:cubicBezTo>
                <a:cubicBezTo>
                  <a:pt x="461948" y="2834331"/>
                  <a:pt x="9371" y="1501668"/>
                  <a:pt x="3" y="423529"/>
                </a:cubicBezTo>
                <a:cubicBezTo>
                  <a:pt x="-135" y="289196"/>
                  <a:pt x="6716" y="161645"/>
                  <a:pt x="20238" y="40818"/>
                </a:cubicBez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24" name="Freeform: Shape 23">
            <a:extLst>
              <a:ext uri="{FF2B5EF4-FFF2-40B4-BE49-F238E27FC236}">
                <a16:creationId xmlns:a16="http://schemas.microsoft.com/office/drawing/2014/main" id="{3E4F87CC-B251-4101-97D7-34B476F5272F}"/>
              </a:ext>
            </a:extLst>
          </p:cNvPr>
          <p:cNvSpPr/>
          <p:nvPr userDrawn="1"/>
        </p:nvSpPr>
        <p:spPr>
          <a:xfrm rot="4500000">
            <a:off x="5764441" y="1511657"/>
            <a:ext cx="5687340" cy="6483937"/>
          </a:xfrm>
          <a:custGeom>
            <a:avLst/>
            <a:gdLst>
              <a:gd name="connsiteX0" fmla="*/ 85894 w 5687340"/>
              <a:gd name="connsiteY0" fmla="*/ 1514621 h 6483937"/>
              <a:gd name="connsiteX1" fmla="*/ 2994452 w 5687340"/>
              <a:gd name="connsiteY1" fmla="*/ 335 h 6483937"/>
              <a:gd name="connsiteX2" fmla="*/ 5636539 w 5687340"/>
              <a:gd name="connsiteY2" fmla="*/ 691636 h 6483937"/>
              <a:gd name="connsiteX3" fmla="*/ 5687340 w 5687340"/>
              <a:gd name="connsiteY3" fmla="*/ 759928 h 6483937"/>
              <a:gd name="connsiteX4" fmla="*/ 4370571 w 5687340"/>
              <a:gd name="connsiteY4" fmla="*/ 5674179 h 6483937"/>
              <a:gd name="connsiteX5" fmla="*/ 4223638 w 5687340"/>
              <a:gd name="connsiteY5" fmla="*/ 5818582 h 6483937"/>
              <a:gd name="connsiteX6" fmla="*/ 3026224 w 5687340"/>
              <a:gd name="connsiteY6" fmla="*/ 6457592 h 6483937"/>
              <a:gd name="connsiteX7" fmla="*/ 0 w 5687340"/>
              <a:gd name="connsiteY7" fmla="*/ 2291073 h 6483937"/>
              <a:gd name="connsiteX8" fmla="*/ 85894 w 5687340"/>
              <a:gd name="connsiteY8" fmla="*/ 1514621 h 64839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5687340" h="6483937">
                <a:moveTo>
                  <a:pt x="85894" y="1514621"/>
                </a:moveTo>
                <a:cubicBezTo>
                  <a:pt x="390934" y="293489"/>
                  <a:pt x="1485201" y="-11619"/>
                  <a:pt x="2994452" y="335"/>
                </a:cubicBezTo>
                <a:cubicBezTo>
                  <a:pt x="4135047" y="18178"/>
                  <a:pt x="5124160" y="108311"/>
                  <a:pt x="5636539" y="691636"/>
                </a:cubicBezTo>
                <a:lnTo>
                  <a:pt x="5687340" y="759928"/>
                </a:lnTo>
                <a:lnTo>
                  <a:pt x="4370571" y="5674179"/>
                </a:lnTo>
                <a:lnTo>
                  <a:pt x="4223638" y="5818582"/>
                </a:lnTo>
                <a:cubicBezTo>
                  <a:pt x="3862793" y="6140689"/>
                  <a:pt x="3459691" y="6370900"/>
                  <a:pt x="3026224" y="6457592"/>
                </a:cubicBezTo>
                <a:cubicBezTo>
                  <a:pt x="1295463" y="6774121"/>
                  <a:pt x="18356" y="4170615"/>
                  <a:pt x="0" y="2291073"/>
                </a:cubicBezTo>
                <a:cubicBezTo>
                  <a:pt x="-19" y="1998306"/>
                  <a:pt x="29405" y="1740757"/>
                  <a:pt x="85894" y="1514621"/>
                </a:cubicBezTo>
                <a:close/>
              </a:path>
            </a:pathLst>
          </a:custGeom>
          <a:solidFill>
            <a:schemeClr val="accent6">
              <a:alpha val="70000"/>
            </a:schemeClr>
          </a:solidFill>
          <a:ln w="586" cap="flat">
            <a:noFill/>
            <a:prstDash val="solid"/>
            <a:miter/>
          </a:ln>
        </p:spPr>
        <p:txBody>
          <a:bodyPr wrap="square" rtlCol="0" anchor="ctr">
            <a:noAutofit/>
          </a:bodyPr>
          <a:lstStyle/>
          <a:p>
            <a:endParaRPr lang="en-US"/>
          </a:p>
        </p:txBody>
      </p:sp>
      <p:sp>
        <p:nvSpPr>
          <p:cNvPr id="20" name="Freeform: Shape 19">
            <a:extLst>
              <a:ext uri="{FF2B5EF4-FFF2-40B4-BE49-F238E27FC236}">
                <a16:creationId xmlns:a16="http://schemas.microsoft.com/office/drawing/2014/main" id="{735584D1-3979-44C3-B13A-D94099F0CFC0}"/>
              </a:ext>
            </a:extLst>
          </p:cNvPr>
          <p:cNvSpPr>
            <a:spLocks noGrp="1"/>
          </p:cNvSpPr>
          <p:nvPr>
            <p:ph type="pic" sz="quarter" idx="14"/>
          </p:nvPr>
        </p:nvSpPr>
        <p:spPr>
          <a:xfrm>
            <a:off x="3575539" y="728832"/>
            <a:ext cx="5040923" cy="3179800"/>
          </a:xfrm>
          <a:custGeom>
            <a:avLst/>
            <a:gdLst>
              <a:gd name="connsiteX0" fmla="*/ 0 w 5040923"/>
              <a:gd name="connsiteY0" fmla="*/ 0 h 3179800"/>
              <a:gd name="connsiteX1" fmla="*/ 5040923 w 5040923"/>
              <a:gd name="connsiteY1" fmla="*/ 0 h 3179800"/>
              <a:gd name="connsiteX2" fmla="*/ 5040923 w 5040923"/>
              <a:gd name="connsiteY2" fmla="*/ 3179800 h 3179800"/>
              <a:gd name="connsiteX3" fmla="*/ 0 w 5040923"/>
              <a:gd name="connsiteY3" fmla="*/ 3179800 h 3179800"/>
            </a:gdLst>
            <a:ahLst/>
            <a:cxnLst>
              <a:cxn ang="0">
                <a:pos x="connsiteX0" y="connsiteY0"/>
              </a:cxn>
              <a:cxn ang="0">
                <a:pos x="connsiteX1" y="connsiteY1"/>
              </a:cxn>
              <a:cxn ang="0">
                <a:pos x="connsiteX2" y="connsiteY2"/>
              </a:cxn>
              <a:cxn ang="0">
                <a:pos x="connsiteX3" y="connsiteY3"/>
              </a:cxn>
            </a:cxnLst>
            <a:rect l="l" t="t" r="r" b="b"/>
            <a:pathLst>
              <a:path w="5040923" h="3179800">
                <a:moveTo>
                  <a:pt x="0" y="0"/>
                </a:moveTo>
                <a:lnTo>
                  <a:pt x="5040923" y="0"/>
                </a:lnTo>
                <a:lnTo>
                  <a:pt x="5040923" y="3179800"/>
                </a:lnTo>
                <a:lnTo>
                  <a:pt x="0" y="3179800"/>
                </a:lnTo>
                <a:close/>
              </a:path>
            </a:pathLst>
          </a:cu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17" name="Text Placeholder 11">
            <a:extLst>
              <a:ext uri="{FF2B5EF4-FFF2-40B4-BE49-F238E27FC236}">
                <a16:creationId xmlns:a16="http://schemas.microsoft.com/office/drawing/2014/main" id="{CE95A5D9-488A-4993-8C0E-4C29C1209E0D}"/>
              </a:ext>
            </a:extLst>
          </p:cNvPr>
          <p:cNvSpPr>
            <a:spLocks noGrp="1"/>
          </p:cNvSpPr>
          <p:nvPr>
            <p:ph type="body" sz="quarter" idx="10"/>
          </p:nvPr>
        </p:nvSpPr>
        <p:spPr>
          <a:xfrm>
            <a:off x="2070735" y="4752062"/>
            <a:ext cx="8092440" cy="310896"/>
          </a:xfrm>
        </p:spPr>
        <p:txBody>
          <a:bodyPr/>
          <a:lstStyle>
            <a:lvl1pPr algn="l">
              <a:defRPr sz="1400" b="1">
                <a:solidFill>
                  <a:schemeClr val="tx1"/>
                </a:solidFill>
              </a:defRPr>
            </a:lvl1pPr>
            <a:lvl2pPr>
              <a:defRPr sz="2000"/>
            </a:lvl2pPr>
            <a:lvl3pPr>
              <a:defRPr sz="2000"/>
            </a:lvl3pPr>
            <a:lvl4pPr>
              <a:defRPr sz="2000"/>
            </a:lvl4pPr>
            <a:lvl5pPr>
              <a:defRPr sz="2000"/>
            </a:lvl5pPr>
          </a:lstStyle>
          <a:p>
            <a:pPr lvl="0"/>
            <a:r>
              <a:rPr lang="en-US"/>
              <a:t>Click to edit Master text styles</a:t>
            </a:r>
          </a:p>
        </p:txBody>
      </p:sp>
      <p:sp>
        <p:nvSpPr>
          <p:cNvPr id="18" name="Text Placeholder 11">
            <a:extLst>
              <a:ext uri="{FF2B5EF4-FFF2-40B4-BE49-F238E27FC236}">
                <a16:creationId xmlns:a16="http://schemas.microsoft.com/office/drawing/2014/main" id="{4D2735D1-625B-4E9C-ACEE-DA8D6AC8CA41}"/>
              </a:ext>
            </a:extLst>
          </p:cNvPr>
          <p:cNvSpPr>
            <a:spLocks noGrp="1"/>
          </p:cNvSpPr>
          <p:nvPr>
            <p:ph type="body" sz="quarter" idx="11"/>
          </p:nvPr>
        </p:nvSpPr>
        <p:spPr>
          <a:xfrm>
            <a:off x="2070735" y="5060065"/>
            <a:ext cx="8092440" cy="64922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2277150284"/>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7">
    <p:spTree>
      <p:nvGrpSpPr>
        <p:cNvPr id="1" name=""/>
        <p:cNvGrpSpPr/>
        <p:nvPr/>
      </p:nvGrpSpPr>
      <p:grpSpPr>
        <a:xfrm>
          <a:off x="0" y="0"/>
          <a:ext cx="0" cy="0"/>
          <a:chOff x="0" y="0"/>
          <a:chExt cx="0" cy="0"/>
        </a:xfrm>
      </p:grpSpPr>
      <p:sp>
        <p:nvSpPr>
          <p:cNvPr id="30" name="Freeform: Shape 29">
            <a:extLst>
              <a:ext uri="{FF2B5EF4-FFF2-40B4-BE49-F238E27FC236}">
                <a16:creationId xmlns:a16="http://schemas.microsoft.com/office/drawing/2014/main" id="{DBC62B51-E2AB-40BE-8BF0-92E4B5E19675}"/>
              </a:ext>
            </a:extLst>
          </p:cNvPr>
          <p:cNvSpPr/>
          <p:nvPr userDrawn="1"/>
        </p:nvSpPr>
        <p:spPr>
          <a:xfrm>
            <a:off x="2794336" y="413606"/>
            <a:ext cx="9397664" cy="6444395"/>
          </a:xfrm>
          <a:custGeom>
            <a:avLst/>
            <a:gdLst>
              <a:gd name="connsiteX0" fmla="*/ 2977863 w 9397664"/>
              <a:gd name="connsiteY0" fmla="*/ 144 h 6444395"/>
              <a:gd name="connsiteX1" fmla="*/ 5825266 w 9397664"/>
              <a:gd name="connsiteY1" fmla="*/ 231655 h 6444395"/>
              <a:gd name="connsiteX2" fmla="*/ 9035998 w 9397664"/>
              <a:gd name="connsiteY2" fmla="*/ 625849 h 6444395"/>
              <a:gd name="connsiteX3" fmla="*/ 9397664 w 9397664"/>
              <a:gd name="connsiteY3" fmla="*/ 699641 h 6444395"/>
              <a:gd name="connsiteX4" fmla="*/ 9397664 w 9397664"/>
              <a:gd name="connsiteY4" fmla="*/ 6444395 h 6444395"/>
              <a:gd name="connsiteX5" fmla="*/ 1510476 w 9397664"/>
              <a:gd name="connsiteY5" fmla="*/ 6444395 h 6444395"/>
              <a:gd name="connsiteX6" fmla="*/ 1354348 w 9397664"/>
              <a:gd name="connsiteY6" fmla="*/ 6211281 h 6444395"/>
              <a:gd name="connsiteX7" fmla="*/ 3 w 9397664"/>
              <a:gd name="connsiteY7" fmla="*/ 2448802 h 6444395"/>
              <a:gd name="connsiteX8" fmla="*/ 1660816 w 9397664"/>
              <a:gd name="connsiteY8" fmla="*/ 152062 h 6444395"/>
              <a:gd name="connsiteX9" fmla="*/ 2977863 w 9397664"/>
              <a:gd name="connsiteY9" fmla="*/ 144 h 644439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397664" h="6444395">
                <a:moveTo>
                  <a:pt x="2977863" y="144"/>
                </a:moveTo>
                <a:cubicBezTo>
                  <a:pt x="3786551" y="-4514"/>
                  <a:pt x="4728111" y="104577"/>
                  <a:pt x="5825266" y="231655"/>
                </a:cubicBezTo>
                <a:cubicBezTo>
                  <a:pt x="6990544" y="371803"/>
                  <a:pt x="8101168" y="456664"/>
                  <a:pt x="9035998" y="625849"/>
                </a:cubicBezTo>
                <a:lnTo>
                  <a:pt x="9397664" y="699641"/>
                </a:lnTo>
                <a:lnTo>
                  <a:pt x="9397664" y="6444395"/>
                </a:lnTo>
                <a:lnTo>
                  <a:pt x="1510476" y="6444395"/>
                </a:lnTo>
                <a:lnTo>
                  <a:pt x="1354348" y="6211281"/>
                </a:lnTo>
                <a:cubicBezTo>
                  <a:pt x="502519" y="4898842"/>
                  <a:pt x="11583" y="3559142"/>
                  <a:pt x="3" y="2448802"/>
                </a:cubicBezTo>
                <a:cubicBezTo>
                  <a:pt x="-1552" y="1183932"/>
                  <a:pt x="628747" y="429913"/>
                  <a:pt x="1660816" y="152062"/>
                </a:cubicBezTo>
                <a:cubicBezTo>
                  <a:pt x="2055271" y="46683"/>
                  <a:pt x="2492650" y="2938"/>
                  <a:pt x="2977863" y="144"/>
                </a:cubicBezTo>
                <a:close/>
              </a:path>
            </a:pathLst>
          </a:custGeom>
          <a:solidFill>
            <a:schemeClr val="accent5">
              <a:alpha val="70000"/>
            </a:schemeClr>
          </a:solidFill>
          <a:ln w="586" cap="flat">
            <a:noFill/>
            <a:prstDash val="solid"/>
            <a:miter/>
          </a:ln>
        </p:spPr>
        <p:txBody>
          <a:bodyPr wrap="square" rtlCol="0" anchor="ctr">
            <a:noAutofit/>
          </a:bodyPr>
          <a:lstStyle/>
          <a:p>
            <a:endParaRPr lang="en-US"/>
          </a:p>
        </p:txBody>
      </p:sp>
      <p:sp>
        <p:nvSpPr>
          <p:cNvPr id="29" name="Freeform: Shape 28">
            <a:extLst>
              <a:ext uri="{FF2B5EF4-FFF2-40B4-BE49-F238E27FC236}">
                <a16:creationId xmlns:a16="http://schemas.microsoft.com/office/drawing/2014/main" id="{F8A8FED1-C69A-4A46-A367-F5D3DEC26254}"/>
              </a:ext>
            </a:extLst>
          </p:cNvPr>
          <p:cNvSpPr/>
          <p:nvPr userDrawn="1"/>
        </p:nvSpPr>
        <p:spPr>
          <a:xfrm rot="21170883">
            <a:off x="-202275" y="-449648"/>
            <a:ext cx="7965655" cy="6306402"/>
          </a:xfrm>
          <a:custGeom>
            <a:avLst/>
            <a:gdLst>
              <a:gd name="connsiteX0" fmla="*/ 568286 w 7965655"/>
              <a:gd name="connsiteY0" fmla="*/ 0 h 6306402"/>
              <a:gd name="connsiteX1" fmla="*/ 7864443 w 7965655"/>
              <a:gd name="connsiteY1" fmla="*/ 915503 h 6306402"/>
              <a:gd name="connsiteX2" fmla="*/ 7867293 w 7965655"/>
              <a:gd name="connsiteY2" fmla="*/ 922235 h 6306402"/>
              <a:gd name="connsiteX3" fmla="*/ 7965655 w 7965655"/>
              <a:gd name="connsiteY3" fmla="*/ 1486729 h 6306402"/>
              <a:gd name="connsiteX4" fmla="*/ 7965630 w 7965655"/>
              <a:gd name="connsiteY4" fmla="*/ 1486710 h 6306402"/>
              <a:gd name="connsiteX5" fmla="*/ 3547759 w 7965655"/>
              <a:gd name="connsiteY5" fmla="*/ 6279106 h 6306402"/>
              <a:gd name="connsiteX6" fmla="*/ 72128 w 7965655"/>
              <a:gd name="connsiteY6" fmla="*/ 4632646 h 6306402"/>
              <a:gd name="connsiteX7" fmla="*/ 0 w 7965655"/>
              <a:gd name="connsiteY7" fmla="*/ 4528988 h 63064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965655" h="6306402">
                <a:moveTo>
                  <a:pt x="568286" y="0"/>
                </a:moveTo>
                <a:lnTo>
                  <a:pt x="7864443" y="915503"/>
                </a:lnTo>
                <a:lnTo>
                  <a:pt x="7867293" y="922235"/>
                </a:lnTo>
                <a:cubicBezTo>
                  <a:pt x="7928729" y="1088702"/>
                  <a:pt x="7962482" y="1275993"/>
                  <a:pt x="7965655" y="1486729"/>
                </a:cubicBezTo>
                <a:lnTo>
                  <a:pt x="7965630" y="1486710"/>
                </a:lnTo>
                <a:cubicBezTo>
                  <a:pt x="7964064" y="3181254"/>
                  <a:pt x="6115687" y="5919812"/>
                  <a:pt x="3547759" y="6279106"/>
                </a:cubicBezTo>
                <a:cubicBezTo>
                  <a:pt x="2105889" y="6463585"/>
                  <a:pt x="876607" y="5690772"/>
                  <a:pt x="72128" y="4632646"/>
                </a:cubicBezTo>
                <a:lnTo>
                  <a:pt x="0" y="4528988"/>
                </a:lnTo>
                <a:close/>
              </a:path>
            </a:pathLst>
          </a:custGeom>
          <a:solidFill>
            <a:schemeClr val="accent4">
              <a:alpha val="85000"/>
            </a:schemeClr>
          </a:solidFill>
          <a:ln w="586" cap="flat">
            <a:noFill/>
            <a:prstDash val="solid"/>
            <a:miter/>
          </a:ln>
        </p:spPr>
        <p:txBody>
          <a:bodyPr wrap="square" rtlCol="0" anchor="ctr">
            <a:noAutofit/>
          </a:bodyPr>
          <a:lstStyle/>
          <a:p>
            <a:endParaRPr lang="en-US"/>
          </a:p>
        </p:txBody>
      </p:sp>
      <p:sp>
        <p:nvSpPr>
          <p:cNvPr id="28" name="Freeform: Shape 27">
            <a:extLst>
              <a:ext uri="{FF2B5EF4-FFF2-40B4-BE49-F238E27FC236}">
                <a16:creationId xmlns:a16="http://schemas.microsoft.com/office/drawing/2014/main" id="{A2CA22AD-EB85-4743-B324-F900BE057522}"/>
              </a:ext>
            </a:extLst>
          </p:cNvPr>
          <p:cNvSpPr>
            <a:spLocks noGrp="1"/>
          </p:cNvSpPr>
          <p:nvPr>
            <p:ph type="pic" sz="quarter" idx="14"/>
          </p:nvPr>
        </p:nvSpPr>
        <p:spPr>
          <a:xfrm>
            <a:off x="4788708" y="615246"/>
            <a:ext cx="2626462" cy="5645856"/>
          </a:xfrm>
          <a:custGeom>
            <a:avLst/>
            <a:gdLst>
              <a:gd name="connsiteX0" fmla="*/ 0 w 2626462"/>
              <a:gd name="connsiteY0" fmla="*/ 0 h 5645856"/>
              <a:gd name="connsiteX1" fmla="*/ 2626462 w 2626462"/>
              <a:gd name="connsiteY1" fmla="*/ 0 h 5645856"/>
              <a:gd name="connsiteX2" fmla="*/ 2626462 w 2626462"/>
              <a:gd name="connsiteY2" fmla="*/ 5645856 h 5645856"/>
              <a:gd name="connsiteX3" fmla="*/ 0 w 2626462"/>
              <a:gd name="connsiteY3" fmla="*/ 5645856 h 5645856"/>
            </a:gdLst>
            <a:ahLst/>
            <a:cxnLst>
              <a:cxn ang="0">
                <a:pos x="connsiteX0" y="connsiteY0"/>
              </a:cxn>
              <a:cxn ang="0">
                <a:pos x="connsiteX1" y="connsiteY1"/>
              </a:cxn>
              <a:cxn ang="0">
                <a:pos x="connsiteX2" y="connsiteY2"/>
              </a:cxn>
              <a:cxn ang="0">
                <a:pos x="connsiteX3" y="connsiteY3"/>
              </a:cxn>
            </a:cxnLst>
            <a:rect l="l" t="t" r="r" b="b"/>
            <a:pathLst>
              <a:path w="2626462" h="5645856">
                <a:moveTo>
                  <a:pt x="0" y="0"/>
                </a:moveTo>
                <a:lnTo>
                  <a:pt x="2626462" y="0"/>
                </a:lnTo>
                <a:lnTo>
                  <a:pt x="2626462" y="5645856"/>
                </a:lnTo>
                <a:lnTo>
                  <a:pt x="0" y="5645856"/>
                </a:lnTo>
                <a:close/>
              </a:path>
            </a:pathLst>
          </a:cu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19" name="Title 1">
            <a:extLst>
              <a:ext uri="{FF2B5EF4-FFF2-40B4-BE49-F238E27FC236}">
                <a16:creationId xmlns:a16="http://schemas.microsoft.com/office/drawing/2014/main" id="{6A850055-CFD8-4531-B62C-CB9E56834AA3}"/>
              </a:ext>
            </a:extLst>
          </p:cNvPr>
          <p:cNvSpPr>
            <a:spLocks noGrp="1"/>
          </p:cNvSpPr>
          <p:nvPr userDrawn="1">
            <p:ph type="title"/>
          </p:nvPr>
        </p:nvSpPr>
        <p:spPr>
          <a:xfrm>
            <a:off x="1017462" y="2440685"/>
            <a:ext cx="3044952" cy="1444752"/>
          </a:xfrm>
        </p:spPr>
        <p:txBody>
          <a:bodyPr anchor="t">
            <a:noAutofit/>
          </a:bodyPr>
          <a:lstStyle>
            <a:lvl1pPr algn="l">
              <a:lnSpc>
                <a:spcPct val="100000"/>
              </a:lnSpc>
              <a:defRPr sz="4400">
                <a:solidFill>
                  <a:schemeClr val="bg1"/>
                </a:solidFill>
              </a:defRPr>
            </a:lvl1pPr>
          </a:lstStyle>
          <a:p>
            <a:r>
              <a:rPr lang="en-US"/>
              <a:t>Click to edit Master title style</a:t>
            </a:r>
            <a:endParaRPr lang="en-ID"/>
          </a:p>
        </p:txBody>
      </p:sp>
      <p:sp>
        <p:nvSpPr>
          <p:cNvPr id="21" name="Text Placeholder 11">
            <a:extLst>
              <a:ext uri="{FF2B5EF4-FFF2-40B4-BE49-F238E27FC236}">
                <a16:creationId xmlns:a16="http://schemas.microsoft.com/office/drawing/2014/main" id="{8E0F674F-64F5-4231-8D63-C60644503171}"/>
              </a:ext>
            </a:extLst>
          </p:cNvPr>
          <p:cNvSpPr>
            <a:spLocks noGrp="1"/>
          </p:cNvSpPr>
          <p:nvPr userDrawn="1">
            <p:ph type="body" sz="quarter" idx="10"/>
          </p:nvPr>
        </p:nvSpPr>
        <p:spPr>
          <a:xfrm>
            <a:off x="8138605" y="1867038"/>
            <a:ext cx="3035808" cy="310896"/>
          </a:xfrm>
        </p:spPr>
        <p:txBody>
          <a:bodyPr/>
          <a:lstStyle>
            <a:lvl1pPr algn="l">
              <a:defRPr sz="1400" b="1">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23" name="Text Placeholder 11">
            <a:extLst>
              <a:ext uri="{FF2B5EF4-FFF2-40B4-BE49-F238E27FC236}">
                <a16:creationId xmlns:a16="http://schemas.microsoft.com/office/drawing/2014/main" id="{B167CB6B-C9F3-4062-A8C6-016C3F036308}"/>
              </a:ext>
            </a:extLst>
          </p:cNvPr>
          <p:cNvSpPr>
            <a:spLocks noGrp="1"/>
          </p:cNvSpPr>
          <p:nvPr userDrawn="1">
            <p:ph type="body" sz="quarter" idx="11"/>
          </p:nvPr>
        </p:nvSpPr>
        <p:spPr>
          <a:xfrm>
            <a:off x="8138605" y="2174815"/>
            <a:ext cx="3035808" cy="1014984"/>
          </a:xfrm>
        </p:spPr>
        <p:txBody>
          <a:bodyPr/>
          <a:lstStyle>
            <a:lvl1pPr algn="l">
              <a:defRPr sz="1200" b="0">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25" name="Text Placeholder 11">
            <a:extLst>
              <a:ext uri="{FF2B5EF4-FFF2-40B4-BE49-F238E27FC236}">
                <a16:creationId xmlns:a16="http://schemas.microsoft.com/office/drawing/2014/main" id="{23C184B0-6A03-4488-9C85-268CB6F7E70A}"/>
              </a:ext>
            </a:extLst>
          </p:cNvPr>
          <p:cNvSpPr>
            <a:spLocks noGrp="1"/>
          </p:cNvSpPr>
          <p:nvPr>
            <p:ph type="body" sz="quarter" idx="12"/>
          </p:nvPr>
        </p:nvSpPr>
        <p:spPr>
          <a:xfrm>
            <a:off x="8138605" y="3668202"/>
            <a:ext cx="3035808" cy="310896"/>
          </a:xfrm>
        </p:spPr>
        <p:txBody>
          <a:bodyPr/>
          <a:lstStyle>
            <a:lvl1pPr algn="l">
              <a:defRPr sz="1400" b="1">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26" name="Text Placeholder 11">
            <a:extLst>
              <a:ext uri="{FF2B5EF4-FFF2-40B4-BE49-F238E27FC236}">
                <a16:creationId xmlns:a16="http://schemas.microsoft.com/office/drawing/2014/main" id="{41AD9835-086F-4ACD-BA2E-E0F9881D6788}"/>
              </a:ext>
            </a:extLst>
          </p:cNvPr>
          <p:cNvSpPr>
            <a:spLocks noGrp="1"/>
          </p:cNvSpPr>
          <p:nvPr>
            <p:ph type="body" sz="quarter" idx="13"/>
          </p:nvPr>
        </p:nvSpPr>
        <p:spPr>
          <a:xfrm>
            <a:off x="8138605" y="3975979"/>
            <a:ext cx="3035808" cy="1014984"/>
          </a:xfrm>
        </p:spPr>
        <p:txBody>
          <a:bodyPr/>
          <a:lstStyle>
            <a:lvl1pPr algn="l">
              <a:defRPr sz="1200" b="0">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336700256"/>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8">
    <p:spTree>
      <p:nvGrpSpPr>
        <p:cNvPr id="1" name=""/>
        <p:cNvGrpSpPr/>
        <p:nvPr/>
      </p:nvGrpSpPr>
      <p:grpSpPr>
        <a:xfrm>
          <a:off x="0" y="0"/>
          <a:ext cx="0" cy="0"/>
          <a:chOff x="0" y="0"/>
          <a:chExt cx="0" cy="0"/>
        </a:xfrm>
      </p:grpSpPr>
      <p:sp>
        <p:nvSpPr>
          <p:cNvPr id="22" name="Freeform: Shape 21">
            <a:extLst>
              <a:ext uri="{FF2B5EF4-FFF2-40B4-BE49-F238E27FC236}">
                <a16:creationId xmlns:a16="http://schemas.microsoft.com/office/drawing/2014/main" id="{A4AECF3A-CEB8-417E-B735-C27367449273}"/>
              </a:ext>
            </a:extLst>
          </p:cNvPr>
          <p:cNvSpPr/>
          <p:nvPr userDrawn="1"/>
        </p:nvSpPr>
        <p:spPr>
          <a:xfrm>
            <a:off x="4111244" y="0"/>
            <a:ext cx="8080757" cy="6539340"/>
          </a:xfrm>
          <a:custGeom>
            <a:avLst/>
            <a:gdLst>
              <a:gd name="connsiteX0" fmla="*/ 68550 w 8080757"/>
              <a:gd name="connsiteY0" fmla="*/ 0 h 6539340"/>
              <a:gd name="connsiteX1" fmla="*/ 8006175 w 8080757"/>
              <a:gd name="connsiteY1" fmla="*/ 0 h 6539340"/>
              <a:gd name="connsiteX2" fmla="*/ 8068333 w 8080757"/>
              <a:gd name="connsiteY2" fmla="*/ 103558 h 6539340"/>
              <a:gd name="connsiteX3" fmla="*/ 8080757 w 8080757"/>
              <a:gd name="connsiteY3" fmla="*/ 129387 h 6539340"/>
              <a:gd name="connsiteX4" fmla="*/ 8080757 w 8080757"/>
              <a:gd name="connsiteY4" fmla="*/ 2171058 h 6539340"/>
              <a:gd name="connsiteX5" fmla="*/ 8022643 w 8080757"/>
              <a:gd name="connsiteY5" fmla="*/ 2358184 h 6539340"/>
              <a:gd name="connsiteX6" fmla="*/ 7074182 w 8080757"/>
              <a:gd name="connsiteY6" fmla="*/ 4264579 h 6539340"/>
              <a:gd name="connsiteX7" fmla="*/ 4169124 w 8080757"/>
              <a:gd name="connsiteY7" fmla="*/ 6536914 h 6539340"/>
              <a:gd name="connsiteX8" fmla="*/ 1232556 w 8080757"/>
              <a:gd name="connsiteY8" fmla="*/ 4340906 h 6539340"/>
              <a:gd name="connsiteX9" fmla="*/ 3 w 8080757"/>
              <a:gd name="connsiteY9" fmla="*/ 668376 h 6539340"/>
              <a:gd name="connsiteX10" fmla="*/ 45484 w 8080757"/>
              <a:gd name="connsiteY10" fmla="*/ 109461 h 65393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8080757" h="6539340">
                <a:moveTo>
                  <a:pt x="68550" y="0"/>
                </a:moveTo>
                <a:lnTo>
                  <a:pt x="8006175" y="0"/>
                </a:lnTo>
                <a:lnTo>
                  <a:pt x="8068333" y="103558"/>
                </a:lnTo>
                <a:lnTo>
                  <a:pt x="8080757" y="129387"/>
                </a:lnTo>
                <a:lnTo>
                  <a:pt x="8080757" y="2171058"/>
                </a:lnTo>
                <a:lnTo>
                  <a:pt x="8022643" y="2358184"/>
                </a:lnTo>
                <a:cubicBezTo>
                  <a:pt x="7815511" y="2985375"/>
                  <a:pt x="7487938" y="3643986"/>
                  <a:pt x="7074182" y="4264579"/>
                </a:cubicBezTo>
                <a:cubicBezTo>
                  <a:pt x="6327649" y="5380459"/>
                  <a:pt x="5295447" y="6468110"/>
                  <a:pt x="4169124" y="6536914"/>
                </a:cubicBezTo>
                <a:cubicBezTo>
                  <a:pt x="2971613" y="6596992"/>
                  <a:pt x="1964927" y="5532692"/>
                  <a:pt x="1232556" y="4340906"/>
                </a:cubicBezTo>
                <a:cubicBezTo>
                  <a:pt x="461948" y="3079178"/>
                  <a:pt x="9371" y="1746515"/>
                  <a:pt x="3" y="668376"/>
                </a:cubicBezTo>
                <a:cubicBezTo>
                  <a:pt x="-204" y="466877"/>
                  <a:pt x="15315" y="280637"/>
                  <a:pt x="45484" y="109461"/>
                </a:cubicBezTo>
                <a:close/>
              </a:path>
            </a:pathLst>
          </a:custGeom>
          <a:solidFill>
            <a:schemeClr val="accent5">
              <a:alpha val="50000"/>
            </a:schemeClr>
          </a:solidFill>
          <a:ln w="586" cap="flat">
            <a:noFill/>
            <a:prstDash val="solid"/>
            <a:miter/>
          </a:ln>
        </p:spPr>
        <p:txBody>
          <a:bodyPr wrap="square" rtlCol="0" anchor="ctr">
            <a:noAutofit/>
          </a:bodyPr>
          <a:lstStyle/>
          <a:p>
            <a:endParaRPr lang="en-US"/>
          </a:p>
        </p:txBody>
      </p:sp>
      <p:sp>
        <p:nvSpPr>
          <p:cNvPr id="17" name="Freeform: Shape 16">
            <a:extLst>
              <a:ext uri="{FF2B5EF4-FFF2-40B4-BE49-F238E27FC236}">
                <a16:creationId xmlns:a16="http://schemas.microsoft.com/office/drawing/2014/main" id="{199B405A-86BE-46D6-8F8E-C03D54E37F65}"/>
              </a:ext>
            </a:extLst>
          </p:cNvPr>
          <p:cNvSpPr>
            <a:spLocks noGrp="1"/>
          </p:cNvSpPr>
          <p:nvPr>
            <p:ph type="pic" sz="quarter" idx="14"/>
          </p:nvPr>
        </p:nvSpPr>
        <p:spPr>
          <a:xfrm>
            <a:off x="-1300205" y="999849"/>
            <a:ext cx="6414766" cy="4008175"/>
          </a:xfrm>
          <a:custGeom>
            <a:avLst/>
            <a:gdLst>
              <a:gd name="connsiteX0" fmla="*/ 0 w 6414766"/>
              <a:gd name="connsiteY0" fmla="*/ 0 h 4008175"/>
              <a:gd name="connsiteX1" fmla="*/ 6414766 w 6414766"/>
              <a:gd name="connsiteY1" fmla="*/ 0 h 4008175"/>
              <a:gd name="connsiteX2" fmla="*/ 6414766 w 6414766"/>
              <a:gd name="connsiteY2" fmla="*/ 4008175 h 4008175"/>
              <a:gd name="connsiteX3" fmla="*/ 0 w 6414766"/>
              <a:gd name="connsiteY3" fmla="*/ 4008175 h 4008175"/>
            </a:gdLst>
            <a:ahLst/>
            <a:cxnLst>
              <a:cxn ang="0">
                <a:pos x="connsiteX0" y="connsiteY0"/>
              </a:cxn>
              <a:cxn ang="0">
                <a:pos x="connsiteX1" y="connsiteY1"/>
              </a:cxn>
              <a:cxn ang="0">
                <a:pos x="connsiteX2" y="connsiteY2"/>
              </a:cxn>
              <a:cxn ang="0">
                <a:pos x="connsiteX3" y="connsiteY3"/>
              </a:cxn>
            </a:cxnLst>
            <a:rect l="l" t="t" r="r" b="b"/>
            <a:pathLst>
              <a:path w="6414766" h="4008175">
                <a:moveTo>
                  <a:pt x="0" y="0"/>
                </a:moveTo>
                <a:lnTo>
                  <a:pt x="6414766" y="0"/>
                </a:lnTo>
                <a:lnTo>
                  <a:pt x="6414766" y="4008175"/>
                </a:lnTo>
                <a:lnTo>
                  <a:pt x="0" y="4008175"/>
                </a:lnTo>
                <a:close/>
              </a:path>
            </a:pathLst>
          </a:cu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20" name="Freeform: Shape 19">
            <a:extLst>
              <a:ext uri="{FF2B5EF4-FFF2-40B4-BE49-F238E27FC236}">
                <a16:creationId xmlns:a16="http://schemas.microsoft.com/office/drawing/2014/main" id="{D6F8F9D3-3007-43BF-AA23-276B0CE71EA3}"/>
              </a:ext>
            </a:extLst>
          </p:cNvPr>
          <p:cNvSpPr>
            <a:spLocks noGrp="1"/>
          </p:cNvSpPr>
          <p:nvPr>
            <p:ph type="pic" sz="quarter" idx="15"/>
          </p:nvPr>
        </p:nvSpPr>
        <p:spPr>
          <a:xfrm>
            <a:off x="4551021" y="2848323"/>
            <a:ext cx="1604836" cy="3449765"/>
          </a:xfrm>
          <a:custGeom>
            <a:avLst/>
            <a:gdLst>
              <a:gd name="connsiteX0" fmla="*/ 0 w 1604836"/>
              <a:gd name="connsiteY0" fmla="*/ 0 h 3449765"/>
              <a:gd name="connsiteX1" fmla="*/ 1604836 w 1604836"/>
              <a:gd name="connsiteY1" fmla="*/ 0 h 3449765"/>
              <a:gd name="connsiteX2" fmla="*/ 1604836 w 1604836"/>
              <a:gd name="connsiteY2" fmla="*/ 3449765 h 3449765"/>
              <a:gd name="connsiteX3" fmla="*/ 0 w 1604836"/>
              <a:gd name="connsiteY3" fmla="*/ 3449765 h 3449765"/>
            </a:gdLst>
            <a:ahLst/>
            <a:cxnLst>
              <a:cxn ang="0">
                <a:pos x="connsiteX0" y="connsiteY0"/>
              </a:cxn>
              <a:cxn ang="0">
                <a:pos x="connsiteX1" y="connsiteY1"/>
              </a:cxn>
              <a:cxn ang="0">
                <a:pos x="connsiteX2" y="connsiteY2"/>
              </a:cxn>
              <a:cxn ang="0">
                <a:pos x="connsiteX3" y="connsiteY3"/>
              </a:cxn>
            </a:cxnLst>
            <a:rect l="l" t="t" r="r" b="b"/>
            <a:pathLst>
              <a:path w="1604836" h="3449765">
                <a:moveTo>
                  <a:pt x="0" y="0"/>
                </a:moveTo>
                <a:lnTo>
                  <a:pt x="1604836" y="0"/>
                </a:lnTo>
                <a:lnTo>
                  <a:pt x="1604836" y="3449765"/>
                </a:lnTo>
                <a:lnTo>
                  <a:pt x="0" y="3449765"/>
                </a:lnTo>
                <a:close/>
              </a:path>
            </a:pathLst>
          </a:custGeom>
          <a:gradFill>
            <a:gsLst>
              <a:gs pos="0">
                <a:schemeClr val="bg1">
                  <a:lumMod val="85000"/>
                </a:schemeClr>
              </a:gs>
              <a:gs pos="100000">
                <a:schemeClr val="bg1">
                  <a:lumMod val="65000"/>
                </a:schemeClr>
              </a:gs>
            </a:gsLst>
            <a:lin ang="2700000" scaled="1"/>
          </a:gradFill>
          <a:ln w="57150">
            <a:noFill/>
          </a:ln>
        </p:spPr>
        <p:txBody>
          <a:bodyPr wrap="square">
            <a:noAutofit/>
          </a:bodyPr>
          <a:lstStyle/>
          <a:p>
            <a:endParaRPr lang="en-ID"/>
          </a:p>
        </p:txBody>
      </p:sp>
      <p:sp>
        <p:nvSpPr>
          <p:cNvPr id="24" name="Freeform: Shape 23">
            <a:extLst>
              <a:ext uri="{FF2B5EF4-FFF2-40B4-BE49-F238E27FC236}">
                <a16:creationId xmlns:a16="http://schemas.microsoft.com/office/drawing/2014/main" id="{7EE98CB6-530F-4A2A-BC96-25BF185A543A}"/>
              </a:ext>
            </a:extLst>
          </p:cNvPr>
          <p:cNvSpPr/>
          <p:nvPr userDrawn="1"/>
        </p:nvSpPr>
        <p:spPr>
          <a:xfrm>
            <a:off x="6542089" y="1170287"/>
            <a:ext cx="5649911" cy="5687713"/>
          </a:xfrm>
          <a:custGeom>
            <a:avLst/>
            <a:gdLst>
              <a:gd name="connsiteX0" fmla="*/ 2994452 w 5649911"/>
              <a:gd name="connsiteY0" fmla="*/ 335 h 5687713"/>
              <a:gd name="connsiteX1" fmla="*/ 5636538 w 5649911"/>
              <a:gd name="connsiteY1" fmla="*/ 691634 h 5687713"/>
              <a:gd name="connsiteX2" fmla="*/ 5649911 w 5649911"/>
              <a:gd name="connsiteY2" fmla="*/ 709611 h 5687713"/>
              <a:gd name="connsiteX3" fmla="*/ 5649911 w 5649911"/>
              <a:gd name="connsiteY3" fmla="*/ 3600696 h 5687713"/>
              <a:gd name="connsiteX4" fmla="*/ 5522061 w 5649911"/>
              <a:gd name="connsiteY4" fmla="*/ 3923036 h 5687713"/>
              <a:gd name="connsiteX5" fmla="*/ 4486162 w 5649911"/>
              <a:gd name="connsiteY5" fmla="*/ 5560577 h 5687713"/>
              <a:gd name="connsiteX6" fmla="*/ 4362654 w 5649911"/>
              <a:gd name="connsiteY6" fmla="*/ 5687713 h 5687713"/>
              <a:gd name="connsiteX7" fmla="*/ 1236204 w 5649911"/>
              <a:gd name="connsiteY7" fmla="*/ 5687713 h 5687713"/>
              <a:gd name="connsiteX8" fmla="*/ 1195451 w 5649911"/>
              <a:gd name="connsiteY8" fmla="*/ 5641921 h 5687713"/>
              <a:gd name="connsiteX9" fmla="*/ 0 w 5649911"/>
              <a:gd name="connsiteY9" fmla="*/ 2291072 h 5687713"/>
              <a:gd name="connsiteX10" fmla="*/ 2994452 w 5649911"/>
              <a:gd name="connsiteY10" fmla="*/ 335 h 56877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5649911" h="5687713">
                <a:moveTo>
                  <a:pt x="2994452" y="335"/>
                </a:moveTo>
                <a:cubicBezTo>
                  <a:pt x="4135047" y="18177"/>
                  <a:pt x="5124160" y="108311"/>
                  <a:pt x="5636538" y="691634"/>
                </a:cubicBezTo>
                <a:lnTo>
                  <a:pt x="5649911" y="709611"/>
                </a:lnTo>
                <a:lnTo>
                  <a:pt x="5649911" y="3600696"/>
                </a:lnTo>
                <a:lnTo>
                  <a:pt x="5522061" y="3923036"/>
                </a:lnTo>
                <a:cubicBezTo>
                  <a:pt x="5262920" y="4525086"/>
                  <a:pt x="4909877" y="5104542"/>
                  <a:pt x="4486162" y="5560577"/>
                </a:cubicBezTo>
                <a:lnTo>
                  <a:pt x="4362654" y="5687713"/>
                </a:lnTo>
                <a:lnTo>
                  <a:pt x="1236204" y="5687713"/>
                </a:lnTo>
                <a:lnTo>
                  <a:pt x="1195451" y="5641921"/>
                </a:lnTo>
                <a:cubicBezTo>
                  <a:pt x="465557" y="4778254"/>
                  <a:pt x="10900" y="3407050"/>
                  <a:pt x="0" y="2291072"/>
                </a:cubicBezTo>
                <a:cubicBezTo>
                  <a:pt x="-119" y="417364"/>
                  <a:pt x="1205710" y="-13834"/>
                  <a:pt x="2994452" y="335"/>
                </a:cubicBezTo>
                <a:close/>
              </a:path>
            </a:pathLst>
          </a:custGeom>
          <a:solidFill>
            <a:schemeClr val="accent1">
              <a:alpha val="70000"/>
            </a:schemeClr>
          </a:solidFill>
          <a:ln w="586" cap="flat">
            <a:noFill/>
            <a:prstDash val="solid"/>
            <a:miter/>
          </a:ln>
        </p:spPr>
        <p:txBody>
          <a:bodyPr wrap="square" rtlCol="0" anchor="ctr">
            <a:noAutofit/>
          </a:bodyPr>
          <a:lstStyle/>
          <a:p>
            <a:endParaRPr lang="en-US"/>
          </a:p>
        </p:txBody>
      </p:sp>
      <p:sp>
        <p:nvSpPr>
          <p:cNvPr id="19" name="Title 1">
            <a:extLst>
              <a:ext uri="{FF2B5EF4-FFF2-40B4-BE49-F238E27FC236}">
                <a16:creationId xmlns:a16="http://schemas.microsoft.com/office/drawing/2014/main" id="{6A850055-CFD8-4531-B62C-CB9E56834AA3}"/>
              </a:ext>
            </a:extLst>
          </p:cNvPr>
          <p:cNvSpPr>
            <a:spLocks noGrp="1"/>
          </p:cNvSpPr>
          <p:nvPr userDrawn="1">
            <p:ph type="title"/>
          </p:nvPr>
        </p:nvSpPr>
        <p:spPr>
          <a:xfrm>
            <a:off x="7296713" y="2122580"/>
            <a:ext cx="3044952" cy="1444752"/>
          </a:xfrm>
        </p:spPr>
        <p:txBody>
          <a:bodyPr anchor="t">
            <a:noAutofit/>
          </a:bodyPr>
          <a:lstStyle>
            <a:lvl1pPr algn="l">
              <a:lnSpc>
                <a:spcPct val="100000"/>
              </a:lnSpc>
              <a:defRPr sz="4400">
                <a:solidFill>
                  <a:schemeClr val="bg1"/>
                </a:solidFill>
              </a:defRPr>
            </a:lvl1pPr>
          </a:lstStyle>
          <a:p>
            <a:r>
              <a:rPr lang="en-US"/>
              <a:t>Click to edit Master title style</a:t>
            </a:r>
            <a:endParaRPr lang="en-ID"/>
          </a:p>
        </p:txBody>
      </p:sp>
      <p:sp>
        <p:nvSpPr>
          <p:cNvPr id="21" name="Text Placeholder 11">
            <a:extLst>
              <a:ext uri="{FF2B5EF4-FFF2-40B4-BE49-F238E27FC236}">
                <a16:creationId xmlns:a16="http://schemas.microsoft.com/office/drawing/2014/main" id="{8E0F674F-64F5-4231-8D63-C60644503171}"/>
              </a:ext>
            </a:extLst>
          </p:cNvPr>
          <p:cNvSpPr>
            <a:spLocks noGrp="1"/>
          </p:cNvSpPr>
          <p:nvPr userDrawn="1">
            <p:ph type="body" sz="quarter" idx="10"/>
          </p:nvPr>
        </p:nvSpPr>
        <p:spPr>
          <a:xfrm>
            <a:off x="7296713" y="3743867"/>
            <a:ext cx="3044952" cy="310896"/>
          </a:xfrm>
        </p:spPr>
        <p:txBody>
          <a:bodyPr/>
          <a:lstStyle>
            <a:lvl1pPr algn="l">
              <a:defRPr sz="1400" b="1">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
        <p:nvSpPr>
          <p:cNvPr id="23" name="Text Placeholder 11">
            <a:extLst>
              <a:ext uri="{FF2B5EF4-FFF2-40B4-BE49-F238E27FC236}">
                <a16:creationId xmlns:a16="http://schemas.microsoft.com/office/drawing/2014/main" id="{B167CB6B-C9F3-4062-A8C6-016C3F036308}"/>
              </a:ext>
            </a:extLst>
          </p:cNvPr>
          <p:cNvSpPr>
            <a:spLocks noGrp="1"/>
          </p:cNvSpPr>
          <p:nvPr userDrawn="1">
            <p:ph type="body" sz="quarter" idx="11"/>
          </p:nvPr>
        </p:nvSpPr>
        <p:spPr>
          <a:xfrm>
            <a:off x="7296713" y="4089089"/>
            <a:ext cx="3044952" cy="649224"/>
          </a:xfrm>
        </p:spPr>
        <p:txBody>
          <a:bodyPr/>
          <a:lstStyle>
            <a:lvl1pPr algn="l">
              <a:defRPr sz="1200" b="0">
                <a:solidFill>
                  <a:schemeClr val="bg1"/>
                </a:solidFill>
              </a:defRPr>
            </a:lvl1pPr>
            <a:lvl2pPr>
              <a:defRPr sz="2000"/>
            </a:lvl2pPr>
            <a:lvl3pPr>
              <a:defRPr sz="2000"/>
            </a:lvl3pPr>
            <a:lvl4pPr>
              <a:defRPr sz="2000"/>
            </a:lvl4pPr>
            <a:lvl5pPr>
              <a:defRPr sz="2000"/>
            </a:lvl5pPr>
          </a:lstStyle>
          <a:p>
            <a:pPr lvl="0"/>
            <a:r>
              <a:rPr lang="en-US"/>
              <a:t>Click to edit Master text styles</a:t>
            </a:r>
          </a:p>
        </p:txBody>
      </p:sp>
    </p:spTree>
    <p:extLst>
      <p:ext uri="{BB962C8B-B14F-4D97-AF65-F5344CB8AC3E}">
        <p14:creationId xmlns:p14="http://schemas.microsoft.com/office/powerpoint/2010/main" val="1083301895"/>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9">
    <p:spTree>
      <p:nvGrpSpPr>
        <p:cNvPr id="1" name=""/>
        <p:cNvGrpSpPr/>
        <p:nvPr/>
      </p:nvGrpSpPr>
      <p:grpSpPr>
        <a:xfrm>
          <a:off x="0" y="0"/>
          <a:ext cx="0" cy="0"/>
          <a:chOff x="0" y="0"/>
          <a:chExt cx="0" cy="0"/>
        </a:xfrm>
      </p:grpSpPr>
      <p:sp>
        <p:nvSpPr>
          <p:cNvPr id="15" name="Freeform: Shape 14">
            <a:extLst>
              <a:ext uri="{FF2B5EF4-FFF2-40B4-BE49-F238E27FC236}">
                <a16:creationId xmlns:a16="http://schemas.microsoft.com/office/drawing/2014/main" id="{55E241CE-7803-4905-A40B-B237F58B8190}"/>
              </a:ext>
            </a:extLst>
          </p:cNvPr>
          <p:cNvSpPr/>
          <p:nvPr userDrawn="1"/>
        </p:nvSpPr>
        <p:spPr>
          <a:xfrm rot="9900000">
            <a:off x="6891628" y="383350"/>
            <a:ext cx="6114307" cy="6953078"/>
          </a:xfrm>
          <a:custGeom>
            <a:avLst/>
            <a:gdLst>
              <a:gd name="connsiteX0" fmla="*/ 6114307 w 6114307"/>
              <a:gd name="connsiteY0" fmla="*/ 1822375 h 6953078"/>
              <a:gd name="connsiteX1" fmla="*/ 6114307 w 6114307"/>
              <a:gd name="connsiteY1" fmla="*/ 1822374 h 6953078"/>
              <a:gd name="connsiteX2" fmla="*/ 6114307 w 6114307"/>
              <a:gd name="connsiteY2" fmla="*/ 1822358 h 6953078"/>
              <a:gd name="connsiteX3" fmla="*/ 1212320 w 6114307"/>
              <a:gd name="connsiteY3" fmla="*/ 6878589 h 6953078"/>
              <a:gd name="connsiteX4" fmla="*/ 4226 w 6114307"/>
              <a:gd name="connsiteY4" fmla="*/ 6222573 h 6953078"/>
              <a:gd name="connsiteX5" fmla="*/ 0 w 6114307"/>
              <a:gd name="connsiteY5" fmla="*/ 6218860 h 6953078"/>
              <a:gd name="connsiteX6" fmla="*/ 1666339 w 6114307"/>
              <a:gd name="connsiteY6" fmla="*/ 0 h 6953078"/>
              <a:gd name="connsiteX7" fmla="*/ 5980052 w 6114307"/>
              <a:gd name="connsiteY7" fmla="*/ 1155856 h 6953078"/>
              <a:gd name="connsiteX8" fmla="*/ 6016692 w 6114307"/>
              <a:gd name="connsiteY8" fmla="*/ 1243567 h 6953078"/>
              <a:gd name="connsiteX9" fmla="*/ 6106362 w 6114307"/>
              <a:gd name="connsiteY9" fmla="*/ 1663076 h 6953078"/>
              <a:gd name="connsiteX10" fmla="*/ 6114307 w 6114307"/>
              <a:gd name="connsiteY10" fmla="*/ 1822374 h 6953078"/>
              <a:gd name="connsiteX11" fmla="*/ 6109064 w 6114307"/>
              <a:gd name="connsiteY11" fmla="*/ 1990310 h 6953078"/>
              <a:gd name="connsiteX12" fmla="*/ 4880245 w 6114307"/>
              <a:gd name="connsiteY12" fmla="*/ 4852024 h 6953078"/>
              <a:gd name="connsiteX13" fmla="*/ 1885419 w 6114307"/>
              <a:gd name="connsiteY13" fmla="*/ 6950837 h 6953078"/>
              <a:gd name="connsiteX14" fmla="*/ 1212320 w 6114307"/>
              <a:gd name="connsiteY14" fmla="*/ 6878589 h 69530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6114307" h="6953078">
                <a:moveTo>
                  <a:pt x="6114307" y="1822375"/>
                </a:moveTo>
                <a:lnTo>
                  <a:pt x="6114307" y="1822374"/>
                </a:lnTo>
                <a:lnTo>
                  <a:pt x="6114307" y="1822358"/>
                </a:lnTo>
                <a:close/>
                <a:moveTo>
                  <a:pt x="1212320" y="6878589"/>
                </a:moveTo>
                <a:cubicBezTo>
                  <a:pt x="778175" y="6765495"/>
                  <a:pt x="373965" y="6530638"/>
                  <a:pt x="4226" y="6222573"/>
                </a:cubicBezTo>
                <a:lnTo>
                  <a:pt x="0" y="6218860"/>
                </a:lnTo>
                <a:lnTo>
                  <a:pt x="1666339" y="0"/>
                </a:lnTo>
                <a:lnTo>
                  <a:pt x="5980052" y="1155856"/>
                </a:lnTo>
                <a:lnTo>
                  <a:pt x="6016692" y="1243567"/>
                </a:lnTo>
                <a:cubicBezTo>
                  <a:pt x="6062427" y="1369567"/>
                  <a:pt x="6092778" y="1508833"/>
                  <a:pt x="6106362" y="1663076"/>
                </a:cubicBezTo>
                <a:lnTo>
                  <a:pt x="6114307" y="1822374"/>
                </a:lnTo>
                <a:lnTo>
                  <a:pt x="6109064" y="1990310"/>
                </a:lnTo>
                <a:cubicBezTo>
                  <a:pt x="6055255" y="2843805"/>
                  <a:pt x="5591147" y="3896685"/>
                  <a:pt x="4880245" y="4852024"/>
                </a:cubicBezTo>
                <a:cubicBezTo>
                  <a:pt x="4110644" y="5882691"/>
                  <a:pt x="3046546" y="6887287"/>
                  <a:pt x="1885419" y="6950837"/>
                </a:cubicBezTo>
                <a:cubicBezTo>
                  <a:pt x="1653948" y="6961241"/>
                  <a:pt x="1429392" y="6935135"/>
                  <a:pt x="1212320" y="6878589"/>
                </a:cubicBezTo>
                <a:close/>
              </a:path>
            </a:pathLst>
          </a:custGeom>
          <a:solidFill>
            <a:schemeClr val="accent2">
              <a:alpha val="85000"/>
            </a:schemeClr>
          </a:solidFill>
          <a:ln w="586" cap="flat">
            <a:noFill/>
            <a:prstDash val="solid"/>
            <a:miter/>
          </a:ln>
        </p:spPr>
        <p:txBody>
          <a:bodyPr wrap="square" rtlCol="0" anchor="ctr">
            <a:noAutofit/>
          </a:bodyPr>
          <a:lstStyle/>
          <a:p>
            <a:endParaRPr lang="en-US"/>
          </a:p>
        </p:txBody>
      </p:sp>
      <p:sp>
        <p:nvSpPr>
          <p:cNvPr id="12" name="Text Placeholder 11">
            <a:extLst>
              <a:ext uri="{FF2B5EF4-FFF2-40B4-BE49-F238E27FC236}">
                <a16:creationId xmlns:a16="http://schemas.microsoft.com/office/drawing/2014/main" id="{D89C6968-AE4D-4D1C-B5C1-C23D43C0AE6D}"/>
              </a:ext>
            </a:extLst>
          </p:cNvPr>
          <p:cNvSpPr>
            <a:spLocks noGrp="1"/>
          </p:cNvSpPr>
          <p:nvPr>
            <p:ph type="body" sz="quarter" idx="14"/>
          </p:nvPr>
        </p:nvSpPr>
        <p:spPr>
          <a:xfrm>
            <a:off x="1092537" y="3780953"/>
            <a:ext cx="3172968" cy="969264"/>
          </a:xfrm>
        </p:spPr>
        <p:txBody>
          <a:bodyPr/>
          <a:lstStyle>
            <a:lvl1pPr algn="l">
              <a:defRPr sz="1200" b="0">
                <a:solidFill>
                  <a:schemeClr val="tx1">
                    <a:lumMod val="65000"/>
                    <a:lumOff val="35000"/>
                  </a:schemeClr>
                </a:solidFill>
              </a:defRPr>
            </a:lvl1pPr>
            <a:lvl2pPr>
              <a:defRPr sz="2000"/>
            </a:lvl2pPr>
            <a:lvl3pPr>
              <a:defRPr sz="2000"/>
            </a:lvl3pPr>
            <a:lvl4pPr>
              <a:defRPr sz="2000"/>
            </a:lvl4pPr>
            <a:lvl5pPr>
              <a:defRPr sz="2000"/>
            </a:lvl5pPr>
          </a:lstStyle>
          <a:p>
            <a:pPr lvl="0"/>
            <a:r>
              <a:rPr lang="en-US"/>
              <a:t>Click to edit Master text styles</a:t>
            </a:r>
          </a:p>
        </p:txBody>
      </p:sp>
      <p:sp>
        <p:nvSpPr>
          <p:cNvPr id="13" name="Title 1">
            <a:extLst>
              <a:ext uri="{FF2B5EF4-FFF2-40B4-BE49-F238E27FC236}">
                <a16:creationId xmlns:a16="http://schemas.microsoft.com/office/drawing/2014/main" id="{92B12224-3800-4FC2-9614-ADBC23A0D2D6}"/>
              </a:ext>
            </a:extLst>
          </p:cNvPr>
          <p:cNvSpPr>
            <a:spLocks noGrp="1"/>
          </p:cNvSpPr>
          <p:nvPr>
            <p:ph type="title"/>
          </p:nvPr>
        </p:nvSpPr>
        <p:spPr>
          <a:xfrm>
            <a:off x="1092537" y="2107784"/>
            <a:ext cx="3172968" cy="1384995"/>
          </a:xfrm>
        </p:spPr>
        <p:txBody>
          <a:bodyPr anchor="t">
            <a:noAutofit/>
          </a:bodyPr>
          <a:lstStyle>
            <a:lvl1pPr algn="l">
              <a:lnSpc>
                <a:spcPct val="100000"/>
              </a:lnSpc>
              <a:defRPr sz="2800">
                <a:solidFill>
                  <a:schemeClr val="tx1"/>
                </a:solidFill>
              </a:defRPr>
            </a:lvl1pPr>
          </a:lstStyle>
          <a:p>
            <a:r>
              <a:rPr lang="en-US"/>
              <a:t>Click to edit Master title style</a:t>
            </a:r>
            <a:endParaRPr lang="en-ID"/>
          </a:p>
        </p:txBody>
      </p:sp>
    </p:spTree>
    <p:extLst>
      <p:ext uri="{BB962C8B-B14F-4D97-AF65-F5344CB8AC3E}">
        <p14:creationId xmlns:p14="http://schemas.microsoft.com/office/powerpoint/2010/main" val="306376569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 Type="http://schemas.openxmlformats.org/officeDocument/2006/relationships/slideLayout" Target="../slideLayouts/slideLayout3.xml"/><Relationship Id="rId21" Type="http://schemas.openxmlformats.org/officeDocument/2006/relationships/slideLayout" Target="../slideLayouts/slideLayout2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gradFill flip="none" rotWithShape="1">
          <a:gsLst>
            <a:gs pos="0">
              <a:schemeClr val="bg1"/>
            </a:gs>
            <a:gs pos="100000">
              <a:schemeClr val="bg1">
                <a:lumMod val="95000"/>
              </a:schemeClr>
            </a:gs>
          </a:gsLst>
          <a:lin ang="2700000" scaled="1"/>
          <a:tileRect/>
        </a:gra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5"/>
            <a:ext cx="10515600" cy="1325563"/>
          </a:xfrm>
          <a:prstGeom prst="rect">
            <a:avLst/>
          </a:prstGeom>
        </p:spPr>
        <p:txBody>
          <a:bodyPr vert="horz" lIns="91440" tIns="45720" rIns="91440" bIns="45720" rtlCol="0" anchor="ctr">
            <a:no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34D821D8-1706-441C-A329-C3069FA59F5D}" type="datetimeFigureOut">
              <a:rPr lang="en-US" smtClean="0"/>
              <a:t>3/24/2021</a:t>
            </a:fld>
            <a:endParaRPr lang="en-US"/>
          </a:p>
        </p:txBody>
      </p:sp>
      <p:sp>
        <p:nvSpPr>
          <p:cNvPr id="5" name="Footer Placeholder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3134CBD9-EA76-4F21-A540-FC6942B3DDFE}" type="slidenum">
              <a:rPr lang="en-US" smtClean="0"/>
              <a:t>‹#›</a:t>
            </a:fld>
            <a:endParaRPr lang="en-US"/>
          </a:p>
        </p:txBody>
      </p:sp>
    </p:spTree>
    <p:extLst>
      <p:ext uri="{BB962C8B-B14F-4D97-AF65-F5344CB8AC3E}">
        <p14:creationId xmlns:p14="http://schemas.microsoft.com/office/powerpoint/2010/main" val="3250872157"/>
      </p:ext>
    </p:extLst>
  </p:cSld>
  <p:clrMap bg1="lt1" tx1="dk1" bg2="lt2" tx2="dk2" accent1="accent1" accent2="accent2" accent3="accent3" accent4="accent4" accent5="accent5" accent6="accent6" hlink="hlink" folHlink="folHlink"/>
  <p:sldLayoutIdLst>
    <p:sldLayoutId id="2147483655" r:id="rId1"/>
    <p:sldLayoutId id="2147483656" r:id="rId2"/>
    <p:sldLayoutId id="2147483657" r:id="rId3"/>
    <p:sldLayoutId id="2147483658" r:id="rId4"/>
    <p:sldLayoutId id="2147483659" r:id="rId5"/>
    <p:sldLayoutId id="2147483660" r:id="rId6"/>
    <p:sldLayoutId id="2147483661" r:id="rId7"/>
    <p:sldLayoutId id="2147483662" r:id="rId8"/>
    <p:sldLayoutId id="2147483663" r:id="rId9"/>
    <p:sldLayoutId id="2147483664" r:id="rId10"/>
    <p:sldLayoutId id="2147483665" r:id="rId11"/>
    <p:sldLayoutId id="2147483666" r:id="rId12"/>
    <p:sldLayoutId id="2147483667" r:id="rId13"/>
    <p:sldLayoutId id="2147483668" r:id="rId14"/>
    <p:sldLayoutId id="2147483669" r:id="rId15"/>
    <p:sldLayoutId id="2147483670" r:id="rId16"/>
    <p:sldLayoutId id="2147483671" r:id="rId17"/>
    <p:sldLayoutId id="2147483672" r:id="rId18"/>
    <p:sldLayoutId id="2147483673" r:id="rId19"/>
    <p:sldLayoutId id="2147483674" r:id="rId20"/>
    <p:sldLayoutId id="2147483675" r:id="rId21"/>
    <p:sldLayoutId id="2147483676" r:id="rId22"/>
    <p:sldLayoutId id="2147483677" r:id="rId23"/>
    <p:sldLayoutId id="2147483678" r:id="rId24"/>
    <p:sldLayoutId id="2147483679" r:id="rId25"/>
    <p:sldLayoutId id="2147483680" r:id="rId26"/>
    <p:sldLayoutId id="2147483681" r:id="rId27"/>
    <p:sldLayoutId id="2147483682" r:id="rId28"/>
    <p:sldLayoutId id="2147483683" r:id="rId29"/>
    <p:sldLayoutId id="2147483684" r:id="rId30"/>
  </p:sldLayoutIdLst>
  <p:txStyles>
    <p:titleStyle>
      <a:lvl1pPr algn="l" defTabSz="914400" rtl="0" eaLnBrk="1" latinLnBrk="0" hangingPunct="1">
        <a:lnSpc>
          <a:spcPct val="10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10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10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10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10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10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extLst>
    <p:ext uri="{27BBF7A9-308A-43DC-89C8-2F10F3537804}">
      <p15:sldGuideLst xmlns:p15="http://schemas.microsoft.com/office/powerpoint/2012/main">
        <p15:guide id="1" pos="642" userDrawn="1">
          <p15:clr>
            <a:srgbClr val="F26B43"/>
          </p15:clr>
        </p15:guide>
        <p15:guide id="2" pos="1279" userDrawn="1">
          <p15:clr>
            <a:srgbClr val="F26B43"/>
          </p15:clr>
        </p15:guide>
        <p15:guide id="3" pos="1920" userDrawn="1">
          <p15:clr>
            <a:srgbClr val="F26B43"/>
          </p15:clr>
        </p15:guide>
        <p15:guide id="4" pos="2559" userDrawn="1">
          <p15:clr>
            <a:srgbClr val="F26B43"/>
          </p15:clr>
        </p15:guide>
        <p15:guide id="5" pos="3201" userDrawn="1">
          <p15:clr>
            <a:srgbClr val="F26B43"/>
          </p15:clr>
        </p15:guide>
        <p15:guide id="6" pos="7039" userDrawn="1">
          <p15:clr>
            <a:srgbClr val="F26B43"/>
          </p15:clr>
        </p15:guide>
        <p15:guide id="7" pos="6402" userDrawn="1">
          <p15:clr>
            <a:srgbClr val="F26B43"/>
          </p15:clr>
        </p15:guide>
        <p15:guide id="8" pos="5760" userDrawn="1">
          <p15:clr>
            <a:srgbClr val="F26B43"/>
          </p15:clr>
        </p15:guide>
        <p15:guide id="9" pos="5118" userDrawn="1">
          <p15:clr>
            <a:srgbClr val="F26B43"/>
          </p15:clr>
        </p15:guide>
        <p15:guide id="10" pos="4481" userDrawn="1">
          <p15:clr>
            <a:srgbClr val="F26B43"/>
          </p15:clr>
        </p15:guide>
        <p15:guide id="11" pos="3840" userDrawn="1">
          <p15:clr>
            <a:srgbClr val="F26B43"/>
          </p15:clr>
        </p15:guide>
      </p15:sldGuideLst>
    </p:ext>
  </p:extLst>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2.xml"/></Relationships>
</file>

<file path=ppt/slides/_rels/slide12.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13.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4.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5.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20.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1.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2.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3.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4.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5.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9.xml"/></Relationships>
</file>

<file path=ppt/slides/_rels/slide29.xml.rels><?xml version="1.0" encoding="UTF-8" standalone="yes"?>
<Relationships xmlns="http://schemas.openxmlformats.org/package/2006/relationships"><Relationship Id="rId2" Type="http://schemas.openxmlformats.org/officeDocument/2006/relationships/chart" Target="../charts/chart3.xml"/><Relationship Id="rId1" Type="http://schemas.openxmlformats.org/officeDocument/2006/relationships/slideLayout" Target="../slideLayouts/slideLayout30.xml"/></Relationships>
</file>

<file path=ppt/slides/_rels/slide30.xml.rels><?xml version="1.0" encoding="UTF-8" standalone="yes"?>
<Relationships xmlns="http://schemas.openxmlformats.org/package/2006/relationships"><Relationship Id="rId2" Type="http://schemas.openxmlformats.org/officeDocument/2006/relationships/chart" Target="../charts/chart4.xml"/><Relationship Id="rId1" Type="http://schemas.openxmlformats.org/officeDocument/2006/relationships/slideLayout" Target="../slideLayouts/slideLayout3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4" name="Freeform: Shape 53">
            <a:extLst>
              <a:ext uri="{FF2B5EF4-FFF2-40B4-BE49-F238E27FC236}">
                <a16:creationId xmlns:a16="http://schemas.microsoft.com/office/drawing/2014/main" id="{1A142E01-7C0D-4288-B60D-9BACA9A17216}"/>
              </a:ext>
            </a:extLst>
          </p:cNvPr>
          <p:cNvSpPr/>
          <p:nvPr/>
        </p:nvSpPr>
        <p:spPr>
          <a:xfrm>
            <a:off x="464531" y="4666785"/>
            <a:ext cx="1519778" cy="1519778"/>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2">
              <a:alpha val="3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grpSp>
        <p:nvGrpSpPr>
          <p:cNvPr id="62" name="Group 61">
            <a:extLst>
              <a:ext uri="{FF2B5EF4-FFF2-40B4-BE49-F238E27FC236}">
                <a16:creationId xmlns:a16="http://schemas.microsoft.com/office/drawing/2014/main" id="{D14C1A9F-537B-4BA4-B682-9EDB50DC23C9}"/>
              </a:ext>
            </a:extLst>
          </p:cNvPr>
          <p:cNvGrpSpPr/>
          <p:nvPr/>
        </p:nvGrpSpPr>
        <p:grpSpPr>
          <a:xfrm>
            <a:off x="5699520" y="4684542"/>
            <a:ext cx="792960" cy="180796"/>
            <a:chOff x="487680" y="905691"/>
            <a:chExt cx="792960" cy="180796"/>
          </a:xfrm>
          <a:solidFill>
            <a:schemeClr val="bg1"/>
          </a:solidFill>
        </p:grpSpPr>
        <p:sp>
          <p:nvSpPr>
            <p:cNvPr id="56" name="Oval 55">
              <a:extLst>
                <a:ext uri="{FF2B5EF4-FFF2-40B4-BE49-F238E27FC236}">
                  <a16:creationId xmlns:a16="http://schemas.microsoft.com/office/drawing/2014/main" id="{300D4329-B008-425C-99DE-A139E526F7E6}"/>
                </a:ext>
              </a:extLst>
            </p:cNvPr>
            <p:cNvSpPr/>
            <p:nvPr/>
          </p:nvSpPr>
          <p:spPr>
            <a:xfrm>
              <a:off x="487680" y="905691"/>
              <a:ext cx="180796" cy="18079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a:extLst>
                <a:ext uri="{FF2B5EF4-FFF2-40B4-BE49-F238E27FC236}">
                  <a16:creationId xmlns:a16="http://schemas.microsoft.com/office/drawing/2014/main" id="{E7E3B2AC-E3E0-4865-9633-A9C508863DDF}"/>
                </a:ext>
              </a:extLst>
            </p:cNvPr>
            <p:cNvSpPr/>
            <p:nvPr/>
          </p:nvSpPr>
          <p:spPr>
            <a:xfrm>
              <a:off x="792648" y="905691"/>
              <a:ext cx="180796" cy="18079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a:extLst>
                <a:ext uri="{FF2B5EF4-FFF2-40B4-BE49-F238E27FC236}">
                  <a16:creationId xmlns:a16="http://schemas.microsoft.com/office/drawing/2014/main" id="{F831F065-6004-4918-9FD2-81C9F6F8B9FB}"/>
                </a:ext>
              </a:extLst>
            </p:cNvPr>
            <p:cNvSpPr/>
            <p:nvPr/>
          </p:nvSpPr>
          <p:spPr>
            <a:xfrm>
              <a:off x="1099844" y="905691"/>
              <a:ext cx="180796" cy="18079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5" name="Freeform: Shape 54">
            <a:extLst>
              <a:ext uri="{FF2B5EF4-FFF2-40B4-BE49-F238E27FC236}">
                <a16:creationId xmlns:a16="http://schemas.microsoft.com/office/drawing/2014/main" id="{A61B9116-0DF4-438D-A0E5-643636959758}"/>
              </a:ext>
            </a:extLst>
          </p:cNvPr>
          <p:cNvSpPr/>
          <p:nvPr/>
        </p:nvSpPr>
        <p:spPr>
          <a:xfrm>
            <a:off x="10088215" y="446587"/>
            <a:ext cx="1631328" cy="1631326"/>
          </a:xfrm>
          <a:custGeom>
            <a:avLst/>
            <a:gdLst>
              <a:gd name="connsiteX0" fmla="*/ 622618 w 1245236"/>
              <a:gd name="connsiteY0" fmla="*/ 123448 h 1245236"/>
              <a:gd name="connsiteX1" fmla="*/ 123448 w 1245236"/>
              <a:gd name="connsiteY1" fmla="*/ 622618 h 1245236"/>
              <a:gd name="connsiteX2" fmla="*/ 622618 w 1245236"/>
              <a:gd name="connsiteY2" fmla="*/ 1121788 h 1245236"/>
              <a:gd name="connsiteX3" fmla="*/ 1121788 w 1245236"/>
              <a:gd name="connsiteY3" fmla="*/ 622618 h 1245236"/>
              <a:gd name="connsiteX4" fmla="*/ 622618 w 1245236"/>
              <a:gd name="connsiteY4" fmla="*/ 123448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123448"/>
                </a:moveTo>
                <a:cubicBezTo>
                  <a:pt x="346934" y="123448"/>
                  <a:pt x="123448" y="346934"/>
                  <a:pt x="123448" y="622618"/>
                </a:cubicBezTo>
                <a:cubicBezTo>
                  <a:pt x="123448" y="898302"/>
                  <a:pt x="346934" y="1121788"/>
                  <a:pt x="622618" y="1121788"/>
                </a:cubicBezTo>
                <a:cubicBezTo>
                  <a:pt x="898302" y="1121788"/>
                  <a:pt x="1121788" y="898302"/>
                  <a:pt x="1121788" y="622618"/>
                </a:cubicBezTo>
                <a:cubicBezTo>
                  <a:pt x="1121788" y="346934"/>
                  <a:pt x="898302" y="123448"/>
                  <a:pt x="622618" y="123448"/>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1">
              <a:alpha val="3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0" name="Title 9">
            <a:extLst>
              <a:ext uri="{FF2B5EF4-FFF2-40B4-BE49-F238E27FC236}">
                <a16:creationId xmlns:a16="http://schemas.microsoft.com/office/drawing/2014/main" id="{3ADF8C6B-D056-485C-BEDF-BCAA19A8A45D}"/>
              </a:ext>
            </a:extLst>
          </p:cNvPr>
          <p:cNvSpPr>
            <a:spLocks noGrp="1"/>
          </p:cNvSpPr>
          <p:nvPr>
            <p:ph type="title"/>
          </p:nvPr>
        </p:nvSpPr>
        <p:spPr/>
        <p:txBody>
          <a:bodyPr/>
          <a:lstStyle/>
          <a:p>
            <a:r>
              <a:rPr lang="en-US" sz="8800">
                <a:solidFill>
                  <a:schemeClr val="bg1"/>
                </a:solidFill>
                <a:latin typeface="+mj-lt"/>
              </a:rPr>
              <a:t>Magnus</a:t>
            </a:r>
            <a:endParaRPr lang="en-US" sz="8800" dirty="0">
              <a:solidFill>
                <a:schemeClr val="bg1"/>
              </a:solidFill>
              <a:latin typeface="+mj-lt"/>
            </a:endParaRPr>
          </a:p>
        </p:txBody>
      </p:sp>
      <p:sp>
        <p:nvSpPr>
          <p:cNvPr id="11" name="Text Placeholder 10">
            <a:extLst>
              <a:ext uri="{FF2B5EF4-FFF2-40B4-BE49-F238E27FC236}">
                <a16:creationId xmlns:a16="http://schemas.microsoft.com/office/drawing/2014/main" id="{5152C1D1-4775-4F51-AA48-20BB9C75DA49}"/>
              </a:ext>
            </a:extLst>
          </p:cNvPr>
          <p:cNvSpPr>
            <a:spLocks noGrp="1"/>
          </p:cNvSpPr>
          <p:nvPr>
            <p:ph type="body" sz="quarter" idx="10"/>
          </p:nvPr>
        </p:nvSpPr>
        <p:spPr/>
        <p:txBody>
          <a:bodyPr/>
          <a:lstStyle/>
          <a:p>
            <a:pPr algn="ctr"/>
            <a:r>
              <a:rPr lang="en-US" sz="2000">
                <a:solidFill>
                  <a:schemeClr val="bg1"/>
                </a:solidFill>
              </a:rPr>
              <a:t>Home Schooling Themed Presentation</a:t>
            </a:r>
            <a:endParaRPr lang="en-US" sz="2000" dirty="0">
              <a:solidFill>
                <a:schemeClr val="bg1"/>
              </a:solidFill>
            </a:endParaRPr>
          </a:p>
        </p:txBody>
      </p:sp>
    </p:spTree>
    <p:extLst>
      <p:ext uri="{BB962C8B-B14F-4D97-AF65-F5344CB8AC3E}">
        <p14:creationId xmlns:p14="http://schemas.microsoft.com/office/powerpoint/2010/main" val="165561264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8" name="Freeform: Shape 87">
            <a:extLst>
              <a:ext uri="{FF2B5EF4-FFF2-40B4-BE49-F238E27FC236}">
                <a16:creationId xmlns:a16="http://schemas.microsoft.com/office/drawing/2014/main" id="{1571A8EA-AC99-4C87-9E0A-867B063579E9}"/>
              </a:ext>
            </a:extLst>
          </p:cNvPr>
          <p:cNvSpPr/>
          <p:nvPr/>
        </p:nvSpPr>
        <p:spPr>
          <a:xfrm>
            <a:off x="-877083" y="-841957"/>
            <a:ext cx="2076973" cy="2076973"/>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2">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3" name="Title 12">
            <a:extLst>
              <a:ext uri="{FF2B5EF4-FFF2-40B4-BE49-F238E27FC236}">
                <a16:creationId xmlns:a16="http://schemas.microsoft.com/office/drawing/2014/main" id="{A3C23960-4C74-4050-A485-1A7E0EF72001}"/>
              </a:ext>
            </a:extLst>
          </p:cNvPr>
          <p:cNvSpPr>
            <a:spLocks noGrp="1"/>
          </p:cNvSpPr>
          <p:nvPr>
            <p:ph type="title"/>
          </p:nvPr>
        </p:nvSpPr>
        <p:spPr/>
        <p:txBody>
          <a:bodyPr/>
          <a:lstStyle/>
          <a:p>
            <a:r>
              <a:rPr lang="en-US" sz="4400">
                <a:latin typeface="+mj-lt"/>
              </a:rPr>
              <a:t>What</a:t>
            </a:r>
            <a:r>
              <a:rPr lang="en-US" sz="4400" b="1">
                <a:latin typeface="+mj-lt"/>
              </a:rPr>
              <a:t> is Magnus?</a:t>
            </a:r>
            <a:endParaRPr lang="en-US" sz="4400" b="1" dirty="0">
              <a:latin typeface="+mj-lt"/>
            </a:endParaRPr>
          </a:p>
        </p:txBody>
      </p:sp>
      <p:sp>
        <p:nvSpPr>
          <p:cNvPr id="14" name="Text Placeholder 13">
            <a:extLst>
              <a:ext uri="{FF2B5EF4-FFF2-40B4-BE49-F238E27FC236}">
                <a16:creationId xmlns:a16="http://schemas.microsoft.com/office/drawing/2014/main" id="{296C6310-89D4-4285-8892-4FEED8150FB0}"/>
              </a:ext>
            </a:extLst>
          </p:cNvPr>
          <p:cNvSpPr>
            <a:spLocks noGrp="1"/>
          </p:cNvSpPr>
          <p:nvPr>
            <p:ph type="body" sz="quarter" idx="10"/>
          </p:nvPr>
        </p:nvSpPr>
        <p:spPr/>
        <p:txBody>
          <a:bodyPr/>
          <a:lstStyle/>
          <a:p>
            <a:r>
              <a:rPr lang="en-US" sz="1400" b="1"/>
              <a:t>Learn Everywhere and Everytime.</a:t>
            </a:r>
            <a:endParaRPr lang="en-US" sz="1400" b="1" dirty="0"/>
          </a:p>
        </p:txBody>
      </p:sp>
      <p:sp>
        <p:nvSpPr>
          <p:cNvPr id="15" name="Text Placeholder 14">
            <a:extLst>
              <a:ext uri="{FF2B5EF4-FFF2-40B4-BE49-F238E27FC236}">
                <a16:creationId xmlns:a16="http://schemas.microsoft.com/office/drawing/2014/main" id="{692DEE52-D62F-4858-A9BD-D9D0032D3513}"/>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Donec sed a elit quis felis aliquam bibendum ac ut neque.</a:t>
            </a:r>
            <a:endParaRPr lang="en-US" sz="1200" dirty="0">
              <a:solidFill>
                <a:schemeClr val="tx1">
                  <a:lumMod val="50000"/>
                  <a:lumOff val="50000"/>
                </a:schemeClr>
              </a:solidFill>
            </a:endParaRPr>
          </a:p>
        </p:txBody>
      </p:sp>
      <p:sp>
        <p:nvSpPr>
          <p:cNvPr id="16" name="Picture Placeholder 15">
            <a:extLst>
              <a:ext uri="{FF2B5EF4-FFF2-40B4-BE49-F238E27FC236}">
                <a16:creationId xmlns:a16="http://schemas.microsoft.com/office/drawing/2014/main" id="{3094002F-2313-4FB1-BD62-E8189552E98A}"/>
              </a:ext>
            </a:extLst>
          </p:cNvPr>
          <p:cNvSpPr>
            <a:spLocks noGrp="1"/>
          </p:cNvSpPr>
          <p:nvPr>
            <p:ph type="pic" sz="quarter" idx="12"/>
          </p:nvPr>
        </p:nvSpPr>
        <p:spPr>
          <a:prstGeom prst="roundRect">
            <a:avLst>
              <a:gd name="adj" fmla="val 11137"/>
            </a:avLst>
          </a:prstGeom>
        </p:spPr>
      </p:sp>
      <p:sp>
        <p:nvSpPr>
          <p:cNvPr id="7" name="Oval 6">
            <a:extLst>
              <a:ext uri="{FF2B5EF4-FFF2-40B4-BE49-F238E27FC236}">
                <a16:creationId xmlns:a16="http://schemas.microsoft.com/office/drawing/2014/main" id="{F628D8F8-8C52-47C2-B765-998AACB591A1}"/>
              </a:ext>
            </a:extLst>
          </p:cNvPr>
          <p:cNvSpPr/>
          <p:nvPr/>
        </p:nvSpPr>
        <p:spPr>
          <a:xfrm>
            <a:off x="4062414" y="5208683"/>
            <a:ext cx="2095500" cy="2095500"/>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Tree>
    <p:extLst>
      <p:ext uri="{BB962C8B-B14F-4D97-AF65-F5344CB8AC3E}">
        <p14:creationId xmlns:p14="http://schemas.microsoft.com/office/powerpoint/2010/main" val="140739756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8" name="Freeform: Shape 57">
            <a:extLst>
              <a:ext uri="{FF2B5EF4-FFF2-40B4-BE49-F238E27FC236}">
                <a16:creationId xmlns:a16="http://schemas.microsoft.com/office/drawing/2014/main" id="{3463B570-F39B-4103-9545-FF33F9DC9813}"/>
              </a:ext>
            </a:extLst>
          </p:cNvPr>
          <p:cNvSpPr/>
          <p:nvPr/>
        </p:nvSpPr>
        <p:spPr>
          <a:xfrm>
            <a:off x="7780789" y="1666740"/>
            <a:ext cx="1807495" cy="1807495"/>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4">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3" name="Text Placeholder 2">
            <a:extLst>
              <a:ext uri="{FF2B5EF4-FFF2-40B4-BE49-F238E27FC236}">
                <a16:creationId xmlns:a16="http://schemas.microsoft.com/office/drawing/2014/main" id="{02E97924-FDF5-4624-9354-0D30CB60FD55}"/>
              </a:ext>
            </a:extLst>
          </p:cNvPr>
          <p:cNvSpPr>
            <a:spLocks noGrp="1"/>
          </p:cNvSpPr>
          <p:nvPr>
            <p:ph type="body" sz="quarter" idx="10"/>
          </p:nvPr>
        </p:nvSpPr>
        <p:spPr/>
        <p:txBody>
          <a:bodyPr/>
          <a:lstStyle/>
          <a:p>
            <a:r>
              <a:rPr lang="en-US" sz="1400" b="1"/>
              <a:t>Learn Everywhere and Everytime.</a:t>
            </a:r>
            <a:endParaRPr lang="en-US" sz="1400" b="1" dirty="0"/>
          </a:p>
        </p:txBody>
      </p:sp>
      <p:sp>
        <p:nvSpPr>
          <p:cNvPr id="4" name="Text Placeholder 3">
            <a:extLst>
              <a:ext uri="{FF2B5EF4-FFF2-40B4-BE49-F238E27FC236}">
                <a16:creationId xmlns:a16="http://schemas.microsoft.com/office/drawing/2014/main" id="{61040D19-20EF-44B7-9958-E628A98FA570}"/>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Donec sed a elit quis felis aliquam bibendum ac ut neque.</a:t>
            </a:r>
          </a:p>
          <a:p>
            <a:endParaRPr lang="en-ID"/>
          </a:p>
        </p:txBody>
      </p:sp>
      <p:sp>
        <p:nvSpPr>
          <p:cNvPr id="5" name="Picture Placeholder 4">
            <a:extLst>
              <a:ext uri="{FF2B5EF4-FFF2-40B4-BE49-F238E27FC236}">
                <a16:creationId xmlns:a16="http://schemas.microsoft.com/office/drawing/2014/main" id="{169EF2A3-AE76-46C0-B8DF-DFE0F2E1D908}"/>
              </a:ext>
            </a:extLst>
          </p:cNvPr>
          <p:cNvSpPr>
            <a:spLocks noGrp="1"/>
          </p:cNvSpPr>
          <p:nvPr>
            <p:ph type="pic" sz="quarter" idx="12"/>
          </p:nvPr>
        </p:nvSpPr>
        <p:spPr/>
      </p:sp>
    </p:spTree>
    <p:extLst>
      <p:ext uri="{BB962C8B-B14F-4D97-AF65-F5344CB8AC3E}">
        <p14:creationId xmlns:p14="http://schemas.microsoft.com/office/powerpoint/2010/main" val="3411024434"/>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Freeform: Shape 6">
            <a:extLst>
              <a:ext uri="{FF2B5EF4-FFF2-40B4-BE49-F238E27FC236}">
                <a16:creationId xmlns:a16="http://schemas.microsoft.com/office/drawing/2014/main" id="{E57A8813-0A02-492B-A623-6529C2EB84E8}"/>
              </a:ext>
            </a:extLst>
          </p:cNvPr>
          <p:cNvSpPr/>
          <p:nvPr/>
        </p:nvSpPr>
        <p:spPr>
          <a:xfrm>
            <a:off x="5015649" y="5378187"/>
            <a:ext cx="2076973" cy="2076973"/>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4">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6" name="Picture Placeholder 5">
            <a:extLst>
              <a:ext uri="{FF2B5EF4-FFF2-40B4-BE49-F238E27FC236}">
                <a16:creationId xmlns:a16="http://schemas.microsoft.com/office/drawing/2014/main" id="{B8BA1397-F453-4087-B7AE-8A2F4FE9BC6C}"/>
              </a:ext>
            </a:extLst>
          </p:cNvPr>
          <p:cNvSpPr>
            <a:spLocks noGrp="1"/>
          </p:cNvSpPr>
          <p:nvPr>
            <p:ph type="pic" sz="quarter" idx="12"/>
          </p:nvPr>
        </p:nvSpPr>
        <p:spPr/>
      </p:sp>
      <p:sp>
        <p:nvSpPr>
          <p:cNvPr id="2" name="Title 1">
            <a:extLst>
              <a:ext uri="{FF2B5EF4-FFF2-40B4-BE49-F238E27FC236}">
                <a16:creationId xmlns:a16="http://schemas.microsoft.com/office/drawing/2014/main" id="{07E78E31-A95A-4242-95B2-6CC8D0F92E2E}"/>
              </a:ext>
            </a:extLst>
          </p:cNvPr>
          <p:cNvSpPr>
            <a:spLocks noGrp="1"/>
          </p:cNvSpPr>
          <p:nvPr>
            <p:ph type="title"/>
          </p:nvPr>
        </p:nvSpPr>
        <p:spPr/>
        <p:txBody>
          <a:bodyPr/>
          <a:lstStyle/>
          <a:p>
            <a:r>
              <a:rPr lang="en-US" sz="4400" b="0" i="0">
                <a:effectLst/>
                <a:latin typeface="+mj-lt"/>
              </a:rPr>
              <a:t>Education Is The Most Powerful Weapon</a:t>
            </a:r>
            <a:endParaRPr lang="en-US" sz="4400" dirty="0">
              <a:latin typeface="+mj-lt"/>
            </a:endParaRPr>
          </a:p>
        </p:txBody>
      </p:sp>
      <p:sp>
        <p:nvSpPr>
          <p:cNvPr id="3" name="Text Placeholder 2">
            <a:extLst>
              <a:ext uri="{FF2B5EF4-FFF2-40B4-BE49-F238E27FC236}">
                <a16:creationId xmlns:a16="http://schemas.microsoft.com/office/drawing/2014/main" id="{7F056BAE-516D-441D-BC63-6D973D844147}"/>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Nam tortor augue donec nunc velar sed a elit quis felis aliquam bibendum ac ut urna ligula id quis neque.</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2376282455"/>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 Placeholder 4">
            <a:extLst>
              <a:ext uri="{FF2B5EF4-FFF2-40B4-BE49-F238E27FC236}">
                <a16:creationId xmlns:a16="http://schemas.microsoft.com/office/drawing/2014/main" id="{7DB29DCF-40DD-4E95-B7D3-CA60B1998C11}"/>
              </a:ext>
            </a:extLst>
          </p:cNvPr>
          <p:cNvSpPr>
            <a:spLocks noGrp="1"/>
          </p:cNvSpPr>
          <p:nvPr>
            <p:ph type="body" sz="quarter" idx="10"/>
          </p:nvPr>
        </p:nvSpPr>
        <p:spPr/>
        <p:txBody>
          <a:bodyPr/>
          <a:lstStyle/>
          <a:p>
            <a:r>
              <a:rPr lang="en-US" sz="3200" b="1" i="0">
                <a:solidFill>
                  <a:schemeClr val="bg1"/>
                </a:solidFill>
                <a:effectLst/>
              </a:rPr>
              <a:t>I’ve learned that the safest path is not always the best path, and I’ve learned the the voice of fear is not to always be trusted.</a:t>
            </a:r>
            <a:endParaRPr lang="en-US" sz="3200" b="1" dirty="0">
              <a:solidFill>
                <a:schemeClr val="bg1"/>
              </a:solidFill>
            </a:endParaRPr>
          </a:p>
        </p:txBody>
      </p:sp>
      <p:sp>
        <p:nvSpPr>
          <p:cNvPr id="6" name="Text Placeholder 5">
            <a:extLst>
              <a:ext uri="{FF2B5EF4-FFF2-40B4-BE49-F238E27FC236}">
                <a16:creationId xmlns:a16="http://schemas.microsoft.com/office/drawing/2014/main" id="{366B7CE1-765D-425C-AD7A-1608616C378E}"/>
              </a:ext>
            </a:extLst>
          </p:cNvPr>
          <p:cNvSpPr>
            <a:spLocks noGrp="1"/>
          </p:cNvSpPr>
          <p:nvPr>
            <p:ph type="body" sz="quarter" idx="11"/>
          </p:nvPr>
        </p:nvSpPr>
        <p:spPr/>
        <p:txBody>
          <a:bodyPr/>
          <a:lstStyle/>
          <a:p>
            <a:r>
              <a:rPr lang="en-US" sz="1600" i="0">
                <a:solidFill>
                  <a:schemeClr val="bg1"/>
                </a:solidFill>
                <a:effectLst/>
              </a:rPr>
              <a:t>Steve Goodier</a:t>
            </a:r>
            <a:endParaRPr lang="en-US" sz="1600" dirty="0">
              <a:solidFill>
                <a:schemeClr val="bg1"/>
              </a:solidFill>
            </a:endParaRPr>
          </a:p>
        </p:txBody>
      </p:sp>
    </p:spTree>
    <p:extLst>
      <p:ext uri="{BB962C8B-B14F-4D97-AF65-F5344CB8AC3E}">
        <p14:creationId xmlns:p14="http://schemas.microsoft.com/office/powerpoint/2010/main" val="590854061"/>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Rounded Corners 5">
            <a:extLst>
              <a:ext uri="{FF2B5EF4-FFF2-40B4-BE49-F238E27FC236}">
                <a16:creationId xmlns:a16="http://schemas.microsoft.com/office/drawing/2014/main" id="{609C0B2F-7A13-4340-8A45-F33D88E5292F}"/>
              </a:ext>
            </a:extLst>
          </p:cNvPr>
          <p:cNvSpPr/>
          <p:nvPr/>
        </p:nvSpPr>
        <p:spPr>
          <a:xfrm>
            <a:off x="1097696" y="1004706"/>
            <a:ext cx="9998196" cy="4848588"/>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4" name="Group 13">
            <a:extLst>
              <a:ext uri="{FF2B5EF4-FFF2-40B4-BE49-F238E27FC236}">
                <a16:creationId xmlns:a16="http://schemas.microsoft.com/office/drawing/2014/main" id="{2AFB6219-5CB2-43C9-8864-C395E59AE6FC}"/>
              </a:ext>
            </a:extLst>
          </p:cNvPr>
          <p:cNvGrpSpPr/>
          <p:nvPr/>
        </p:nvGrpSpPr>
        <p:grpSpPr>
          <a:xfrm>
            <a:off x="6089169" y="3993944"/>
            <a:ext cx="273738" cy="478131"/>
            <a:chOff x="9278737" y="449981"/>
            <a:chExt cx="151279" cy="264235"/>
          </a:xfrm>
          <a:solidFill>
            <a:schemeClr val="accent4"/>
          </a:solidFill>
        </p:grpSpPr>
        <p:sp>
          <p:nvSpPr>
            <p:cNvPr id="15" name="Freeform: Shape 14">
              <a:extLst>
                <a:ext uri="{FF2B5EF4-FFF2-40B4-BE49-F238E27FC236}">
                  <a16:creationId xmlns:a16="http://schemas.microsoft.com/office/drawing/2014/main" id="{09D6F5C2-691F-4AEB-B694-883A9F1DC899}"/>
                </a:ext>
              </a:extLst>
            </p:cNvPr>
            <p:cNvSpPr/>
            <p:nvPr/>
          </p:nvSpPr>
          <p:spPr>
            <a:xfrm>
              <a:off x="9310855" y="621120"/>
              <a:ext cx="89216" cy="85337"/>
            </a:xfrm>
            <a:custGeom>
              <a:avLst/>
              <a:gdLst>
                <a:gd name="connsiteX0" fmla="*/ 89216 w 89216"/>
                <a:gd name="connsiteY0" fmla="*/ 62063 h 85337"/>
                <a:gd name="connsiteX1" fmla="*/ 65942 w 89216"/>
                <a:gd name="connsiteY1" fmla="*/ 85337 h 85337"/>
                <a:gd name="connsiteX2" fmla="*/ 23274 w 89216"/>
                <a:gd name="connsiteY2" fmla="*/ 85337 h 85337"/>
                <a:gd name="connsiteX3" fmla="*/ 0 w 89216"/>
                <a:gd name="connsiteY3" fmla="*/ 62063 h 85337"/>
                <a:gd name="connsiteX4" fmla="*/ 0 w 89216"/>
                <a:gd name="connsiteY4" fmla="*/ 23274 h 85337"/>
                <a:gd name="connsiteX5" fmla="*/ 23274 w 89216"/>
                <a:gd name="connsiteY5" fmla="*/ 0 h 85337"/>
                <a:gd name="connsiteX6" fmla="*/ 65942 w 89216"/>
                <a:gd name="connsiteY6" fmla="*/ 0 h 85337"/>
                <a:gd name="connsiteX7" fmla="*/ 89216 w 89216"/>
                <a:gd name="connsiteY7" fmla="*/ 23274 h 85337"/>
                <a:gd name="connsiteX8" fmla="*/ 89216 w 89216"/>
                <a:gd name="connsiteY8" fmla="*/ 62063 h 85337"/>
                <a:gd name="connsiteX9" fmla="*/ 73700 w 89216"/>
                <a:gd name="connsiteY9" fmla="*/ 23274 h 85337"/>
                <a:gd name="connsiteX10" fmla="*/ 65942 w 89216"/>
                <a:gd name="connsiteY10" fmla="*/ 15516 h 85337"/>
                <a:gd name="connsiteX11" fmla="*/ 23274 w 89216"/>
                <a:gd name="connsiteY11" fmla="*/ 15516 h 85337"/>
                <a:gd name="connsiteX12" fmla="*/ 15516 w 89216"/>
                <a:gd name="connsiteY12" fmla="*/ 23274 h 85337"/>
                <a:gd name="connsiteX13" fmla="*/ 15516 w 89216"/>
                <a:gd name="connsiteY13" fmla="*/ 62063 h 85337"/>
                <a:gd name="connsiteX14" fmla="*/ 23274 w 89216"/>
                <a:gd name="connsiteY14" fmla="*/ 69821 h 85337"/>
                <a:gd name="connsiteX15" fmla="*/ 65942 w 89216"/>
                <a:gd name="connsiteY15" fmla="*/ 69821 h 85337"/>
                <a:gd name="connsiteX16" fmla="*/ 73700 w 89216"/>
                <a:gd name="connsiteY16" fmla="*/ 62063 h 85337"/>
                <a:gd name="connsiteX17" fmla="*/ 73700 w 89216"/>
                <a:gd name="connsiteY17" fmla="*/ 23274 h 853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89216" h="85337">
                  <a:moveTo>
                    <a:pt x="89216" y="62063"/>
                  </a:moveTo>
                  <a:cubicBezTo>
                    <a:pt x="89216" y="74903"/>
                    <a:pt x="78782" y="85337"/>
                    <a:pt x="65942" y="85337"/>
                  </a:cubicBezTo>
                  <a:lnTo>
                    <a:pt x="23274" y="85337"/>
                  </a:lnTo>
                  <a:cubicBezTo>
                    <a:pt x="10434" y="85337"/>
                    <a:pt x="0" y="74903"/>
                    <a:pt x="0" y="62063"/>
                  </a:cubicBezTo>
                  <a:lnTo>
                    <a:pt x="0" y="23274"/>
                  </a:lnTo>
                  <a:cubicBezTo>
                    <a:pt x="0" y="10434"/>
                    <a:pt x="10434" y="0"/>
                    <a:pt x="23274" y="0"/>
                  </a:cubicBezTo>
                  <a:lnTo>
                    <a:pt x="65942" y="0"/>
                  </a:lnTo>
                  <a:cubicBezTo>
                    <a:pt x="78782" y="0"/>
                    <a:pt x="89216" y="10434"/>
                    <a:pt x="89216" y="23274"/>
                  </a:cubicBezTo>
                  <a:lnTo>
                    <a:pt x="89216" y="62063"/>
                  </a:lnTo>
                  <a:close/>
                  <a:moveTo>
                    <a:pt x="73700" y="23274"/>
                  </a:moveTo>
                  <a:cubicBezTo>
                    <a:pt x="73700" y="19007"/>
                    <a:pt x="70209" y="15516"/>
                    <a:pt x="65942" y="15516"/>
                  </a:cubicBezTo>
                  <a:lnTo>
                    <a:pt x="23274" y="15516"/>
                  </a:lnTo>
                  <a:cubicBezTo>
                    <a:pt x="19007" y="15516"/>
                    <a:pt x="15516" y="19007"/>
                    <a:pt x="15516" y="23274"/>
                  </a:cubicBezTo>
                  <a:lnTo>
                    <a:pt x="15516" y="62063"/>
                  </a:lnTo>
                  <a:cubicBezTo>
                    <a:pt x="15516" y="66330"/>
                    <a:pt x="19007" y="69821"/>
                    <a:pt x="23274" y="69821"/>
                  </a:cubicBezTo>
                  <a:lnTo>
                    <a:pt x="65942" y="69821"/>
                  </a:lnTo>
                  <a:cubicBezTo>
                    <a:pt x="70209" y="69821"/>
                    <a:pt x="73700" y="66330"/>
                    <a:pt x="73700" y="62063"/>
                  </a:cubicBezTo>
                  <a:lnTo>
                    <a:pt x="73700" y="23274"/>
                  </a:ln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16" name="Freeform: Shape 15">
              <a:extLst>
                <a:ext uri="{FF2B5EF4-FFF2-40B4-BE49-F238E27FC236}">
                  <a16:creationId xmlns:a16="http://schemas.microsoft.com/office/drawing/2014/main" id="{417300F9-B4AC-4D1C-BBBC-D00CA89F2EED}"/>
                </a:ext>
              </a:extLst>
            </p:cNvPr>
            <p:cNvSpPr/>
            <p:nvPr/>
          </p:nvSpPr>
          <p:spPr>
            <a:xfrm>
              <a:off x="9338047" y="690942"/>
              <a:ext cx="34911" cy="23274"/>
            </a:xfrm>
            <a:custGeom>
              <a:avLst/>
              <a:gdLst>
                <a:gd name="connsiteX0" fmla="*/ 22653 w 34910"/>
                <a:gd name="connsiteY0" fmla="*/ 23274 h 23273"/>
                <a:gd name="connsiteX1" fmla="*/ 11443 w 34910"/>
                <a:gd name="connsiteY1" fmla="*/ 23274 h 23273"/>
                <a:gd name="connsiteX2" fmla="*/ 0 w 34910"/>
                <a:gd name="connsiteY2" fmla="*/ 9077 h 23273"/>
                <a:gd name="connsiteX3" fmla="*/ 0 w 34910"/>
                <a:gd name="connsiteY3" fmla="*/ 7758 h 23273"/>
                <a:gd name="connsiteX4" fmla="*/ 7564 w 34910"/>
                <a:gd name="connsiteY4" fmla="*/ 0 h 23273"/>
                <a:gd name="connsiteX5" fmla="*/ 15128 w 34910"/>
                <a:gd name="connsiteY5" fmla="*/ 7758 h 23273"/>
                <a:gd name="connsiteX6" fmla="*/ 19007 w 34910"/>
                <a:gd name="connsiteY6" fmla="*/ 7758 h 23273"/>
                <a:gd name="connsiteX7" fmla="*/ 26959 w 34910"/>
                <a:gd name="connsiteY7" fmla="*/ 0 h 23273"/>
                <a:gd name="connsiteX8" fmla="*/ 34911 w 34910"/>
                <a:gd name="connsiteY8" fmla="*/ 7758 h 23273"/>
                <a:gd name="connsiteX9" fmla="*/ 34911 w 34910"/>
                <a:gd name="connsiteY9" fmla="*/ 9077 h 23273"/>
                <a:gd name="connsiteX10" fmla="*/ 22653 w 34910"/>
                <a:gd name="connsiteY10" fmla="*/ 23274 h 232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4910" h="23273">
                  <a:moveTo>
                    <a:pt x="22653" y="23274"/>
                  </a:moveTo>
                  <a:lnTo>
                    <a:pt x="11443" y="23274"/>
                  </a:lnTo>
                  <a:cubicBezTo>
                    <a:pt x="3801" y="23274"/>
                    <a:pt x="0" y="14856"/>
                    <a:pt x="0" y="9077"/>
                  </a:cubicBezTo>
                  <a:lnTo>
                    <a:pt x="0" y="7758"/>
                  </a:lnTo>
                  <a:cubicBezTo>
                    <a:pt x="0" y="3491"/>
                    <a:pt x="3297" y="0"/>
                    <a:pt x="7564" y="0"/>
                  </a:cubicBezTo>
                  <a:cubicBezTo>
                    <a:pt x="11870" y="0"/>
                    <a:pt x="15128" y="3491"/>
                    <a:pt x="15128" y="7758"/>
                  </a:cubicBezTo>
                  <a:lnTo>
                    <a:pt x="19007" y="7758"/>
                  </a:lnTo>
                  <a:cubicBezTo>
                    <a:pt x="19007" y="3491"/>
                    <a:pt x="22692" y="0"/>
                    <a:pt x="26959" y="0"/>
                  </a:cubicBezTo>
                  <a:cubicBezTo>
                    <a:pt x="31264" y="0"/>
                    <a:pt x="34911" y="3491"/>
                    <a:pt x="34911" y="7758"/>
                  </a:cubicBezTo>
                  <a:lnTo>
                    <a:pt x="34911" y="9077"/>
                  </a:lnTo>
                  <a:cubicBezTo>
                    <a:pt x="34872" y="14895"/>
                    <a:pt x="30295" y="23274"/>
                    <a:pt x="22653" y="23274"/>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17" name="Freeform: Shape 16">
              <a:extLst>
                <a:ext uri="{FF2B5EF4-FFF2-40B4-BE49-F238E27FC236}">
                  <a16:creationId xmlns:a16="http://schemas.microsoft.com/office/drawing/2014/main" id="{D0FFC7B8-6119-4FBE-A79E-FB8BA2B0FD42}"/>
                </a:ext>
              </a:extLst>
            </p:cNvPr>
            <p:cNvSpPr/>
            <p:nvPr/>
          </p:nvSpPr>
          <p:spPr>
            <a:xfrm>
              <a:off x="9278737" y="449981"/>
              <a:ext cx="151279" cy="182311"/>
            </a:xfrm>
            <a:custGeom>
              <a:avLst/>
              <a:gdLst>
                <a:gd name="connsiteX0" fmla="*/ 49457 w 151279"/>
                <a:gd name="connsiteY0" fmla="*/ 184018 h 182311"/>
                <a:gd name="connsiteX1" fmla="*/ 0 w 151279"/>
                <a:gd name="connsiteY1" fmla="*/ 77269 h 182311"/>
                <a:gd name="connsiteX2" fmla="*/ 77269 w 151279"/>
                <a:gd name="connsiteY2" fmla="*/ 0 h 182311"/>
                <a:gd name="connsiteX3" fmla="*/ 154538 w 151279"/>
                <a:gd name="connsiteY3" fmla="*/ 77269 h 182311"/>
                <a:gd name="connsiteX4" fmla="*/ 106866 w 151279"/>
                <a:gd name="connsiteY4" fmla="*/ 182660 h 182311"/>
                <a:gd name="connsiteX5" fmla="*/ 97246 w 151279"/>
                <a:gd name="connsiteY5" fmla="*/ 170519 h 182311"/>
                <a:gd name="connsiteX6" fmla="*/ 139022 w 151279"/>
                <a:gd name="connsiteY6" fmla="*/ 77308 h 182311"/>
                <a:gd name="connsiteX7" fmla="*/ 77269 w 151279"/>
                <a:gd name="connsiteY7" fmla="*/ 15555 h 182311"/>
                <a:gd name="connsiteX8" fmla="*/ 15516 w 151279"/>
                <a:gd name="connsiteY8" fmla="*/ 77308 h 182311"/>
                <a:gd name="connsiteX9" fmla="*/ 58689 w 151279"/>
                <a:gd name="connsiteY9" fmla="*/ 171605 h 182311"/>
                <a:gd name="connsiteX10" fmla="*/ 49457 w 151279"/>
                <a:gd name="connsiteY10" fmla="*/ 184018 h 18231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51279" h="182311">
                  <a:moveTo>
                    <a:pt x="49457" y="184018"/>
                  </a:moveTo>
                  <a:cubicBezTo>
                    <a:pt x="20326" y="162451"/>
                    <a:pt x="0" y="110473"/>
                    <a:pt x="0" y="77269"/>
                  </a:cubicBezTo>
                  <a:cubicBezTo>
                    <a:pt x="0" y="34678"/>
                    <a:pt x="34639" y="0"/>
                    <a:pt x="77269" y="0"/>
                  </a:cubicBezTo>
                  <a:cubicBezTo>
                    <a:pt x="119860" y="0"/>
                    <a:pt x="154538" y="34639"/>
                    <a:pt x="154538" y="77269"/>
                  </a:cubicBezTo>
                  <a:cubicBezTo>
                    <a:pt x="154538" y="109231"/>
                    <a:pt x="134949" y="160395"/>
                    <a:pt x="106866" y="182660"/>
                  </a:cubicBezTo>
                  <a:lnTo>
                    <a:pt x="97246" y="170519"/>
                  </a:lnTo>
                  <a:cubicBezTo>
                    <a:pt x="121179" y="151551"/>
                    <a:pt x="139022" y="105663"/>
                    <a:pt x="139022" y="77308"/>
                  </a:cubicBezTo>
                  <a:cubicBezTo>
                    <a:pt x="139022" y="43250"/>
                    <a:pt x="111326" y="15555"/>
                    <a:pt x="77269" y="15555"/>
                  </a:cubicBezTo>
                  <a:cubicBezTo>
                    <a:pt x="43212" y="15555"/>
                    <a:pt x="15516" y="43250"/>
                    <a:pt x="15516" y="77308"/>
                  </a:cubicBezTo>
                  <a:cubicBezTo>
                    <a:pt x="15516" y="106128"/>
                    <a:pt x="34368" y="153607"/>
                    <a:pt x="58689" y="171605"/>
                  </a:cubicBezTo>
                  <a:lnTo>
                    <a:pt x="49457" y="184018"/>
                  </a:ln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18" name="Freeform: Shape 17">
              <a:extLst>
                <a:ext uri="{FF2B5EF4-FFF2-40B4-BE49-F238E27FC236}">
                  <a16:creationId xmlns:a16="http://schemas.microsoft.com/office/drawing/2014/main" id="{2929F3C7-CE07-4CB3-AA41-30B00D004E57}"/>
                </a:ext>
              </a:extLst>
            </p:cNvPr>
            <p:cNvSpPr/>
            <p:nvPr/>
          </p:nvSpPr>
          <p:spPr>
            <a:xfrm>
              <a:off x="9318910" y="632007"/>
              <a:ext cx="69821" cy="34911"/>
            </a:xfrm>
            <a:custGeom>
              <a:avLst/>
              <a:gdLst>
                <a:gd name="connsiteX0" fmla="*/ 3892 w 69821"/>
                <a:gd name="connsiteY0" fmla="*/ 35893 h 34910"/>
                <a:gd name="connsiteX1" fmla="*/ 323 w 69821"/>
                <a:gd name="connsiteY1" fmla="*/ 33566 h 34910"/>
                <a:gd name="connsiteX2" fmla="*/ 2340 w 69821"/>
                <a:gd name="connsiteY2" fmla="*/ 28446 h 34910"/>
                <a:gd name="connsiteX3" fmla="*/ 67003 w 69821"/>
                <a:gd name="connsiteY3" fmla="*/ 323 h 34910"/>
                <a:gd name="connsiteX4" fmla="*/ 72123 w 69821"/>
                <a:gd name="connsiteY4" fmla="*/ 2340 h 34910"/>
                <a:gd name="connsiteX5" fmla="*/ 70106 w 69821"/>
                <a:gd name="connsiteY5" fmla="*/ 7460 h 34910"/>
                <a:gd name="connsiteX6" fmla="*/ 5443 w 69821"/>
                <a:gd name="connsiteY6" fmla="*/ 35583 h 34910"/>
                <a:gd name="connsiteX7" fmla="*/ 3892 w 69821"/>
                <a:gd name="connsiteY7" fmla="*/ 35893 h 34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821" h="34910">
                  <a:moveTo>
                    <a:pt x="3892" y="35893"/>
                  </a:moveTo>
                  <a:cubicBezTo>
                    <a:pt x="2379" y="35893"/>
                    <a:pt x="983" y="35040"/>
                    <a:pt x="323" y="33566"/>
                  </a:cubicBezTo>
                  <a:cubicBezTo>
                    <a:pt x="-530" y="31588"/>
                    <a:pt x="362" y="29338"/>
                    <a:pt x="2340" y="28446"/>
                  </a:cubicBezTo>
                  <a:lnTo>
                    <a:pt x="67003" y="323"/>
                  </a:lnTo>
                  <a:cubicBezTo>
                    <a:pt x="68981" y="-530"/>
                    <a:pt x="71270" y="362"/>
                    <a:pt x="72123" y="2340"/>
                  </a:cubicBezTo>
                  <a:cubicBezTo>
                    <a:pt x="72976" y="4319"/>
                    <a:pt x="72084" y="6568"/>
                    <a:pt x="70106" y="7460"/>
                  </a:cubicBezTo>
                  <a:lnTo>
                    <a:pt x="5443" y="35583"/>
                  </a:lnTo>
                  <a:cubicBezTo>
                    <a:pt x="4939" y="35777"/>
                    <a:pt x="4396" y="35893"/>
                    <a:pt x="3892" y="35893"/>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19" name="Freeform: Shape 18">
              <a:extLst>
                <a:ext uri="{FF2B5EF4-FFF2-40B4-BE49-F238E27FC236}">
                  <a16:creationId xmlns:a16="http://schemas.microsoft.com/office/drawing/2014/main" id="{5A8A9444-64B8-457C-8B55-3090B0E28714}"/>
                </a:ext>
              </a:extLst>
            </p:cNvPr>
            <p:cNvSpPr/>
            <p:nvPr/>
          </p:nvSpPr>
          <p:spPr>
            <a:xfrm>
              <a:off x="9318910" y="659160"/>
              <a:ext cx="69821" cy="34911"/>
            </a:xfrm>
            <a:custGeom>
              <a:avLst/>
              <a:gdLst>
                <a:gd name="connsiteX0" fmla="*/ 3892 w 69821"/>
                <a:gd name="connsiteY0" fmla="*/ 35893 h 34910"/>
                <a:gd name="connsiteX1" fmla="*/ 323 w 69821"/>
                <a:gd name="connsiteY1" fmla="*/ 33566 h 34910"/>
                <a:gd name="connsiteX2" fmla="*/ 2340 w 69821"/>
                <a:gd name="connsiteY2" fmla="*/ 28446 h 34910"/>
                <a:gd name="connsiteX3" fmla="*/ 67003 w 69821"/>
                <a:gd name="connsiteY3" fmla="*/ 323 h 34910"/>
                <a:gd name="connsiteX4" fmla="*/ 72123 w 69821"/>
                <a:gd name="connsiteY4" fmla="*/ 2340 h 34910"/>
                <a:gd name="connsiteX5" fmla="*/ 70106 w 69821"/>
                <a:gd name="connsiteY5" fmla="*/ 7460 h 34910"/>
                <a:gd name="connsiteX6" fmla="*/ 5443 w 69821"/>
                <a:gd name="connsiteY6" fmla="*/ 35583 h 34910"/>
                <a:gd name="connsiteX7" fmla="*/ 3892 w 69821"/>
                <a:gd name="connsiteY7" fmla="*/ 35893 h 34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821" h="34910">
                  <a:moveTo>
                    <a:pt x="3892" y="35893"/>
                  </a:moveTo>
                  <a:cubicBezTo>
                    <a:pt x="2379" y="35893"/>
                    <a:pt x="983" y="35040"/>
                    <a:pt x="323" y="33566"/>
                  </a:cubicBezTo>
                  <a:cubicBezTo>
                    <a:pt x="-530" y="31588"/>
                    <a:pt x="362" y="29338"/>
                    <a:pt x="2340" y="28446"/>
                  </a:cubicBezTo>
                  <a:lnTo>
                    <a:pt x="67003" y="323"/>
                  </a:lnTo>
                  <a:cubicBezTo>
                    <a:pt x="68981" y="-530"/>
                    <a:pt x="71270" y="362"/>
                    <a:pt x="72123" y="2340"/>
                  </a:cubicBezTo>
                  <a:cubicBezTo>
                    <a:pt x="72976" y="4319"/>
                    <a:pt x="72084" y="6568"/>
                    <a:pt x="70106" y="7460"/>
                  </a:cubicBezTo>
                  <a:lnTo>
                    <a:pt x="5443" y="35583"/>
                  </a:lnTo>
                  <a:cubicBezTo>
                    <a:pt x="4939" y="35777"/>
                    <a:pt x="4396" y="35893"/>
                    <a:pt x="3892" y="35893"/>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0" name="Freeform: Shape 19">
              <a:extLst>
                <a:ext uri="{FF2B5EF4-FFF2-40B4-BE49-F238E27FC236}">
                  <a16:creationId xmlns:a16="http://schemas.microsoft.com/office/drawing/2014/main" id="{EB2774A6-9590-4218-8C96-236BDB444ED4}"/>
                </a:ext>
              </a:extLst>
            </p:cNvPr>
            <p:cNvSpPr/>
            <p:nvPr/>
          </p:nvSpPr>
          <p:spPr>
            <a:xfrm>
              <a:off x="9353136" y="524195"/>
              <a:ext cx="7758" cy="3879"/>
            </a:xfrm>
            <a:custGeom>
              <a:avLst/>
              <a:gdLst>
                <a:gd name="connsiteX0" fmla="*/ 3879 w 7757"/>
                <a:gd name="connsiteY0" fmla="*/ 7710 h 3878"/>
                <a:gd name="connsiteX1" fmla="*/ 1125 w 7757"/>
                <a:gd name="connsiteY1" fmla="*/ 6585 h 3878"/>
                <a:gd name="connsiteX2" fmla="*/ 0 w 7757"/>
                <a:gd name="connsiteY2" fmla="*/ 3831 h 3878"/>
                <a:gd name="connsiteX3" fmla="*/ 1125 w 7757"/>
                <a:gd name="connsiteY3" fmla="*/ 1076 h 3878"/>
                <a:gd name="connsiteX4" fmla="*/ 6633 w 7757"/>
                <a:gd name="connsiteY4" fmla="*/ 1076 h 3878"/>
                <a:gd name="connsiteX5" fmla="*/ 7758 w 7757"/>
                <a:gd name="connsiteY5" fmla="*/ 3831 h 3878"/>
                <a:gd name="connsiteX6" fmla="*/ 6633 w 7757"/>
                <a:gd name="connsiteY6" fmla="*/ 6585 h 3878"/>
                <a:gd name="connsiteX7" fmla="*/ 3879 w 7757"/>
                <a:gd name="connsiteY7" fmla="*/ 7710 h 38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757" h="3878">
                  <a:moveTo>
                    <a:pt x="3879" y="7710"/>
                  </a:moveTo>
                  <a:cubicBezTo>
                    <a:pt x="2870" y="7710"/>
                    <a:pt x="1862" y="7283"/>
                    <a:pt x="1125" y="6585"/>
                  </a:cubicBezTo>
                  <a:cubicBezTo>
                    <a:pt x="427" y="5848"/>
                    <a:pt x="0" y="4878"/>
                    <a:pt x="0" y="3831"/>
                  </a:cubicBezTo>
                  <a:cubicBezTo>
                    <a:pt x="0" y="2783"/>
                    <a:pt x="427" y="1813"/>
                    <a:pt x="1125" y="1076"/>
                  </a:cubicBezTo>
                  <a:cubicBezTo>
                    <a:pt x="2560" y="-359"/>
                    <a:pt x="5198" y="-359"/>
                    <a:pt x="6633" y="1076"/>
                  </a:cubicBezTo>
                  <a:cubicBezTo>
                    <a:pt x="7331" y="1813"/>
                    <a:pt x="7758" y="2822"/>
                    <a:pt x="7758" y="3831"/>
                  </a:cubicBezTo>
                  <a:cubicBezTo>
                    <a:pt x="7758" y="4839"/>
                    <a:pt x="7331" y="5848"/>
                    <a:pt x="6633" y="6585"/>
                  </a:cubicBezTo>
                  <a:cubicBezTo>
                    <a:pt x="5896" y="7283"/>
                    <a:pt x="4926" y="7710"/>
                    <a:pt x="3879" y="7710"/>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1" name="Freeform: Shape 20">
              <a:extLst>
                <a:ext uri="{FF2B5EF4-FFF2-40B4-BE49-F238E27FC236}">
                  <a16:creationId xmlns:a16="http://schemas.microsoft.com/office/drawing/2014/main" id="{06D37DC1-9FAD-4914-9CE1-378D4B5BC8A7}"/>
                </a:ext>
              </a:extLst>
            </p:cNvPr>
            <p:cNvSpPr/>
            <p:nvPr/>
          </p:nvSpPr>
          <p:spPr>
            <a:xfrm>
              <a:off x="9353524" y="539662"/>
              <a:ext cx="7758" cy="27153"/>
            </a:xfrm>
            <a:custGeom>
              <a:avLst/>
              <a:gdLst>
                <a:gd name="connsiteX0" fmla="*/ 3879 w 7757"/>
                <a:gd name="connsiteY0" fmla="*/ 27153 h 27152"/>
                <a:gd name="connsiteX1" fmla="*/ 0 w 7757"/>
                <a:gd name="connsiteY1" fmla="*/ 23274 h 27152"/>
                <a:gd name="connsiteX2" fmla="*/ 0 w 7757"/>
                <a:gd name="connsiteY2" fmla="*/ 3879 h 27152"/>
                <a:gd name="connsiteX3" fmla="*/ 3879 w 7757"/>
                <a:gd name="connsiteY3" fmla="*/ 0 h 27152"/>
                <a:gd name="connsiteX4" fmla="*/ 7758 w 7757"/>
                <a:gd name="connsiteY4" fmla="*/ 3879 h 27152"/>
                <a:gd name="connsiteX5" fmla="*/ 7758 w 7757"/>
                <a:gd name="connsiteY5" fmla="*/ 23274 h 27152"/>
                <a:gd name="connsiteX6" fmla="*/ 3879 w 7757"/>
                <a:gd name="connsiteY6" fmla="*/ 27153 h 27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757" h="27152">
                  <a:moveTo>
                    <a:pt x="3879" y="27153"/>
                  </a:moveTo>
                  <a:cubicBezTo>
                    <a:pt x="1746" y="27153"/>
                    <a:pt x="0" y="25407"/>
                    <a:pt x="0" y="23274"/>
                  </a:cubicBezTo>
                  <a:lnTo>
                    <a:pt x="0" y="3879"/>
                  </a:lnTo>
                  <a:cubicBezTo>
                    <a:pt x="0" y="1746"/>
                    <a:pt x="1746" y="0"/>
                    <a:pt x="3879" y="0"/>
                  </a:cubicBezTo>
                  <a:cubicBezTo>
                    <a:pt x="6012" y="0"/>
                    <a:pt x="7758" y="1746"/>
                    <a:pt x="7758" y="3879"/>
                  </a:cubicBezTo>
                  <a:lnTo>
                    <a:pt x="7758" y="23274"/>
                  </a:lnTo>
                  <a:cubicBezTo>
                    <a:pt x="7758" y="25446"/>
                    <a:pt x="6012" y="27153"/>
                    <a:pt x="3879" y="27153"/>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2" name="Freeform: Shape 21">
              <a:extLst>
                <a:ext uri="{FF2B5EF4-FFF2-40B4-BE49-F238E27FC236}">
                  <a16:creationId xmlns:a16="http://schemas.microsoft.com/office/drawing/2014/main" id="{5AD86521-E2AE-4F16-A067-78BFBF43D20B}"/>
                </a:ext>
              </a:extLst>
            </p:cNvPr>
            <p:cNvSpPr/>
            <p:nvPr/>
          </p:nvSpPr>
          <p:spPr>
            <a:xfrm>
              <a:off x="9326633" y="548691"/>
              <a:ext cx="15516" cy="15516"/>
            </a:xfrm>
            <a:custGeom>
              <a:avLst/>
              <a:gdLst>
                <a:gd name="connsiteX0" fmla="*/ 14478 w 15515"/>
                <a:gd name="connsiteY0" fmla="*/ 18318 h 15515"/>
                <a:gd name="connsiteX1" fmla="*/ 11724 w 15515"/>
                <a:gd name="connsiteY1" fmla="*/ 17194 h 15515"/>
                <a:gd name="connsiteX2" fmla="*/ 1135 w 15515"/>
                <a:gd name="connsiteY2" fmla="*/ 6604 h 15515"/>
                <a:gd name="connsiteX3" fmla="*/ 1135 w 15515"/>
                <a:gd name="connsiteY3" fmla="*/ 1135 h 15515"/>
                <a:gd name="connsiteX4" fmla="*/ 6604 w 15515"/>
                <a:gd name="connsiteY4" fmla="*/ 1135 h 15515"/>
                <a:gd name="connsiteX5" fmla="*/ 17194 w 15515"/>
                <a:gd name="connsiteY5" fmla="*/ 11724 h 15515"/>
                <a:gd name="connsiteX6" fmla="*/ 17194 w 15515"/>
                <a:gd name="connsiteY6" fmla="*/ 17194 h 15515"/>
                <a:gd name="connsiteX7" fmla="*/ 14478 w 15515"/>
                <a:gd name="connsiteY7" fmla="*/ 18318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5515" h="15515">
                  <a:moveTo>
                    <a:pt x="14478" y="18318"/>
                  </a:moveTo>
                  <a:cubicBezTo>
                    <a:pt x="13470" y="18318"/>
                    <a:pt x="12500" y="17931"/>
                    <a:pt x="11724" y="17194"/>
                  </a:cubicBezTo>
                  <a:lnTo>
                    <a:pt x="1135" y="6604"/>
                  </a:lnTo>
                  <a:cubicBezTo>
                    <a:pt x="-378" y="5091"/>
                    <a:pt x="-378" y="2647"/>
                    <a:pt x="1135" y="1135"/>
                  </a:cubicBezTo>
                  <a:cubicBezTo>
                    <a:pt x="2647" y="-378"/>
                    <a:pt x="5091" y="-378"/>
                    <a:pt x="6604" y="1135"/>
                  </a:cubicBezTo>
                  <a:lnTo>
                    <a:pt x="17194" y="11724"/>
                  </a:lnTo>
                  <a:cubicBezTo>
                    <a:pt x="18706" y="13237"/>
                    <a:pt x="18706" y="15681"/>
                    <a:pt x="17194" y="17194"/>
                  </a:cubicBezTo>
                  <a:cubicBezTo>
                    <a:pt x="16457" y="17969"/>
                    <a:pt x="15448" y="18318"/>
                    <a:pt x="14478" y="18318"/>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3" name="Freeform: Shape 22">
              <a:extLst>
                <a:ext uri="{FF2B5EF4-FFF2-40B4-BE49-F238E27FC236}">
                  <a16:creationId xmlns:a16="http://schemas.microsoft.com/office/drawing/2014/main" id="{C36AB5DC-6727-42CA-8372-BBF1B1555E8C}"/>
                </a:ext>
              </a:extLst>
            </p:cNvPr>
            <p:cNvSpPr/>
            <p:nvPr/>
          </p:nvSpPr>
          <p:spPr>
            <a:xfrm>
              <a:off x="9369689" y="548691"/>
              <a:ext cx="15516" cy="15516"/>
            </a:xfrm>
            <a:custGeom>
              <a:avLst/>
              <a:gdLst>
                <a:gd name="connsiteX0" fmla="*/ 3889 w 15515"/>
                <a:gd name="connsiteY0" fmla="*/ 18318 h 15515"/>
                <a:gd name="connsiteX1" fmla="*/ 1135 w 15515"/>
                <a:gd name="connsiteY1" fmla="*/ 17194 h 15515"/>
                <a:gd name="connsiteX2" fmla="*/ 1135 w 15515"/>
                <a:gd name="connsiteY2" fmla="*/ 11724 h 15515"/>
                <a:gd name="connsiteX3" fmla="*/ 11724 w 15515"/>
                <a:gd name="connsiteY3" fmla="*/ 1135 h 15515"/>
                <a:gd name="connsiteX4" fmla="*/ 17193 w 15515"/>
                <a:gd name="connsiteY4" fmla="*/ 1135 h 15515"/>
                <a:gd name="connsiteX5" fmla="*/ 17193 w 15515"/>
                <a:gd name="connsiteY5" fmla="*/ 6604 h 15515"/>
                <a:gd name="connsiteX6" fmla="*/ 6604 w 15515"/>
                <a:gd name="connsiteY6" fmla="*/ 17194 h 15515"/>
                <a:gd name="connsiteX7" fmla="*/ 3889 w 15515"/>
                <a:gd name="connsiteY7" fmla="*/ 18318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5515" h="15515">
                  <a:moveTo>
                    <a:pt x="3889" y="18318"/>
                  </a:moveTo>
                  <a:cubicBezTo>
                    <a:pt x="2880" y="18318"/>
                    <a:pt x="1910" y="17931"/>
                    <a:pt x="1135" y="17194"/>
                  </a:cubicBezTo>
                  <a:cubicBezTo>
                    <a:pt x="-378" y="15681"/>
                    <a:pt x="-378" y="13237"/>
                    <a:pt x="1135" y="11724"/>
                  </a:cubicBezTo>
                  <a:lnTo>
                    <a:pt x="11724" y="1135"/>
                  </a:lnTo>
                  <a:cubicBezTo>
                    <a:pt x="13237" y="-378"/>
                    <a:pt x="15681" y="-378"/>
                    <a:pt x="17193" y="1135"/>
                  </a:cubicBezTo>
                  <a:cubicBezTo>
                    <a:pt x="18706" y="2647"/>
                    <a:pt x="18706" y="5091"/>
                    <a:pt x="17193" y="6604"/>
                  </a:cubicBezTo>
                  <a:lnTo>
                    <a:pt x="6604" y="17194"/>
                  </a:lnTo>
                  <a:cubicBezTo>
                    <a:pt x="5867" y="17969"/>
                    <a:pt x="4897" y="18318"/>
                    <a:pt x="3889" y="18318"/>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grpSp>
      <p:grpSp>
        <p:nvGrpSpPr>
          <p:cNvPr id="30" name="Group 29">
            <a:extLst>
              <a:ext uri="{FF2B5EF4-FFF2-40B4-BE49-F238E27FC236}">
                <a16:creationId xmlns:a16="http://schemas.microsoft.com/office/drawing/2014/main" id="{96694606-EC69-42DB-9D49-8D0B4C9D8F39}"/>
              </a:ext>
            </a:extLst>
          </p:cNvPr>
          <p:cNvGrpSpPr/>
          <p:nvPr/>
        </p:nvGrpSpPr>
        <p:grpSpPr>
          <a:xfrm>
            <a:off x="8274952" y="3991309"/>
            <a:ext cx="484328" cy="483400"/>
            <a:chOff x="3798193" y="402333"/>
            <a:chExt cx="267660" cy="267147"/>
          </a:xfrm>
          <a:solidFill>
            <a:schemeClr val="accent5"/>
          </a:solidFill>
        </p:grpSpPr>
        <p:sp>
          <p:nvSpPr>
            <p:cNvPr id="31" name="Freeform: Shape 30">
              <a:extLst>
                <a:ext uri="{FF2B5EF4-FFF2-40B4-BE49-F238E27FC236}">
                  <a16:creationId xmlns:a16="http://schemas.microsoft.com/office/drawing/2014/main" id="{15568609-3134-46A1-BD97-4807FC421E2C}"/>
                </a:ext>
              </a:extLst>
            </p:cNvPr>
            <p:cNvSpPr/>
            <p:nvPr/>
          </p:nvSpPr>
          <p:spPr>
            <a:xfrm>
              <a:off x="3830702" y="483290"/>
              <a:ext cx="209464" cy="186190"/>
            </a:xfrm>
            <a:custGeom>
              <a:avLst/>
              <a:gdLst>
                <a:gd name="connsiteX0" fmla="*/ 169200 w 209463"/>
                <a:gd name="connsiteY0" fmla="*/ 186190 h 186190"/>
                <a:gd name="connsiteX1" fmla="*/ 37316 w 209463"/>
                <a:gd name="connsiteY1" fmla="*/ 186190 h 186190"/>
                <a:gd name="connsiteX2" fmla="*/ 0 w 209463"/>
                <a:gd name="connsiteY2" fmla="*/ 145926 h 186190"/>
                <a:gd name="connsiteX3" fmla="*/ 0 w 209463"/>
                <a:gd name="connsiteY3" fmla="*/ 7758 h 186190"/>
                <a:gd name="connsiteX4" fmla="*/ 7758 w 209463"/>
                <a:gd name="connsiteY4" fmla="*/ 0 h 186190"/>
                <a:gd name="connsiteX5" fmla="*/ 15516 w 209463"/>
                <a:gd name="connsiteY5" fmla="*/ 7758 h 186190"/>
                <a:gd name="connsiteX6" fmla="*/ 15516 w 209463"/>
                <a:gd name="connsiteY6" fmla="*/ 145965 h 186190"/>
                <a:gd name="connsiteX7" fmla="*/ 37316 w 209463"/>
                <a:gd name="connsiteY7" fmla="*/ 170713 h 186190"/>
                <a:gd name="connsiteX8" fmla="*/ 169200 w 209463"/>
                <a:gd name="connsiteY8" fmla="*/ 170713 h 186190"/>
                <a:gd name="connsiteX9" fmla="*/ 193948 w 209463"/>
                <a:gd name="connsiteY9" fmla="*/ 145965 h 186190"/>
                <a:gd name="connsiteX10" fmla="*/ 193948 w 209463"/>
                <a:gd name="connsiteY10" fmla="*/ 7758 h 186190"/>
                <a:gd name="connsiteX11" fmla="*/ 201706 w 209463"/>
                <a:gd name="connsiteY11" fmla="*/ 0 h 186190"/>
                <a:gd name="connsiteX12" fmla="*/ 209464 w 209463"/>
                <a:gd name="connsiteY12" fmla="*/ 7758 h 186190"/>
                <a:gd name="connsiteX13" fmla="*/ 209464 w 209463"/>
                <a:gd name="connsiteY13" fmla="*/ 145965 h 186190"/>
                <a:gd name="connsiteX14" fmla="*/ 169200 w 209463"/>
                <a:gd name="connsiteY14" fmla="*/ 186190 h 18619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209463" h="186190">
                  <a:moveTo>
                    <a:pt x="169200" y="186190"/>
                  </a:moveTo>
                  <a:lnTo>
                    <a:pt x="37316" y="186190"/>
                  </a:lnTo>
                  <a:cubicBezTo>
                    <a:pt x="7952" y="186190"/>
                    <a:pt x="0" y="176415"/>
                    <a:pt x="0" y="145926"/>
                  </a:cubicBezTo>
                  <a:lnTo>
                    <a:pt x="0" y="7758"/>
                  </a:lnTo>
                  <a:cubicBezTo>
                    <a:pt x="0" y="3491"/>
                    <a:pt x="3491" y="0"/>
                    <a:pt x="7758" y="0"/>
                  </a:cubicBezTo>
                  <a:cubicBezTo>
                    <a:pt x="12025" y="0"/>
                    <a:pt x="15516" y="3491"/>
                    <a:pt x="15516" y="7758"/>
                  </a:cubicBezTo>
                  <a:lnTo>
                    <a:pt x="15516" y="145965"/>
                  </a:lnTo>
                  <a:cubicBezTo>
                    <a:pt x="15516" y="168153"/>
                    <a:pt x="16447" y="170713"/>
                    <a:pt x="37316" y="170713"/>
                  </a:cubicBezTo>
                  <a:lnTo>
                    <a:pt x="169200" y="170713"/>
                  </a:lnTo>
                  <a:cubicBezTo>
                    <a:pt x="190069" y="170713"/>
                    <a:pt x="193948" y="168153"/>
                    <a:pt x="193948" y="145965"/>
                  </a:cubicBezTo>
                  <a:lnTo>
                    <a:pt x="193948" y="7758"/>
                  </a:lnTo>
                  <a:cubicBezTo>
                    <a:pt x="193948" y="3491"/>
                    <a:pt x="197439" y="0"/>
                    <a:pt x="201706" y="0"/>
                  </a:cubicBezTo>
                  <a:cubicBezTo>
                    <a:pt x="205973" y="0"/>
                    <a:pt x="209464" y="3491"/>
                    <a:pt x="209464" y="7758"/>
                  </a:cubicBezTo>
                  <a:lnTo>
                    <a:pt x="209464" y="145965"/>
                  </a:lnTo>
                  <a:cubicBezTo>
                    <a:pt x="209464" y="176415"/>
                    <a:pt x="198564" y="186190"/>
                    <a:pt x="169200" y="186190"/>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2" name="Freeform: Shape 31">
              <a:extLst>
                <a:ext uri="{FF2B5EF4-FFF2-40B4-BE49-F238E27FC236}">
                  <a16:creationId xmlns:a16="http://schemas.microsoft.com/office/drawing/2014/main" id="{B35C12A2-3E08-4D5B-92E8-5C364AF691C8}"/>
                </a:ext>
              </a:extLst>
            </p:cNvPr>
            <p:cNvSpPr/>
            <p:nvPr/>
          </p:nvSpPr>
          <p:spPr>
            <a:xfrm>
              <a:off x="3900523" y="572545"/>
              <a:ext cx="69821" cy="89216"/>
            </a:xfrm>
            <a:custGeom>
              <a:avLst/>
              <a:gdLst>
                <a:gd name="connsiteX0" fmla="*/ 65942 w 69821"/>
                <a:gd name="connsiteY0" fmla="*/ 93056 h 89216"/>
                <a:gd name="connsiteX1" fmla="*/ 62063 w 69821"/>
                <a:gd name="connsiteY1" fmla="*/ 89177 h 89216"/>
                <a:gd name="connsiteX2" fmla="*/ 62063 w 69821"/>
                <a:gd name="connsiteY2" fmla="*/ 15593 h 89216"/>
                <a:gd name="connsiteX3" fmla="*/ 52056 w 69821"/>
                <a:gd name="connsiteY3" fmla="*/ 7758 h 89216"/>
                <a:gd name="connsiteX4" fmla="*/ 14818 w 69821"/>
                <a:gd name="connsiteY4" fmla="*/ 7758 h 89216"/>
                <a:gd name="connsiteX5" fmla="*/ 7758 w 69821"/>
                <a:gd name="connsiteY5" fmla="*/ 15593 h 89216"/>
                <a:gd name="connsiteX6" fmla="*/ 7758 w 69821"/>
                <a:gd name="connsiteY6" fmla="*/ 89216 h 89216"/>
                <a:gd name="connsiteX7" fmla="*/ 3879 w 69821"/>
                <a:gd name="connsiteY7" fmla="*/ 93095 h 89216"/>
                <a:gd name="connsiteX8" fmla="*/ 0 w 69821"/>
                <a:gd name="connsiteY8" fmla="*/ 89216 h 89216"/>
                <a:gd name="connsiteX9" fmla="*/ 0 w 69821"/>
                <a:gd name="connsiteY9" fmla="*/ 15593 h 89216"/>
                <a:gd name="connsiteX10" fmla="*/ 14818 w 69821"/>
                <a:gd name="connsiteY10" fmla="*/ 0 h 89216"/>
                <a:gd name="connsiteX11" fmla="*/ 52056 w 69821"/>
                <a:gd name="connsiteY11" fmla="*/ 0 h 89216"/>
                <a:gd name="connsiteX12" fmla="*/ 69821 w 69821"/>
                <a:gd name="connsiteY12" fmla="*/ 15593 h 89216"/>
                <a:gd name="connsiteX13" fmla="*/ 69821 w 69821"/>
                <a:gd name="connsiteY13" fmla="*/ 89216 h 89216"/>
                <a:gd name="connsiteX14" fmla="*/ 65942 w 69821"/>
                <a:gd name="connsiteY14" fmla="*/ 93056 h 892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69821" h="89216">
                  <a:moveTo>
                    <a:pt x="65942" y="93056"/>
                  </a:moveTo>
                  <a:cubicBezTo>
                    <a:pt x="63809" y="93056"/>
                    <a:pt x="62063" y="91311"/>
                    <a:pt x="62063" y="89177"/>
                  </a:cubicBezTo>
                  <a:lnTo>
                    <a:pt x="62063" y="15593"/>
                  </a:lnTo>
                  <a:cubicBezTo>
                    <a:pt x="62063" y="7874"/>
                    <a:pt x="60589" y="7758"/>
                    <a:pt x="52056" y="7758"/>
                  </a:cubicBezTo>
                  <a:lnTo>
                    <a:pt x="14818" y="7758"/>
                  </a:lnTo>
                  <a:cubicBezTo>
                    <a:pt x="6284" y="7758"/>
                    <a:pt x="7758" y="7913"/>
                    <a:pt x="7758" y="15593"/>
                  </a:cubicBezTo>
                  <a:lnTo>
                    <a:pt x="7758" y="89216"/>
                  </a:lnTo>
                  <a:cubicBezTo>
                    <a:pt x="7758" y="91349"/>
                    <a:pt x="6012" y="93095"/>
                    <a:pt x="3879" y="93095"/>
                  </a:cubicBezTo>
                  <a:cubicBezTo>
                    <a:pt x="1746" y="93095"/>
                    <a:pt x="0" y="91349"/>
                    <a:pt x="0" y="89216"/>
                  </a:cubicBezTo>
                  <a:lnTo>
                    <a:pt x="0" y="15593"/>
                  </a:lnTo>
                  <a:cubicBezTo>
                    <a:pt x="0" y="2250"/>
                    <a:pt x="3530" y="0"/>
                    <a:pt x="14818" y="0"/>
                  </a:cubicBezTo>
                  <a:lnTo>
                    <a:pt x="52056" y="0"/>
                  </a:lnTo>
                  <a:cubicBezTo>
                    <a:pt x="63305" y="0"/>
                    <a:pt x="69821" y="2250"/>
                    <a:pt x="69821" y="15593"/>
                  </a:cubicBezTo>
                  <a:lnTo>
                    <a:pt x="69821" y="89216"/>
                  </a:lnTo>
                  <a:cubicBezTo>
                    <a:pt x="69821" y="91349"/>
                    <a:pt x="68076" y="93056"/>
                    <a:pt x="65942" y="93056"/>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3" name="Freeform: Shape 32">
              <a:extLst>
                <a:ext uri="{FF2B5EF4-FFF2-40B4-BE49-F238E27FC236}">
                  <a16:creationId xmlns:a16="http://schemas.microsoft.com/office/drawing/2014/main" id="{9F252A6C-2947-4F6F-9FAC-A76479305F48}"/>
                </a:ext>
              </a:extLst>
            </p:cNvPr>
            <p:cNvSpPr/>
            <p:nvPr/>
          </p:nvSpPr>
          <p:spPr>
            <a:xfrm>
              <a:off x="3798193" y="402333"/>
              <a:ext cx="143521" cy="108611"/>
            </a:xfrm>
            <a:custGeom>
              <a:avLst/>
              <a:gdLst>
                <a:gd name="connsiteX0" fmla="*/ 7761 w 143521"/>
                <a:gd name="connsiteY0" fmla="*/ 111834 h 108610"/>
                <a:gd name="connsiteX1" fmla="*/ 1555 w 143521"/>
                <a:gd name="connsiteY1" fmla="*/ 108730 h 108610"/>
                <a:gd name="connsiteX2" fmla="*/ 3106 w 143521"/>
                <a:gd name="connsiteY2" fmla="*/ 97869 h 108610"/>
                <a:gd name="connsiteX3" fmla="*/ 131112 w 143521"/>
                <a:gd name="connsiteY3" fmla="*/ 1555 h 108610"/>
                <a:gd name="connsiteX4" fmla="*/ 141973 w 143521"/>
                <a:gd name="connsiteY4" fmla="*/ 3106 h 108610"/>
                <a:gd name="connsiteX5" fmla="*/ 140421 w 143521"/>
                <a:gd name="connsiteY5" fmla="*/ 13967 h 108610"/>
                <a:gd name="connsiteX6" fmla="*/ 12416 w 143521"/>
                <a:gd name="connsiteY6" fmla="*/ 110282 h 108610"/>
                <a:gd name="connsiteX7" fmla="*/ 7761 w 143521"/>
                <a:gd name="connsiteY7" fmla="*/ 111834 h 1086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43521" h="108610">
                  <a:moveTo>
                    <a:pt x="7761" y="111834"/>
                  </a:moveTo>
                  <a:cubicBezTo>
                    <a:pt x="5395" y="111834"/>
                    <a:pt x="3068" y="110786"/>
                    <a:pt x="1555" y="108730"/>
                  </a:cubicBezTo>
                  <a:cubicBezTo>
                    <a:pt x="-1005" y="105317"/>
                    <a:pt x="-346" y="100429"/>
                    <a:pt x="3106" y="97869"/>
                  </a:cubicBezTo>
                  <a:lnTo>
                    <a:pt x="131112" y="1555"/>
                  </a:lnTo>
                  <a:cubicBezTo>
                    <a:pt x="134525" y="-1005"/>
                    <a:pt x="139413" y="-346"/>
                    <a:pt x="141973" y="3106"/>
                  </a:cubicBezTo>
                  <a:cubicBezTo>
                    <a:pt x="144533" y="6559"/>
                    <a:pt x="143874" y="11407"/>
                    <a:pt x="140421" y="13967"/>
                  </a:cubicBezTo>
                  <a:lnTo>
                    <a:pt x="12416" y="110282"/>
                  </a:lnTo>
                  <a:cubicBezTo>
                    <a:pt x="11019" y="111329"/>
                    <a:pt x="9390" y="111834"/>
                    <a:pt x="7761" y="111834"/>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4" name="Freeform: Shape 33">
              <a:extLst>
                <a:ext uri="{FF2B5EF4-FFF2-40B4-BE49-F238E27FC236}">
                  <a16:creationId xmlns:a16="http://schemas.microsoft.com/office/drawing/2014/main" id="{3177CA31-9DDD-4AA8-AFBD-3D6D414C1F0E}"/>
                </a:ext>
              </a:extLst>
            </p:cNvPr>
            <p:cNvSpPr/>
            <p:nvPr/>
          </p:nvSpPr>
          <p:spPr>
            <a:xfrm>
              <a:off x="3926210" y="402344"/>
              <a:ext cx="139643" cy="108611"/>
            </a:xfrm>
            <a:custGeom>
              <a:avLst/>
              <a:gdLst>
                <a:gd name="connsiteX0" fmla="*/ 135755 w 139642"/>
                <a:gd name="connsiteY0" fmla="*/ 111822 h 108610"/>
                <a:gd name="connsiteX1" fmla="*/ 131101 w 139642"/>
                <a:gd name="connsiteY1" fmla="*/ 110271 h 108610"/>
                <a:gd name="connsiteX2" fmla="*/ 3095 w 139642"/>
                <a:gd name="connsiteY2" fmla="*/ 13956 h 108610"/>
                <a:gd name="connsiteX3" fmla="*/ 1543 w 139642"/>
                <a:gd name="connsiteY3" fmla="*/ 3095 h 108610"/>
                <a:gd name="connsiteX4" fmla="*/ 12404 w 139642"/>
                <a:gd name="connsiteY4" fmla="*/ 1543 h 108610"/>
                <a:gd name="connsiteX5" fmla="*/ 140410 w 139642"/>
                <a:gd name="connsiteY5" fmla="*/ 97858 h 108610"/>
                <a:gd name="connsiteX6" fmla="*/ 141962 w 139642"/>
                <a:gd name="connsiteY6" fmla="*/ 108719 h 108610"/>
                <a:gd name="connsiteX7" fmla="*/ 135755 w 139642"/>
                <a:gd name="connsiteY7" fmla="*/ 111822 h 1086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39642" h="108610">
                  <a:moveTo>
                    <a:pt x="135755" y="111822"/>
                  </a:moveTo>
                  <a:cubicBezTo>
                    <a:pt x="134126" y="111822"/>
                    <a:pt x="132497" y="111318"/>
                    <a:pt x="131101" y="110271"/>
                  </a:cubicBezTo>
                  <a:lnTo>
                    <a:pt x="3095" y="13956"/>
                  </a:lnTo>
                  <a:cubicBezTo>
                    <a:pt x="-319" y="11396"/>
                    <a:pt x="-1017" y="6508"/>
                    <a:pt x="1543" y="3095"/>
                  </a:cubicBezTo>
                  <a:cubicBezTo>
                    <a:pt x="4142" y="-319"/>
                    <a:pt x="8991" y="-1017"/>
                    <a:pt x="12404" y="1543"/>
                  </a:cubicBezTo>
                  <a:lnTo>
                    <a:pt x="140410" y="97858"/>
                  </a:lnTo>
                  <a:cubicBezTo>
                    <a:pt x="143824" y="100418"/>
                    <a:pt x="144522" y="105305"/>
                    <a:pt x="141962" y="108719"/>
                  </a:cubicBezTo>
                  <a:cubicBezTo>
                    <a:pt x="140449" y="110775"/>
                    <a:pt x="138121" y="111822"/>
                    <a:pt x="135755" y="111822"/>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5" name="Freeform: Shape 34">
              <a:extLst>
                <a:ext uri="{FF2B5EF4-FFF2-40B4-BE49-F238E27FC236}">
                  <a16:creationId xmlns:a16="http://schemas.microsoft.com/office/drawing/2014/main" id="{5B515C6A-8491-4EAA-A599-647C392BD29B}"/>
                </a:ext>
              </a:extLst>
            </p:cNvPr>
            <p:cNvSpPr/>
            <p:nvPr/>
          </p:nvSpPr>
          <p:spPr>
            <a:xfrm>
              <a:off x="3861718" y="458360"/>
              <a:ext cx="54305" cy="89216"/>
            </a:xfrm>
            <a:custGeom>
              <a:avLst/>
              <a:gdLst>
                <a:gd name="connsiteX0" fmla="*/ 3895 w 54305"/>
                <a:gd name="connsiteY0" fmla="*/ 90872 h 89216"/>
                <a:gd name="connsiteX1" fmla="*/ 16 w 54305"/>
                <a:gd name="connsiteY1" fmla="*/ 86993 h 89216"/>
                <a:gd name="connsiteX2" fmla="*/ 16 w 54305"/>
                <a:gd name="connsiteY2" fmla="*/ 42889 h 89216"/>
                <a:gd name="connsiteX3" fmla="*/ 792 w 54305"/>
                <a:gd name="connsiteY3" fmla="*/ 39825 h 89216"/>
                <a:gd name="connsiteX4" fmla="*/ 51334 w 54305"/>
                <a:gd name="connsiteY4" fmla="*/ 802 h 89216"/>
                <a:gd name="connsiteX5" fmla="*/ 56571 w 54305"/>
                <a:gd name="connsiteY5" fmla="*/ 1539 h 89216"/>
                <a:gd name="connsiteX6" fmla="*/ 56493 w 54305"/>
                <a:gd name="connsiteY6" fmla="*/ 6970 h 89216"/>
                <a:gd name="connsiteX7" fmla="*/ 7735 w 54305"/>
                <a:gd name="connsiteY7" fmla="*/ 44829 h 89216"/>
                <a:gd name="connsiteX8" fmla="*/ 7735 w 54305"/>
                <a:gd name="connsiteY8" fmla="*/ 87032 h 89216"/>
                <a:gd name="connsiteX9" fmla="*/ 3895 w 54305"/>
                <a:gd name="connsiteY9" fmla="*/ 90872 h 892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54305" h="89216">
                  <a:moveTo>
                    <a:pt x="3895" y="90872"/>
                  </a:moveTo>
                  <a:cubicBezTo>
                    <a:pt x="1761" y="90872"/>
                    <a:pt x="16" y="89126"/>
                    <a:pt x="16" y="86993"/>
                  </a:cubicBezTo>
                  <a:lnTo>
                    <a:pt x="16" y="42889"/>
                  </a:lnTo>
                  <a:cubicBezTo>
                    <a:pt x="16" y="41687"/>
                    <a:pt x="-178" y="40562"/>
                    <a:pt x="792" y="39825"/>
                  </a:cubicBezTo>
                  <a:lnTo>
                    <a:pt x="51334" y="802"/>
                  </a:lnTo>
                  <a:cubicBezTo>
                    <a:pt x="53041" y="-516"/>
                    <a:pt x="55291" y="-167"/>
                    <a:pt x="56571" y="1539"/>
                  </a:cubicBezTo>
                  <a:cubicBezTo>
                    <a:pt x="57890" y="3246"/>
                    <a:pt x="58200" y="5690"/>
                    <a:pt x="56493" y="6970"/>
                  </a:cubicBezTo>
                  <a:lnTo>
                    <a:pt x="7735" y="44829"/>
                  </a:lnTo>
                  <a:lnTo>
                    <a:pt x="7735" y="87032"/>
                  </a:lnTo>
                  <a:cubicBezTo>
                    <a:pt x="7774" y="89165"/>
                    <a:pt x="6028" y="90872"/>
                    <a:pt x="3895" y="90872"/>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6" name="Freeform: Shape 35">
              <a:extLst>
                <a:ext uri="{FF2B5EF4-FFF2-40B4-BE49-F238E27FC236}">
                  <a16:creationId xmlns:a16="http://schemas.microsoft.com/office/drawing/2014/main" id="{DAD2DF36-9A7D-42E1-8708-3028D7558B44}"/>
                </a:ext>
              </a:extLst>
            </p:cNvPr>
            <p:cNvSpPr/>
            <p:nvPr/>
          </p:nvSpPr>
          <p:spPr>
            <a:xfrm>
              <a:off x="3861733" y="556990"/>
              <a:ext cx="7758" cy="11637"/>
            </a:xfrm>
            <a:custGeom>
              <a:avLst/>
              <a:gdLst>
                <a:gd name="connsiteX0" fmla="*/ 3879 w 7757"/>
                <a:gd name="connsiteY0" fmla="*/ 11637 h 11636"/>
                <a:gd name="connsiteX1" fmla="*/ 0 w 7757"/>
                <a:gd name="connsiteY1" fmla="*/ 7758 h 11636"/>
                <a:gd name="connsiteX2" fmla="*/ 0 w 7757"/>
                <a:gd name="connsiteY2" fmla="*/ 3879 h 11636"/>
                <a:gd name="connsiteX3" fmla="*/ 3879 w 7757"/>
                <a:gd name="connsiteY3" fmla="*/ 0 h 11636"/>
                <a:gd name="connsiteX4" fmla="*/ 7758 w 7757"/>
                <a:gd name="connsiteY4" fmla="*/ 3879 h 11636"/>
                <a:gd name="connsiteX5" fmla="*/ 7758 w 7757"/>
                <a:gd name="connsiteY5" fmla="*/ 7758 h 11636"/>
                <a:gd name="connsiteX6" fmla="*/ 3879 w 7757"/>
                <a:gd name="connsiteY6" fmla="*/ 11637 h 116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757" h="11636">
                  <a:moveTo>
                    <a:pt x="3879" y="11637"/>
                  </a:moveTo>
                  <a:cubicBezTo>
                    <a:pt x="1746" y="11637"/>
                    <a:pt x="0" y="9891"/>
                    <a:pt x="0" y="7758"/>
                  </a:cubicBezTo>
                  <a:lnTo>
                    <a:pt x="0" y="3879"/>
                  </a:lnTo>
                  <a:cubicBezTo>
                    <a:pt x="0" y="1746"/>
                    <a:pt x="1746" y="0"/>
                    <a:pt x="3879" y="0"/>
                  </a:cubicBezTo>
                  <a:cubicBezTo>
                    <a:pt x="6012" y="0"/>
                    <a:pt x="7758" y="1746"/>
                    <a:pt x="7758" y="3879"/>
                  </a:cubicBezTo>
                  <a:lnTo>
                    <a:pt x="7758" y="7758"/>
                  </a:lnTo>
                  <a:cubicBezTo>
                    <a:pt x="7758" y="9930"/>
                    <a:pt x="6012" y="11637"/>
                    <a:pt x="3879" y="11637"/>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grpSp>
      <p:sp>
        <p:nvSpPr>
          <p:cNvPr id="4" name="Picture Placeholder 3">
            <a:extLst>
              <a:ext uri="{FF2B5EF4-FFF2-40B4-BE49-F238E27FC236}">
                <a16:creationId xmlns:a16="http://schemas.microsoft.com/office/drawing/2014/main" id="{F349B2C0-9780-4E12-9C14-38E4F3A72340}"/>
              </a:ext>
            </a:extLst>
          </p:cNvPr>
          <p:cNvSpPr>
            <a:spLocks noGrp="1"/>
          </p:cNvSpPr>
          <p:nvPr>
            <p:ph type="pic" sz="quarter" idx="12"/>
          </p:nvPr>
        </p:nvSpPr>
        <p:spPr/>
      </p:sp>
      <p:sp>
        <p:nvSpPr>
          <p:cNvPr id="2" name="Title 1">
            <a:extLst>
              <a:ext uri="{FF2B5EF4-FFF2-40B4-BE49-F238E27FC236}">
                <a16:creationId xmlns:a16="http://schemas.microsoft.com/office/drawing/2014/main" id="{07A31C97-A53B-4D78-B7B1-01BE71421416}"/>
              </a:ext>
            </a:extLst>
          </p:cNvPr>
          <p:cNvSpPr>
            <a:spLocks noGrp="1"/>
          </p:cNvSpPr>
          <p:nvPr>
            <p:ph type="title"/>
          </p:nvPr>
        </p:nvSpPr>
        <p:spPr/>
        <p:txBody>
          <a:bodyPr/>
          <a:lstStyle/>
          <a:p>
            <a:r>
              <a:rPr lang="en-US" sz="4400" b="1">
                <a:solidFill>
                  <a:schemeClr val="bg1"/>
                </a:solidFill>
                <a:latin typeface="+mj-lt"/>
              </a:rPr>
              <a:t>Learn Everywhere and Everytime.</a:t>
            </a:r>
            <a:endParaRPr lang="en-US" sz="4400" b="1" dirty="0">
              <a:solidFill>
                <a:schemeClr val="bg1"/>
              </a:solidFill>
              <a:latin typeface="+mj-lt"/>
            </a:endParaRPr>
          </a:p>
        </p:txBody>
      </p:sp>
      <p:sp>
        <p:nvSpPr>
          <p:cNvPr id="3" name="Text Placeholder 2">
            <a:extLst>
              <a:ext uri="{FF2B5EF4-FFF2-40B4-BE49-F238E27FC236}">
                <a16:creationId xmlns:a16="http://schemas.microsoft.com/office/drawing/2014/main" id="{FF57A11D-F4D5-4083-A9EE-34B157084A61}"/>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Donec sed elit quis felis aliquam bibendum ac ut neque. Nunc vitae lobortis enim. Mauris laoreet lobortis auctor. </a:t>
            </a:r>
            <a:endParaRPr lang="en-US" sz="1200" dirty="0">
              <a:solidFill>
                <a:schemeClr val="tx1">
                  <a:lumMod val="50000"/>
                  <a:lumOff val="50000"/>
                </a:schemeClr>
              </a:solidFill>
            </a:endParaRPr>
          </a:p>
        </p:txBody>
      </p:sp>
      <p:sp>
        <p:nvSpPr>
          <p:cNvPr id="5" name="Text Placeholder 4">
            <a:extLst>
              <a:ext uri="{FF2B5EF4-FFF2-40B4-BE49-F238E27FC236}">
                <a16:creationId xmlns:a16="http://schemas.microsoft.com/office/drawing/2014/main" id="{9A7497BE-9A1A-4775-977B-18230441E0D7}"/>
              </a:ext>
            </a:extLst>
          </p:cNvPr>
          <p:cNvSpPr>
            <a:spLocks noGrp="1"/>
          </p:cNvSpPr>
          <p:nvPr>
            <p:ph type="body" sz="quarter" idx="13"/>
          </p:nvPr>
        </p:nvSpPr>
        <p:spPr/>
        <p:txBody>
          <a:bodyPr/>
          <a:lstStyle/>
          <a:p>
            <a:r>
              <a:rPr lang="en-US" sz="1200">
                <a:solidFill>
                  <a:schemeClr val="tx1">
                    <a:lumMod val="50000"/>
                    <a:lumOff val="50000"/>
                  </a:schemeClr>
                </a:solidFill>
              </a:rPr>
              <a:t>Fusce condimentum urna ligula, in viverra neque eleifend vitae..</a:t>
            </a:r>
            <a:endParaRPr lang="en-US" sz="1200" dirty="0">
              <a:solidFill>
                <a:schemeClr val="tx1">
                  <a:lumMod val="50000"/>
                  <a:lumOff val="50000"/>
                </a:schemeClr>
              </a:solidFill>
            </a:endParaRPr>
          </a:p>
        </p:txBody>
      </p:sp>
      <p:sp>
        <p:nvSpPr>
          <p:cNvPr id="7" name="Text Placeholder 6">
            <a:extLst>
              <a:ext uri="{FF2B5EF4-FFF2-40B4-BE49-F238E27FC236}">
                <a16:creationId xmlns:a16="http://schemas.microsoft.com/office/drawing/2014/main" id="{FB280BAE-4E76-438E-9B72-9F68B7DE39C8}"/>
              </a:ext>
            </a:extLst>
          </p:cNvPr>
          <p:cNvSpPr>
            <a:spLocks noGrp="1"/>
          </p:cNvSpPr>
          <p:nvPr>
            <p:ph type="body" sz="quarter" idx="14"/>
          </p:nvPr>
        </p:nvSpPr>
        <p:spPr/>
        <p:txBody>
          <a:bodyPr/>
          <a:lstStyle/>
          <a:p>
            <a:r>
              <a:rPr lang="en-US" sz="1200">
                <a:solidFill>
                  <a:schemeClr val="tx1">
                    <a:lumMod val="50000"/>
                    <a:lumOff val="50000"/>
                  </a:schemeClr>
                </a:solidFill>
              </a:rPr>
              <a:t>Fusce condimentum urna ligula, in viverra neque eleifend vitae..</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4019684519"/>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E63579B2-8797-446F-A00D-F102F8388812}"/>
              </a:ext>
            </a:extLst>
          </p:cNvPr>
          <p:cNvSpPr>
            <a:spLocks noGrp="1"/>
          </p:cNvSpPr>
          <p:nvPr>
            <p:ph type="pic" sz="quarter" idx="12"/>
          </p:nvPr>
        </p:nvSpPr>
        <p:spPr/>
      </p:sp>
      <p:sp>
        <p:nvSpPr>
          <p:cNvPr id="24" name="Freeform: Shape 23">
            <a:extLst>
              <a:ext uri="{FF2B5EF4-FFF2-40B4-BE49-F238E27FC236}">
                <a16:creationId xmlns:a16="http://schemas.microsoft.com/office/drawing/2014/main" id="{5308C2DC-6EF2-4FCE-B95F-795DA705B041}"/>
              </a:ext>
            </a:extLst>
          </p:cNvPr>
          <p:cNvSpPr/>
          <p:nvPr/>
        </p:nvSpPr>
        <p:spPr>
          <a:xfrm rot="21170883">
            <a:off x="5767574" y="2751205"/>
            <a:ext cx="6168644" cy="4656479"/>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3">
              <a:alpha val="60000"/>
            </a:schemeClr>
          </a:solidFill>
          <a:ln w="586" cap="flat">
            <a:noFill/>
            <a:prstDash val="solid"/>
            <a:miter/>
          </a:ln>
        </p:spPr>
        <p:txBody>
          <a:bodyPr rtlCol="0" anchor="ctr"/>
          <a:lstStyle/>
          <a:p>
            <a:endParaRPr lang="en-US"/>
          </a:p>
        </p:txBody>
      </p:sp>
      <p:sp>
        <p:nvSpPr>
          <p:cNvPr id="25" name="Freeform: Shape 24">
            <a:extLst>
              <a:ext uri="{FF2B5EF4-FFF2-40B4-BE49-F238E27FC236}">
                <a16:creationId xmlns:a16="http://schemas.microsoft.com/office/drawing/2014/main" id="{8161EBA8-71F4-43A1-A066-2160716F54CD}"/>
              </a:ext>
            </a:extLst>
          </p:cNvPr>
          <p:cNvSpPr/>
          <p:nvPr/>
        </p:nvSpPr>
        <p:spPr>
          <a:xfrm>
            <a:off x="6532275" y="591487"/>
            <a:ext cx="1567252" cy="1567252"/>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6">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4" name="Title 3">
            <a:extLst>
              <a:ext uri="{FF2B5EF4-FFF2-40B4-BE49-F238E27FC236}">
                <a16:creationId xmlns:a16="http://schemas.microsoft.com/office/drawing/2014/main" id="{FC7DAE84-AB24-4202-AB66-89891AD50099}"/>
              </a:ext>
            </a:extLst>
          </p:cNvPr>
          <p:cNvSpPr>
            <a:spLocks noGrp="1"/>
          </p:cNvSpPr>
          <p:nvPr>
            <p:ph type="title"/>
          </p:nvPr>
        </p:nvSpPr>
        <p:spPr/>
        <p:txBody>
          <a:bodyPr/>
          <a:lstStyle/>
          <a:p>
            <a:r>
              <a:rPr lang="en-US" sz="2800" b="0" i="0">
                <a:solidFill>
                  <a:schemeClr val="bg1"/>
                </a:solidFill>
                <a:effectLst/>
                <a:latin typeface="+mj-lt"/>
              </a:rPr>
              <a:t>Education Is The Most Powerful Weapon</a:t>
            </a:r>
            <a:endParaRPr lang="en-US" sz="2800" dirty="0">
              <a:solidFill>
                <a:schemeClr val="bg1"/>
              </a:solidFill>
              <a:latin typeface="+mj-lt"/>
            </a:endParaRPr>
          </a:p>
        </p:txBody>
      </p:sp>
      <p:sp>
        <p:nvSpPr>
          <p:cNvPr id="6" name="Text Placeholder 5">
            <a:extLst>
              <a:ext uri="{FF2B5EF4-FFF2-40B4-BE49-F238E27FC236}">
                <a16:creationId xmlns:a16="http://schemas.microsoft.com/office/drawing/2014/main" id="{AE07679A-3EF0-4C26-ADE1-3F9423A6C853}"/>
              </a:ext>
            </a:extLst>
          </p:cNvPr>
          <p:cNvSpPr>
            <a:spLocks noGrp="1"/>
          </p:cNvSpPr>
          <p:nvPr>
            <p:ph type="body" sz="quarter" idx="11"/>
          </p:nvPr>
        </p:nvSpPr>
        <p:spPr/>
        <p:txBody>
          <a:bodyPr/>
          <a:lstStyle/>
          <a:p>
            <a:r>
              <a:rPr lang="en-US" sz="1200">
                <a:solidFill>
                  <a:schemeClr val="bg1"/>
                </a:solidFill>
              </a:rPr>
              <a:t>Fusce condimentum urna ligula, in viverra neque eleifend vitae. Nam I tortor augue donec nunc velar sed a elit quis felis aliquam bibendum ac ut urna ligula id quis neque.</a:t>
            </a:r>
          </a:p>
        </p:txBody>
      </p:sp>
      <p:sp>
        <p:nvSpPr>
          <p:cNvPr id="5" name="Text Placeholder 4">
            <a:extLst>
              <a:ext uri="{FF2B5EF4-FFF2-40B4-BE49-F238E27FC236}">
                <a16:creationId xmlns:a16="http://schemas.microsoft.com/office/drawing/2014/main" id="{5B14D730-6B72-4F84-8F9A-BB5479D6F905}"/>
              </a:ext>
            </a:extLst>
          </p:cNvPr>
          <p:cNvSpPr>
            <a:spLocks noGrp="1"/>
          </p:cNvSpPr>
          <p:nvPr>
            <p:ph type="body" sz="quarter" idx="10"/>
          </p:nvPr>
        </p:nvSpPr>
        <p:spPr/>
        <p:txBody>
          <a:bodyPr/>
          <a:lstStyle/>
          <a:p>
            <a:r>
              <a:rPr lang="en-US" sz="1400" b="1">
                <a:solidFill>
                  <a:schemeClr val="bg1"/>
                </a:solidFill>
              </a:rPr>
              <a:t>Learn Everywhere and Everytime.</a:t>
            </a:r>
            <a:endParaRPr lang="en-US" sz="1400" b="1" dirty="0">
              <a:solidFill>
                <a:schemeClr val="bg1"/>
              </a:solidFill>
            </a:endParaRPr>
          </a:p>
        </p:txBody>
      </p:sp>
      <p:sp>
        <p:nvSpPr>
          <p:cNvPr id="8" name="Text Placeholder 7">
            <a:extLst>
              <a:ext uri="{FF2B5EF4-FFF2-40B4-BE49-F238E27FC236}">
                <a16:creationId xmlns:a16="http://schemas.microsoft.com/office/drawing/2014/main" id="{AA628984-9E92-4D8D-B554-B459A33DF35E}"/>
              </a:ext>
            </a:extLst>
          </p:cNvPr>
          <p:cNvSpPr>
            <a:spLocks noGrp="1"/>
          </p:cNvSpPr>
          <p:nvPr>
            <p:ph type="body" sz="quarter" idx="13"/>
          </p:nvPr>
        </p:nvSpPr>
        <p:spPr/>
        <p:txBody>
          <a:bodyPr/>
          <a:lstStyle/>
          <a:p>
            <a:r>
              <a:rPr lang="en-US" sz="1200">
                <a:solidFill>
                  <a:schemeClr val="bg1"/>
                </a:solidFill>
              </a:rPr>
              <a:t>Fusce condimentum urna ligula, in viverra neque eleifend vitae. Nam I tortor augue.</a:t>
            </a:r>
            <a:endParaRPr lang="en-US" sz="1200" dirty="0">
              <a:solidFill>
                <a:schemeClr val="bg1"/>
              </a:solidFill>
            </a:endParaRPr>
          </a:p>
        </p:txBody>
      </p:sp>
      <p:sp>
        <p:nvSpPr>
          <p:cNvPr id="10" name="Text Placeholder 9">
            <a:extLst>
              <a:ext uri="{FF2B5EF4-FFF2-40B4-BE49-F238E27FC236}">
                <a16:creationId xmlns:a16="http://schemas.microsoft.com/office/drawing/2014/main" id="{9DAF9060-CC9B-4055-80E4-1B4F479E75B5}"/>
              </a:ext>
            </a:extLst>
          </p:cNvPr>
          <p:cNvSpPr>
            <a:spLocks noGrp="1"/>
          </p:cNvSpPr>
          <p:nvPr>
            <p:ph type="body" sz="quarter" idx="14"/>
          </p:nvPr>
        </p:nvSpPr>
        <p:spPr/>
        <p:txBody>
          <a:bodyPr/>
          <a:lstStyle/>
          <a:p>
            <a:r>
              <a:rPr lang="en-US" sz="1400" b="1">
                <a:solidFill>
                  <a:schemeClr val="bg1"/>
                </a:solidFill>
              </a:rPr>
              <a:t>Education For Better Life</a:t>
            </a:r>
            <a:endParaRPr lang="en-US" sz="1400" b="1" dirty="0">
              <a:solidFill>
                <a:schemeClr val="bg1"/>
              </a:solidFill>
            </a:endParaRPr>
          </a:p>
        </p:txBody>
      </p:sp>
      <p:sp>
        <p:nvSpPr>
          <p:cNvPr id="11" name="Text Placeholder 10">
            <a:extLst>
              <a:ext uri="{FF2B5EF4-FFF2-40B4-BE49-F238E27FC236}">
                <a16:creationId xmlns:a16="http://schemas.microsoft.com/office/drawing/2014/main" id="{7B2453D2-D262-4E71-A4C8-4821DA98B589}"/>
              </a:ext>
            </a:extLst>
          </p:cNvPr>
          <p:cNvSpPr>
            <a:spLocks noGrp="1"/>
          </p:cNvSpPr>
          <p:nvPr>
            <p:ph type="body" sz="quarter" idx="15"/>
          </p:nvPr>
        </p:nvSpPr>
        <p:spPr/>
        <p:txBody>
          <a:bodyPr/>
          <a:lstStyle/>
          <a:p>
            <a:r>
              <a:rPr lang="en-US" sz="1200">
                <a:solidFill>
                  <a:schemeClr val="bg1"/>
                </a:solidFill>
              </a:rPr>
              <a:t>Fusce condimentum urna ligula, in viverra neque eleifend vitae. Nam I tortor augue.</a:t>
            </a:r>
            <a:endParaRPr lang="en-US" sz="1200" dirty="0">
              <a:solidFill>
                <a:schemeClr val="bg1"/>
              </a:solidFill>
            </a:endParaRPr>
          </a:p>
        </p:txBody>
      </p:sp>
      <p:sp>
        <p:nvSpPr>
          <p:cNvPr id="12" name="Text Placeholder 11">
            <a:extLst>
              <a:ext uri="{FF2B5EF4-FFF2-40B4-BE49-F238E27FC236}">
                <a16:creationId xmlns:a16="http://schemas.microsoft.com/office/drawing/2014/main" id="{4B8B7FED-5541-4C7E-90B0-281ACDCC28AE}"/>
              </a:ext>
            </a:extLst>
          </p:cNvPr>
          <p:cNvSpPr>
            <a:spLocks noGrp="1"/>
          </p:cNvSpPr>
          <p:nvPr>
            <p:ph type="body" sz="quarter" idx="16"/>
          </p:nvPr>
        </p:nvSpPr>
        <p:spPr/>
        <p:txBody>
          <a:bodyPr/>
          <a:lstStyle/>
          <a:p>
            <a:r>
              <a:rPr lang="en-US"/>
              <a:t>01</a:t>
            </a:r>
            <a:endParaRPr lang="en-ID"/>
          </a:p>
        </p:txBody>
      </p:sp>
      <p:sp>
        <p:nvSpPr>
          <p:cNvPr id="22" name="Text Placeholder 21">
            <a:extLst>
              <a:ext uri="{FF2B5EF4-FFF2-40B4-BE49-F238E27FC236}">
                <a16:creationId xmlns:a16="http://schemas.microsoft.com/office/drawing/2014/main" id="{5A6E3124-B4BB-452F-BE8B-51F7343912E8}"/>
              </a:ext>
            </a:extLst>
          </p:cNvPr>
          <p:cNvSpPr>
            <a:spLocks noGrp="1"/>
          </p:cNvSpPr>
          <p:nvPr>
            <p:ph type="body" sz="quarter" idx="17"/>
          </p:nvPr>
        </p:nvSpPr>
        <p:spPr/>
        <p:txBody>
          <a:bodyPr/>
          <a:lstStyle/>
          <a:p>
            <a:r>
              <a:rPr lang="en-US"/>
              <a:t>02</a:t>
            </a:r>
            <a:endParaRPr lang="en-ID"/>
          </a:p>
        </p:txBody>
      </p:sp>
    </p:spTree>
    <p:extLst>
      <p:ext uri="{BB962C8B-B14F-4D97-AF65-F5344CB8AC3E}">
        <p14:creationId xmlns:p14="http://schemas.microsoft.com/office/powerpoint/2010/main" val="3207559196"/>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Oval 2">
            <a:extLst>
              <a:ext uri="{FF2B5EF4-FFF2-40B4-BE49-F238E27FC236}">
                <a16:creationId xmlns:a16="http://schemas.microsoft.com/office/drawing/2014/main" id="{954004F9-D813-4EED-997B-FC69D4283CC8}"/>
              </a:ext>
            </a:extLst>
          </p:cNvPr>
          <p:cNvSpPr/>
          <p:nvPr/>
        </p:nvSpPr>
        <p:spPr>
          <a:xfrm>
            <a:off x="6096000" y="1942318"/>
            <a:ext cx="971844" cy="971846"/>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rtlCol="0" anchor="ctr"/>
          <a:lstStyle/>
          <a:p>
            <a:pPr algn="ctr"/>
            <a:endParaRPr lang="en-US" sz="3600" b="1" dirty="0">
              <a:latin typeface="+mj-lt"/>
            </a:endParaRPr>
          </a:p>
        </p:txBody>
      </p:sp>
      <p:sp>
        <p:nvSpPr>
          <p:cNvPr id="15" name="Oval 14">
            <a:extLst>
              <a:ext uri="{FF2B5EF4-FFF2-40B4-BE49-F238E27FC236}">
                <a16:creationId xmlns:a16="http://schemas.microsoft.com/office/drawing/2014/main" id="{F8AF5007-B768-416A-ACF9-FC0C8E9636B7}"/>
              </a:ext>
            </a:extLst>
          </p:cNvPr>
          <p:cNvSpPr/>
          <p:nvPr/>
        </p:nvSpPr>
        <p:spPr>
          <a:xfrm>
            <a:off x="6096000" y="3317248"/>
            <a:ext cx="971844" cy="971846"/>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rtlCol="0" anchor="ctr"/>
          <a:lstStyle/>
          <a:p>
            <a:pPr algn="ctr"/>
            <a:endParaRPr lang="en-US" sz="3600" b="1" dirty="0">
              <a:latin typeface="+mj-lt"/>
            </a:endParaRPr>
          </a:p>
        </p:txBody>
      </p:sp>
      <p:sp>
        <p:nvSpPr>
          <p:cNvPr id="21" name="Oval 20">
            <a:extLst>
              <a:ext uri="{FF2B5EF4-FFF2-40B4-BE49-F238E27FC236}">
                <a16:creationId xmlns:a16="http://schemas.microsoft.com/office/drawing/2014/main" id="{DE6CE2D1-06C3-47C0-811F-BD50517EE813}"/>
              </a:ext>
            </a:extLst>
          </p:cNvPr>
          <p:cNvSpPr/>
          <p:nvPr/>
        </p:nvSpPr>
        <p:spPr>
          <a:xfrm>
            <a:off x="6096000" y="4692179"/>
            <a:ext cx="971844" cy="971846"/>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rtlCol="0" anchor="ctr"/>
          <a:lstStyle/>
          <a:p>
            <a:pPr algn="ctr"/>
            <a:endParaRPr lang="en-US" sz="3600" b="1" dirty="0">
              <a:latin typeface="+mj-lt"/>
            </a:endParaRPr>
          </a:p>
        </p:txBody>
      </p:sp>
      <p:sp>
        <p:nvSpPr>
          <p:cNvPr id="31" name="Freeform: Shape 30">
            <a:extLst>
              <a:ext uri="{FF2B5EF4-FFF2-40B4-BE49-F238E27FC236}">
                <a16:creationId xmlns:a16="http://schemas.microsoft.com/office/drawing/2014/main" id="{3E5730F9-914D-4C67-BFB2-496FF4F03560}"/>
              </a:ext>
            </a:extLst>
          </p:cNvPr>
          <p:cNvSpPr/>
          <p:nvPr/>
        </p:nvSpPr>
        <p:spPr>
          <a:xfrm>
            <a:off x="10731016" y="-673202"/>
            <a:ext cx="1395759" cy="1395759"/>
          </a:xfrm>
          <a:custGeom>
            <a:avLst/>
            <a:gdLst>
              <a:gd name="connsiteX0" fmla="*/ 622618 w 1245236"/>
              <a:gd name="connsiteY0" fmla="*/ 123448 h 1245236"/>
              <a:gd name="connsiteX1" fmla="*/ 123448 w 1245236"/>
              <a:gd name="connsiteY1" fmla="*/ 622618 h 1245236"/>
              <a:gd name="connsiteX2" fmla="*/ 622618 w 1245236"/>
              <a:gd name="connsiteY2" fmla="*/ 1121788 h 1245236"/>
              <a:gd name="connsiteX3" fmla="*/ 1121788 w 1245236"/>
              <a:gd name="connsiteY3" fmla="*/ 622618 h 1245236"/>
              <a:gd name="connsiteX4" fmla="*/ 622618 w 1245236"/>
              <a:gd name="connsiteY4" fmla="*/ 123448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123448"/>
                </a:moveTo>
                <a:cubicBezTo>
                  <a:pt x="346934" y="123448"/>
                  <a:pt x="123448" y="346934"/>
                  <a:pt x="123448" y="622618"/>
                </a:cubicBezTo>
                <a:cubicBezTo>
                  <a:pt x="123448" y="898302"/>
                  <a:pt x="346934" y="1121788"/>
                  <a:pt x="622618" y="1121788"/>
                </a:cubicBezTo>
                <a:cubicBezTo>
                  <a:pt x="898302" y="1121788"/>
                  <a:pt x="1121788" y="898302"/>
                  <a:pt x="1121788" y="622618"/>
                </a:cubicBezTo>
                <a:cubicBezTo>
                  <a:pt x="1121788" y="346934"/>
                  <a:pt x="898302" y="123448"/>
                  <a:pt x="622618" y="123448"/>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2" name="Title 1">
            <a:extLst>
              <a:ext uri="{FF2B5EF4-FFF2-40B4-BE49-F238E27FC236}">
                <a16:creationId xmlns:a16="http://schemas.microsoft.com/office/drawing/2014/main" id="{6B837BD8-E0E5-4090-A6BA-2B1C9629E97C}"/>
              </a:ext>
            </a:extLst>
          </p:cNvPr>
          <p:cNvSpPr>
            <a:spLocks noGrp="1"/>
          </p:cNvSpPr>
          <p:nvPr>
            <p:ph type="title"/>
          </p:nvPr>
        </p:nvSpPr>
        <p:spPr/>
        <p:txBody>
          <a:bodyPr/>
          <a:lstStyle/>
          <a:p>
            <a:r>
              <a:rPr lang="en-US" sz="2800" b="0" i="0">
                <a:effectLst/>
                <a:latin typeface="+mj-lt"/>
              </a:rPr>
              <a:t>Our Core Teaching Method</a:t>
            </a:r>
            <a:endParaRPr lang="en-US" sz="2800" dirty="0">
              <a:latin typeface="+mj-lt"/>
            </a:endParaRPr>
          </a:p>
        </p:txBody>
      </p:sp>
      <p:sp>
        <p:nvSpPr>
          <p:cNvPr id="5" name="Text Placeholder 4">
            <a:extLst>
              <a:ext uri="{FF2B5EF4-FFF2-40B4-BE49-F238E27FC236}">
                <a16:creationId xmlns:a16="http://schemas.microsoft.com/office/drawing/2014/main" id="{5F496A8B-CEAF-42C6-8C21-B8FB86E214B5}"/>
              </a:ext>
            </a:extLst>
          </p:cNvPr>
          <p:cNvSpPr>
            <a:spLocks noGrp="1"/>
          </p:cNvSpPr>
          <p:nvPr>
            <p:ph type="body" sz="quarter" idx="10"/>
          </p:nvPr>
        </p:nvSpPr>
        <p:spPr/>
        <p:txBody>
          <a:bodyPr/>
          <a:lstStyle/>
          <a:p>
            <a:r>
              <a:rPr lang="en-US" sz="1400" b="1"/>
              <a:t>Learning for higher education and skill</a:t>
            </a:r>
            <a:endParaRPr lang="en-US" sz="1400" b="1" dirty="0"/>
          </a:p>
        </p:txBody>
      </p:sp>
      <p:sp>
        <p:nvSpPr>
          <p:cNvPr id="9" name="Text Placeholder 8">
            <a:extLst>
              <a:ext uri="{FF2B5EF4-FFF2-40B4-BE49-F238E27FC236}">
                <a16:creationId xmlns:a16="http://schemas.microsoft.com/office/drawing/2014/main" id="{D0732259-23F9-4558-A07D-24786D838C2D}"/>
              </a:ext>
            </a:extLst>
          </p:cNvPr>
          <p:cNvSpPr>
            <a:spLocks noGrp="1"/>
          </p:cNvSpPr>
          <p:nvPr>
            <p:ph type="body" sz="quarter" idx="13"/>
          </p:nvPr>
        </p:nvSpPr>
        <p:spPr/>
        <p:txBody>
          <a:bodyPr/>
          <a:lstStyle/>
          <a:p>
            <a:r>
              <a:rPr lang="en-US" sz="1200">
                <a:solidFill>
                  <a:schemeClr val="tx1">
                    <a:lumMod val="50000"/>
                    <a:lumOff val="50000"/>
                  </a:schemeClr>
                </a:solidFill>
              </a:rPr>
              <a:t>Fusce condimentum urna ligula, in viverra neque eleifend vitae. Donec sed elit quis felis aliquam bibendum ac ut sed neque. </a:t>
            </a:r>
            <a:endParaRPr lang="en-US" sz="1200" dirty="0">
              <a:solidFill>
                <a:schemeClr val="tx1">
                  <a:lumMod val="50000"/>
                  <a:lumOff val="50000"/>
                </a:schemeClr>
              </a:solidFill>
            </a:endParaRPr>
          </a:p>
        </p:txBody>
      </p:sp>
      <p:sp>
        <p:nvSpPr>
          <p:cNvPr id="10" name="Text Placeholder 9">
            <a:extLst>
              <a:ext uri="{FF2B5EF4-FFF2-40B4-BE49-F238E27FC236}">
                <a16:creationId xmlns:a16="http://schemas.microsoft.com/office/drawing/2014/main" id="{AE494859-6959-40F5-AC32-BB0C41AB1887}"/>
              </a:ext>
            </a:extLst>
          </p:cNvPr>
          <p:cNvSpPr>
            <a:spLocks noGrp="1"/>
          </p:cNvSpPr>
          <p:nvPr>
            <p:ph type="body" sz="quarter" idx="16"/>
          </p:nvPr>
        </p:nvSpPr>
        <p:spPr/>
        <p:txBody>
          <a:bodyPr/>
          <a:lstStyle/>
          <a:p>
            <a:r>
              <a:rPr lang="en-US"/>
              <a:t>01</a:t>
            </a:r>
            <a:endParaRPr lang="en-ID"/>
          </a:p>
        </p:txBody>
      </p:sp>
      <p:sp>
        <p:nvSpPr>
          <p:cNvPr id="8" name="Picture Placeholder 7">
            <a:extLst>
              <a:ext uri="{FF2B5EF4-FFF2-40B4-BE49-F238E27FC236}">
                <a16:creationId xmlns:a16="http://schemas.microsoft.com/office/drawing/2014/main" id="{2C57939A-F6AA-45D1-AE65-C7305930FCC3}"/>
              </a:ext>
            </a:extLst>
          </p:cNvPr>
          <p:cNvSpPr>
            <a:spLocks noGrp="1"/>
          </p:cNvSpPr>
          <p:nvPr>
            <p:ph type="pic" sz="quarter" idx="12"/>
          </p:nvPr>
        </p:nvSpPr>
        <p:spPr/>
      </p:sp>
      <p:sp>
        <p:nvSpPr>
          <p:cNvPr id="11" name="Text Placeholder 10">
            <a:extLst>
              <a:ext uri="{FF2B5EF4-FFF2-40B4-BE49-F238E27FC236}">
                <a16:creationId xmlns:a16="http://schemas.microsoft.com/office/drawing/2014/main" id="{55083A87-AA4A-43A6-BB5D-72C271C16CE7}"/>
              </a:ext>
            </a:extLst>
          </p:cNvPr>
          <p:cNvSpPr>
            <a:spLocks noGrp="1"/>
          </p:cNvSpPr>
          <p:nvPr>
            <p:ph type="body" sz="quarter" idx="17"/>
          </p:nvPr>
        </p:nvSpPr>
        <p:spPr/>
        <p:txBody>
          <a:bodyPr/>
          <a:lstStyle/>
          <a:p>
            <a:r>
              <a:rPr lang="en-US"/>
              <a:t>02</a:t>
            </a:r>
            <a:endParaRPr lang="en-ID"/>
          </a:p>
        </p:txBody>
      </p:sp>
      <p:sp>
        <p:nvSpPr>
          <p:cNvPr id="12" name="Text Placeholder 11">
            <a:extLst>
              <a:ext uri="{FF2B5EF4-FFF2-40B4-BE49-F238E27FC236}">
                <a16:creationId xmlns:a16="http://schemas.microsoft.com/office/drawing/2014/main" id="{9B68E290-6F6A-4F04-8193-5A057006BE86}"/>
              </a:ext>
            </a:extLst>
          </p:cNvPr>
          <p:cNvSpPr>
            <a:spLocks noGrp="1"/>
          </p:cNvSpPr>
          <p:nvPr>
            <p:ph type="body" sz="quarter" idx="18"/>
          </p:nvPr>
        </p:nvSpPr>
        <p:spPr/>
        <p:txBody>
          <a:bodyPr/>
          <a:lstStyle/>
          <a:p>
            <a:r>
              <a:rPr lang="en-US"/>
              <a:t>03</a:t>
            </a:r>
            <a:endParaRPr lang="en-ID"/>
          </a:p>
        </p:txBody>
      </p:sp>
      <p:sp>
        <p:nvSpPr>
          <p:cNvPr id="13" name="Text Placeholder 12">
            <a:extLst>
              <a:ext uri="{FF2B5EF4-FFF2-40B4-BE49-F238E27FC236}">
                <a16:creationId xmlns:a16="http://schemas.microsoft.com/office/drawing/2014/main" id="{9F6BEDC5-A4A7-48D2-AB4D-CB825D400EFC}"/>
              </a:ext>
            </a:extLst>
          </p:cNvPr>
          <p:cNvSpPr>
            <a:spLocks noGrp="1"/>
          </p:cNvSpPr>
          <p:nvPr>
            <p:ph type="body" sz="quarter" idx="19"/>
          </p:nvPr>
        </p:nvSpPr>
        <p:spPr/>
        <p:txBody>
          <a:bodyPr/>
          <a:lstStyle/>
          <a:p>
            <a:r>
              <a:rPr lang="en-US" sz="1400" b="1"/>
              <a:t>Learning Everywhere And Everytime</a:t>
            </a:r>
            <a:endParaRPr lang="en-US" sz="1400" b="1" dirty="0"/>
          </a:p>
        </p:txBody>
      </p:sp>
      <p:sp>
        <p:nvSpPr>
          <p:cNvPr id="14" name="Text Placeholder 13">
            <a:extLst>
              <a:ext uri="{FF2B5EF4-FFF2-40B4-BE49-F238E27FC236}">
                <a16:creationId xmlns:a16="http://schemas.microsoft.com/office/drawing/2014/main" id="{4E5D0AD8-ACA6-4FD6-A598-A0E2BF81FFAF}"/>
              </a:ext>
            </a:extLst>
          </p:cNvPr>
          <p:cNvSpPr>
            <a:spLocks noGrp="1"/>
          </p:cNvSpPr>
          <p:nvPr>
            <p:ph type="body" sz="quarter" idx="20"/>
          </p:nvPr>
        </p:nvSpPr>
        <p:spPr/>
        <p:txBody>
          <a:bodyPr/>
          <a:lstStyle/>
          <a:p>
            <a:r>
              <a:rPr lang="en-US" sz="1200">
                <a:solidFill>
                  <a:schemeClr val="tx1">
                    <a:lumMod val="50000"/>
                    <a:lumOff val="50000"/>
                  </a:schemeClr>
                </a:solidFill>
              </a:rPr>
              <a:t>Fusce condimentum urna ligula, in viverra neque eleifend vitae. Donec sed elit quis felis aliquam bibendum ac ut sed neque. </a:t>
            </a:r>
            <a:endParaRPr lang="en-US" sz="1200" dirty="0">
              <a:solidFill>
                <a:schemeClr val="tx1">
                  <a:lumMod val="50000"/>
                  <a:lumOff val="50000"/>
                </a:schemeClr>
              </a:solidFill>
            </a:endParaRPr>
          </a:p>
        </p:txBody>
      </p:sp>
      <p:sp>
        <p:nvSpPr>
          <p:cNvPr id="17" name="Text Placeholder 16">
            <a:extLst>
              <a:ext uri="{FF2B5EF4-FFF2-40B4-BE49-F238E27FC236}">
                <a16:creationId xmlns:a16="http://schemas.microsoft.com/office/drawing/2014/main" id="{05DE0D36-9B10-4463-A657-48026CA57695}"/>
              </a:ext>
            </a:extLst>
          </p:cNvPr>
          <p:cNvSpPr>
            <a:spLocks noGrp="1"/>
          </p:cNvSpPr>
          <p:nvPr>
            <p:ph type="body" sz="quarter" idx="21"/>
          </p:nvPr>
        </p:nvSpPr>
        <p:spPr/>
        <p:txBody>
          <a:bodyPr/>
          <a:lstStyle/>
          <a:p>
            <a:r>
              <a:rPr lang="en-US" sz="1400" b="1"/>
              <a:t>Education For Better Life</a:t>
            </a:r>
            <a:endParaRPr lang="en-US" sz="1400" b="1" dirty="0"/>
          </a:p>
        </p:txBody>
      </p:sp>
      <p:sp>
        <p:nvSpPr>
          <p:cNvPr id="20" name="Text Placeholder 19">
            <a:extLst>
              <a:ext uri="{FF2B5EF4-FFF2-40B4-BE49-F238E27FC236}">
                <a16:creationId xmlns:a16="http://schemas.microsoft.com/office/drawing/2014/main" id="{DFE6CAE7-77A4-438A-88D6-B67CF296DED2}"/>
              </a:ext>
            </a:extLst>
          </p:cNvPr>
          <p:cNvSpPr>
            <a:spLocks noGrp="1"/>
          </p:cNvSpPr>
          <p:nvPr>
            <p:ph type="body" sz="quarter" idx="22"/>
          </p:nvPr>
        </p:nvSpPr>
        <p:spPr/>
        <p:txBody>
          <a:bodyPr/>
          <a:lstStyle/>
          <a:p>
            <a:r>
              <a:rPr lang="en-US" sz="1200">
                <a:solidFill>
                  <a:schemeClr val="tx1">
                    <a:lumMod val="50000"/>
                    <a:lumOff val="50000"/>
                  </a:schemeClr>
                </a:solidFill>
              </a:rPr>
              <a:t>Fusce condimentum urna ligula, in viverra neque eleifend vitae. Donec sed elit quis felis aliquam bibendum ac ut sed neque.</a:t>
            </a:r>
          </a:p>
        </p:txBody>
      </p:sp>
    </p:spTree>
    <p:extLst>
      <p:ext uri="{BB962C8B-B14F-4D97-AF65-F5344CB8AC3E}">
        <p14:creationId xmlns:p14="http://schemas.microsoft.com/office/powerpoint/2010/main" val="3671886591"/>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Rounded Corners 1">
            <a:extLst>
              <a:ext uri="{FF2B5EF4-FFF2-40B4-BE49-F238E27FC236}">
                <a16:creationId xmlns:a16="http://schemas.microsoft.com/office/drawing/2014/main" id="{8A146077-AB61-48BC-A579-2148B3BA8E20}"/>
              </a:ext>
            </a:extLst>
          </p:cNvPr>
          <p:cNvSpPr/>
          <p:nvPr/>
        </p:nvSpPr>
        <p:spPr>
          <a:xfrm>
            <a:off x="1019175" y="1892730"/>
            <a:ext cx="3171825" cy="4518683"/>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Rounded Corners 6">
            <a:extLst>
              <a:ext uri="{FF2B5EF4-FFF2-40B4-BE49-F238E27FC236}">
                <a16:creationId xmlns:a16="http://schemas.microsoft.com/office/drawing/2014/main" id="{62878992-56BE-4DF9-8880-828547543D12}"/>
              </a:ext>
            </a:extLst>
          </p:cNvPr>
          <p:cNvSpPr/>
          <p:nvPr/>
        </p:nvSpPr>
        <p:spPr>
          <a:xfrm>
            <a:off x="4505326" y="1892730"/>
            <a:ext cx="3171825" cy="4518683"/>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Rounded Corners 7">
            <a:extLst>
              <a:ext uri="{FF2B5EF4-FFF2-40B4-BE49-F238E27FC236}">
                <a16:creationId xmlns:a16="http://schemas.microsoft.com/office/drawing/2014/main" id="{A956831C-FA9E-4E26-B922-3F38ABBA4372}"/>
              </a:ext>
            </a:extLst>
          </p:cNvPr>
          <p:cNvSpPr/>
          <p:nvPr/>
        </p:nvSpPr>
        <p:spPr>
          <a:xfrm>
            <a:off x="7991477" y="1892730"/>
            <a:ext cx="3171825" cy="4518683"/>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Picture Placeholder 23">
            <a:extLst>
              <a:ext uri="{FF2B5EF4-FFF2-40B4-BE49-F238E27FC236}">
                <a16:creationId xmlns:a16="http://schemas.microsoft.com/office/drawing/2014/main" id="{9066D68D-0FF4-433C-B30B-F29B451865D5}"/>
              </a:ext>
            </a:extLst>
          </p:cNvPr>
          <p:cNvSpPr>
            <a:spLocks noGrp="1"/>
          </p:cNvSpPr>
          <p:nvPr>
            <p:ph type="pic" sz="quarter" idx="12"/>
          </p:nvPr>
        </p:nvSpPr>
        <p:spPr/>
      </p:sp>
      <p:sp>
        <p:nvSpPr>
          <p:cNvPr id="32" name="Picture Placeholder 31">
            <a:extLst>
              <a:ext uri="{FF2B5EF4-FFF2-40B4-BE49-F238E27FC236}">
                <a16:creationId xmlns:a16="http://schemas.microsoft.com/office/drawing/2014/main" id="{91A45851-1A91-4589-A217-1A99755960A5}"/>
              </a:ext>
            </a:extLst>
          </p:cNvPr>
          <p:cNvSpPr>
            <a:spLocks noGrp="1"/>
          </p:cNvSpPr>
          <p:nvPr>
            <p:ph type="pic" sz="quarter" idx="23"/>
          </p:nvPr>
        </p:nvSpPr>
        <p:spPr/>
      </p:sp>
      <p:sp>
        <p:nvSpPr>
          <p:cNvPr id="33" name="Picture Placeholder 32">
            <a:extLst>
              <a:ext uri="{FF2B5EF4-FFF2-40B4-BE49-F238E27FC236}">
                <a16:creationId xmlns:a16="http://schemas.microsoft.com/office/drawing/2014/main" id="{ABE4F51F-DF6B-4714-9882-D881BCE15EBC}"/>
              </a:ext>
            </a:extLst>
          </p:cNvPr>
          <p:cNvSpPr>
            <a:spLocks noGrp="1"/>
          </p:cNvSpPr>
          <p:nvPr>
            <p:ph type="pic" sz="quarter" idx="24"/>
          </p:nvPr>
        </p:nvSpPr>
        <p:spPr/>
      </p:sp>
      <p:sp>
        <p:nvSpPr>
          <p:cNvPr id="22" name="Title 21">
            <a:extLst>
              <a:ext uri="{FF2B5EF4-FFF2-40B4-BE49-F238E27FC236}">
                <a16:creationId xmlns:a16="http://schemas.microsoft.com/office/drawing/2014/main" id="{03988A19-6D91-4621-8AF0-29448EF243C1}"/>
              </a:ext>
            </a:extLst>
          </p:cNvPr>
          <p:cNvSpPr>
            <a:spLocks noGrp="1"/>
          </p:cNvSpPr>
          <p:nvPr>
            <p:ph type="title"/>
          </p:nvPr>
        </p:nvSpPr>
        <p:spPr/>
        <p:txBody>
          <a:bodyPr/>
          <a:lstStyle/>
          <a:p>
            <a:r>
              <a:rPr lang="en-US" sz="2800" b="0" i="0">
                <a:solidFill>
                  <a:schemeClr val="bg1"/>
                </a:solidFill>
                <a:effectLst/>
                <a:latin typeface="+mj-lt"/>
              </a:rPr>
              <a:t>Meet Our Teaching Team</a:t>
            </a:r>
            <a:endParaRPr lang="en-US" sz="2800" dirty="0">
              <a:solidFill>
                <a:schemeClr val="bg1"/>
              </a:solidFill>
              <a:latin typeface="+mj-lt"/>
            </a:endParaRPr>
          </a:p>
        </p:txBody>
      </p:sp>
      <p:sp>
        <p:nvSpPr>
          <p:cNvPr id="23" name="Text Placeholder 22">
            <a:extLst>
              <a:ext uri="{FF2B5EF4-FFF2-40B4-BE49-F238E27FC236}">
                <a16:creationId xmlns:a16="http://schemas.microsoft.com/office/drawing/2014/main" id="{8FC86B57-BCA5-46A6-8711-923BDF4A7A6F}"/>
              </a:ext>
            </a:extLst>
          </p:cNvPr>
          <p:cNvSpPr>
            <a:spLocks noGrp="1"/>
          </p:cNvSpPr>
          <p:nvPr>
            <p:ph type="body" sz="quarter" idx="10"/>
          </p:nvPr>
        </p:nvSpPr>
        <p:spPr/>
        <p:txBody>
          <a:bodyPr/>
          <a:lstStyle/>
          <a:p>
            <a:r>
              <a:rPr lang="en-US" sz="1600" b="1"/>
              <a:t>Amanda Bianca</a:t>
            </a:r>
            <a:endParaRPr lang="en-US" sz="1600" b="1" dirty="0"/>
          </a:p>
        </p:txBody>
      </p:sp>
      <p:sp>
        <p:nvSpPr>
          <p:cNvPr id="34" name="Text Placeholder 33">
            <a:extLst>
              <a:ext uri="{FF2B5EF4-FFF2-40B4-BE49-F238E27FC236}">
                <a16:creationId xmlns:a16="http://schemas.microsoft.com/office/drawing/2014/main" id="{AF40F0CF-D4F5-4B55-95F0-E1F947CA38B9}"/>
              </a:ext>
            </a:extLst>
          </p:cNvPr>
          <p:cNvSpPr>
            <a:spLocks noGrp="1"/>
          </p:cNvSpPr>
          <p:nvPr>
            <p:ph type="body" sz="quarter" idx="25"/>
          </p:nvPr>
        </p:nvSpPr>
        <p:spPr/>
        <p:txBody>
          <a:bodyPr/>
          <a:lstStyle/>
          <a:p>
            <a:r>
              <a:rPr lang="en-US" sz="1200">
                <a:solidFill>
                  <a:schemeClr val="tx1">
                    <a:lumMod val="50000"/>
                    <a:lumOff val="50000"/>
                  </a:schemeClr>
                </a:solidFill>
              </a:rPr>
              <a:t>Literature Teacher</a:t>
            </a:r>
            <a:endParaRPr lang="en-US" sz="1200" dirty="0">
              <a:solidFill>
                <a:schemeClr val="tx1">
                  <a:lumMod val="50000"/>
                  <a:lumOff val="50000"/>
                </a:schemeClr>
              </a:solidFill>
            </a:endParaRPr>
          </a:p>
        </p:txBody>
      </p:sp>
      <p:sp>
        <p:nvSpPr>
          <p:cNvPr id="35" name="Text Placeholder 34">
            <a:extLst>
              <a:ext uri="{FF2B5EF4-FFF2-40B4-BE49-F238E27FC236}">
                <a16:creationId xmlns:a16="http://schemas.microsoft.com/office/drawing/2014/main" id="{36C8D6E9-3F92-4E98-8890-E265E188DF9C}"/>
              </a:ext>
            </a:extLst>
          </p:cNvPr>
          <p:cNvSpPr>
            <a:spLocks noGrp="1"/>
          </p:cNvSpPr>
          <p:nvPr>
            <p:ph type="body" sz="quarter" idx="26"/>
          </p:nvPr>
        </p:nvSpPr>
        <p:spPr/>
        <p:txBody>
          <a:bodyPr/>
          <a:lstStyle/>
          <a:p>
            <a:r>
              <a:rPr lang="en-US" sz="1200">
                <a:solidFill>
                  <a:schemeClr val="tx1">
                    <a:lumMod val="50000"/>
                    <a:lumOff val="50000"/>
                  </a:schemeClr>
                </a:solidFill>
              </a:rPr>
              <a:t>Fusce condimentum null urna ligula, in viverra neque eleifend vitae. Donec de elit quis felis aliquam Bibendum.</a:t>
            </a:r>
            <a:endParaRPr lang="en-US" sz="1200" dirty="0">
              <a:solidFill>
                <a:schemeClr val="tx1">
                  <a:lumMod val="50000"/>
                  <a:lumOff val="50000"/>
                </a:schemeClr>
              </a:solidFill>
            </a:endParaRPr>
          </a:p>
        </p:txBody>
      </p:sp>
      <p:sp>
        <p:nvSpPr>
          <p:cNvPr id="36" name="Text Placeholder 35">
            <a:extLst>
              <a:ext uri="{FF2B5EF4-FFF2-40B4-BE49-F238E27FC236}">
                <a16:creationId xmlns:a16="http://schemas.microsoft.com/office/drawing/2014/main" id="{0463FA60-D035-486D-8176-3B4BAC54B412}"/>
              </a:ext>
            </a:extLst>
          </p:cNvPr>
          <p:cNvSpPr>
            <a:spLocks noGrp="1"/>
          </p:cNvSpPr>
          <p:nvPr>
            <p:ph type="body" sz="quarter" idx="27"/>
          </p:nvPr>
        </p:nvSpPr>
        <p:spPr/>
        <p:txBody>
          <a:bodyPr/>
          <a:lstStyle/>
          <a:p>
            <a:r>
              <a:rPr lang="en-US" sz="1600" b="1"/>
              <a:t>Daniel Ethan</a:t>
            </a:r>
            <a:endParaRPr lang="en-US" sz="1600" b="1" dirty="0"/>
          </a:p>
        </p:txBody>
      </p:sp>
      <p:sp>
        <p:nvSpPr>
          <p:cNvPr id="37" name="Text Placeholder 36">
            <a:extLst>
              <a:ext uri="{FF2B5EF4-FFF2-40B4-BE49-F238E27FC236}">
                <a16:creationId xmlns:a16="http://schemas.microsoft.com/office/drawing/2014/main" id="{4F304C1D-BFC8-42F5-AE4D-A7B32F57F7D3}"/>
              </a:ext>
            </a:extLst>
          </p:cNvPr>
          <p:cNvSpPr>
            <a:spLocks noGrp="1"/>
          </p:cNvSpPr>
          <p:nvPr>
            <p:ph type="body" sz="quarter" idx="28"/>
          </p:nvPr>
        </p:nvSpPr>
        <p:spPr/>
        <p:txBody>
          <a:bodyPr/>
          <a:lstStyle/>
          <a:p>
            <a:r>
              <a:rPr lang="en-US" sz="1200">
                <a:solidFill>
                  <a:schemeClr val="tx1">
                    <a:lumMod val="50000"/>
                    <a:lumOff val="50000"/>
                  </a:schemeClr>
                </a:solidFill>
              </a:rPr>
              <a:t>Math Teacher</a:t>
            </a:r>
            <a:endParaRPr lang="en-US" sz="1200" dirty="0">
              <a:solidFill>
                <a:schemeClr val="tx1">
                  <a:lumMod val="50000"/>
                  <a:lumOff val="50000"/>
                </a:schemeClr>
              </a:solidFill>
            </a:endParaRPr>
          </a:p>
        </p:txBody>
      </p:sp>
      <p:sp>
        <p:nvSpPr>
          <p:cNvPr id="38" name="Text Placeholder 37">
            <a:extLst>
              <a:ext uri="{FF2B5EF4-FFF2-40B4-BE49-F238E27FC236}">
                <a16:creationId xmlns:a16="http://schemas.microsoft.com/office/drawing/2014/main" id="{EEF9ED15-3E08-4034-91C4-105547D10F43}"/>
              </a:ext>
            </a:extLst>
          </p:cNvPr>
          <p:cNvSpPr>
            <a:spLocks noGrp="1"/>
          </p:cNvSpPr>
          <p:nvPr>
            <p:ph type="body" sz="quarter" idx="29"/>
          </p:nvPr>
        </p:nvSpPr>
        <p:spPr/>
        <p:txBody>
          <a:bodyPr/>
          <a:lstStyle/>
          <a:p>
            <a:r>
              <a:rPr lang="en-US" sz="1200">
                <a:solidFill>
                  <a:schemeClr val="tx1">
                    <a:lumMod val="50000"/>
                    <a:lumOff val="50000"/>
                  </a:schemeClr>
                </a:solidFill>
              </a:rPr>
              <a:t>Fusce condimentum null urna ligula, in viverra neque eleifend vitae. Donec de elit quis felis aliquam Bibendum.</a:t>
            </a:r>
            <a:endParaRPr lang="en-US" sz="1200" dirty="0">
              <a:solidFill>
                <a:schemeClr val="tx1">
                  <a:lumMod val="50000"/>
                  <a:lumOff val="50000"/>
                </a:schemeClr>
              </a:solidFill>
            </a:endParaRPr>
          </a:p>
        </p:txBody>
      </p:sp>
      <p:sp>
        <p:nvSpPr>
          <p:cNvPr id="39" name="Text Placeholder 38">
            <a:extLst>
              <a:ext uri="{FF2B5EF4-FFF2-40B4-BE49-F238E27FC236}">
                <a16:creationId xmlns:a16="http://schemas.microsoft.com/office/drawing/2014/main" id="{70CF2EF1-1DA4-4D4D-994E-3EFCECA9FDCF}"/>
              </a:ext>
            </a:extLst>
          </p:cNvPr>
          <p:cNvSpPr>
            <a:spLocks noGrp="1"/>
          </p:cNvSpPr>
          <p:nvPr>
            <p:ph type="body" sz="quarter" idx="30"/>
          </p:nvPr>
        </p:nvSpPr>
        <p:spPr/>
        <p:txBody>
          <a:bodyPr/>
          <a:lstStyle/>
          <a:p>
            <a:r>
              <a:rPr lang="en-US" sz="1600" b="1"/>
              <a:t>Alexa Dana</a:t>
            </a:r>
            <a:endParaRPr lang="en-US" sz="1600" b="1" dirty="0"/>
          </a:p>
        </p:txBody>
      </p:sp>
      <p:sp>
        <p:nvSpPr>
          <p:cNvPr id="40" name="Text Placeholder 39">
            <a:extLst>
              <a:ext uri="{FF2B5EF4-FFF2-40B4-BE49-F238E27FC236}">
                <a16:creationId xmlns:a16="http://schemas.microsoft.com/office/drawing/2014/main" id="{33BCA439-056F-4B15-B360-5F2676638502}"/>
              </a:ext>
            </a:extLst>
          </p:cNvPr>
          <p:cNvSpPr>
            <a:spLocks noGrp="1"/>
          </p:cNvSpPr>
          <p:nvPr>
            <p:ph type="body" sz="quarter" idx="31"/>
          </p:nvPr>
        </p:nvSpPr>
        <p:spPr/>
        <p:txBody>
          <a:bodyPr/>
          <a:lstStyle/>
          <a:p>
            <a:r>
              <a:rPr lang="en-US" sz="1200">
                <a:solidFill>
                  <a:schemeClr val="tx1">
                    <a:lumMod val="50000"/>
                    <a:lumOff val="50000"/>
                  </a:schemeClr>
                </a:solidFill>
              </a:rPr>
              <a:t>Physics Teacher</a:t>
            </a:r>
            <a:endParaRPr lang="en-US" sz="1200" dirty="0">
              <a:solidFill>
                <a:schemeClr val="tx1">
                  <a:lumMod val="50000"/>
                  <a:lumOff val="50000"/>
                </a:schemeClr>
              </a:solidFill>
            </a:endParaRPr>
          </a:p>
        </p:txBody>
      </p:sp>
      <p:sp>
        <p:nvSpPr>
          <p:cNvPr id="41" name="Text Placeholder 40">
            <a:extLst>
              <a:ext uri="{FF2B5EF4-FFF2-40B4-BE49-F238E27FC236}">
                <a16:creationId xmlns:a16="http://schemas.microsoft.com/office/drawing/2014/main" id="{06F5AEF4-E358-47AF-9921-1DF2E7DBEEE5}"/>
              </a:ext>
            </a:extLst>
          </p:cNvPr>
          <p:cNvSpPr>
            <a:spLocks noGrp="1"/>
          </p:cNvSpPr>
          <p:nvPr>
            <p:ph type="body" sz="quarter" idx="32"/>
          </p:nvPr>
        </p:nvSpPr>
        <p:spPr/>
        <p:txBody>
          <a:bodyPr/>
          <a:lstStyle/>
          <a:p>
            <a:r>
              <a:rPr lang="en-US" sz="1200">
                <a:solidFill>
                  <a:schemeClr val="tx1">
                    <a:lumMod val="50000"/>
                    <a:lumOff val="50000"/>
                  </a:schemeClr>
                </a:solidFill>
              </a:rPr>
              <a:t>Fusce condimentum null urna ligula, in viverra neque eleifend vitae. Donec de elit quis felis aliquam Bibendum.</a:t>
            </a:r>
            <a:endParaRPr lang="en-US" sz="1200" dirty="0">
              <a:solidFill>
                <a:schemeClr val="tx1">
                  <a:lumMod val="50000"/>
                  <a:lumOff val="50000"/>
                </a:schemeClr>
              </a:solidFill>
            </a:endParaRPr>
          </a:p>
        </p:txBody>
      </p:sp>
      <p:sp>
        <p:nvSpPr>
          <p:cNvPr id="28" name="Freeform: Shape 27">
            <a:extLst>
              <a:ext uri="{FF2B5EF4-FFF2-40B4-BE49-F238E27FC236}">
                <a16:creationId xmlns:a16="http://schemas.microsoft.com/office/drawing/2014/main" id="{F6FFB8FF-189B-432C-96E5-77021E84B743}"/>
              </a:ext>
            </a:extLst>
          </p:cNvPr>
          <p:cNvSpPr/>
          <p:nvPr/>
        </p:nvSpPr>
        <p:spPr>
          <a:xfrm>
            <a:off x="9906214" y="383087"/>
            <a:ext cx="2076973" cy="2076973"/>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6">
              <a:alpha val="3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Tree>
    <p:extLst>
      <p:ext uri="{BB962C8B-B14F-4D97-AF65-F5344CB8AC3E}">
        <p14:creationId xmlns:p14="http://schemas.microsoft.com/office/powerpoint/2010/main" val="196289910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Rounded Corners 5">
            <a:extLst>
              <a:ext uri="{FF2B5EF4-FFF2-40B4-BE49-F238E27FC236}">
                <a16:creationId xmlns:a16="http://schemas.microsoft.com/office/drawing/2014/main" id="{D3B14A33-07FB-44FD-8DAE-E1F105E86518}"/>
              </a:ext>
            </a:extLst>
          </p:cNvPr>
          <p:cNvSpPr/>
          <p:nvPr/>
        </p:nvSpPr>
        <p:spPr>
          <a:xfrm>
            <a:off x="1019175" y="731084"/>
            <a:ext cx="10155238" cy="5533718"/>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2" name="Group 21">
            <a:extLst>
              <a:ext uri="{FF2B5EF4-FFF2-40B4-BE49-F238E27FC236}">
                <a16:creationId xmlns:a16="http://schemas.microsoft.com/office/drawing/2014/main" id="{F9D2C632-C683-4BFE-AC52-0095BFFCCA6E}"/>
              </a:ext>
            </a:extLst>
          </p:cNvPr>
          <p:cNvGrpSpPr/>
          <p:nvPr/>
        </p:nvGrpSpPr>
        <p:grpSpPr>
          <a:xfrm>
            <a:off x="6552167" y="3726485"/>
            <a:ext cx="456231" cy="456230"/>
            <a:chOff x="4629720" y="409590"/>
            <a:chExt cx="252132" cy="252132"/>
          </a:xfrm>
          <a:solidFill>
            <a:schemeClr val="accent4"/>
          </a:solidFill>
        </p:grpSpPr>
        <p:sp>
          <p:nvSpPr>
            <p:cNvPr id="23" name="Freeform: Shape 22">
              <a:extLst>
                <a:ext uri="{FF2B5EF4-FFF2-40B4-BE49-F238E27FC236}">
                  <a16:creationId xmlns:a16="http://schemas.microsoft.com/office/drawing/2014/main" id="{160F60C1-4BC4-458C-B72F-FBA82B55755E}"/>
                </a:ext>
              </a:extLst>
            </p:cNvPr>
            <p:cNvSpPr/>
            <p:nvPr/>
          </p:nvSpPr>
          <p:spPr>
            <a:xfrm>
              <a:off x="4718817" y="500007"/>
              <a:ext cx="69821" cy="69821"/>
            </a:xfrm>
            <a:custGeom>
              <a:avLst/>
              <a:gdLst>
                <a:gd name="connsiteX0" fmla="*/ 35648 w 69821"/>
                <a:gd name="connsiteY0" fmla="*/ 71295 h 69821"/>
                <a:gd name="connsiteX1" fmla="*/ 0 w 69821"/>
                <a:gd name="connsiteY1" fmla="*/ 35648 h 69821"/>
                <a:gd name="connsiteX2" fmla="*/ 35648 w 69821"/>
                <a:gd name="connsiteY2" fmla="*/ 0 h 69821"/>
                <a:gd name="connsiteX3" fmla="*/ 71295 w 69821"/>
                <a:gd name="connsiteY3" fmla="*/ 35648 h 69821"/>
                <a:gd name="connsiteX4" fmla="*/ 35648 w 69821"/>
                <a:gd name="connsiteY4" fmla="*/ 71295 h 69821"/>
                <a:gd name="connsiteX5" fmla="*/ 35648 w 69821"/>
                <a:gd name="connsiteY5" fmla="*/ 15555 h 69821"/>
                <a:gd name="connsiteX6" fmla="*/ 15516 w 69821"/>
                <a:gd name="connsiteY6" fmla="*/ 35686 h 69821"/>
                <a:gd name="connsiteX7" fmla="*/ 35648 w 69821"/>
                <a:gd name="connsiteY7" fmla="*/ 55818 h 69821"/>
                <a:gd name="connsiteX8" fmla="*/ 55779 w 69821"/>
                <a:gd name="connsiteY8" fmla="*/ 35686 h 69821"/>
                <a:gd name="connsiteX9" fmla="*/ 35648 w 69821"/>
                <a:gd name="connsiteY9" fmla="*/ 15555 h 698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9821" h="69821">
                  <a:moveTo>
                    <a:pt x="35648" y="71295"/>
                  </a:moveTo>
                  <a:cubicBezTo>
                    <a:pt x="15981" y="71295"/>
                    <a:pt x="0" y="55314"/>
                    <a:pt x="0" y="35648"/>
                  </a:cubicBezTo>
                  <a:cubicBezTo>
                    <a:pt x="0" y="15981"/>
                    <a:pt x="15981" y="0"/>
                    <a:pt x="35648" y="0"/>
                  </a:cubicBezTo>
                  <a:cubicBezTo>
                    <a:pt x="55314" y="0"/>
                    <a:pt x="71295" y="15981"/>
                    <a:pt x="71295" y="35648"/>
                  </a:cubicBezTo>
                  <a:cubicBezTo>
                    <a:pt x="71295" y="55314"/>
                    <a:pt x="55314" y="71295"/>
                    <a:pt x="35648" y="71295"/>
                  </a:cubicBezTo>
                  <a:close/>
                  <a:moveTo>
                    <a:pt x="35648" y="15555"/>
                  </a:moveTo>
                  <a:cubicBezTo>
                    <a:pt x="24554" y="15555"/>
                    <a:pt x="15516" y="24593"/>
                    <a:pt x="15516" y="35686"/>
                  </a:cubicBezTo>
                  <a:cubicBezTo>
                    <a:pt x="15516" y="46780"/>
                    <a:pt x="24554" y="55818"/>
                    <a:pt x="35648" y="55818"/>
                  </a:cubicBezTo>
                  <a:cubicBezTo>
                    <a:pt x="46741" y="55818"/>
                    <a:pt x="55779" y="46780"/>
                    <a:pt x="55779" y="35686"/>
                  </a:cubicBezTo>
                  <a:cubicBezTo>
                    <a:pt x="55779" y="24554"/>
                    <a:pt x="46741" y="15555"/>
                    <a:pt x="35648" y="15555"/>
                  </a:cubicBezTo>
                  <a:close/>
                </a:path>
              </a:pathLst>
            </a:custGeom>
            <a:grpFill/>
            <a:ln w="3867" cap="flat">
              <a:noFill/>
              <a:prstDash val="solid"/>
              <a:miter/>
            </a:ln>
          </p:spPr>
          <p:txBody>
            <a:bodyPr rtlCol="0" anchor="ctr"/>
            <a:lstStyle/>
            <a:p>
              <a:endParaRPr lang="en-ID"/>
            </a:p>
          </p:txBody>
        </p:sp>
        <p:sp>
          <p:nvSpPr>
            <p:cNvPr id="24" name="Freeform: Shape 23">
              <a:extLst>
                <a:ext uri="{FF2B5EF4-FFF2-40B4-BE49-F238E27FC236}">
                  <a16:creationId xmlns:a16="http://schemas.microsoft.com/office/drawing/2014/main" id="{46AC45F4-028D-48C3-B4F3-654A71992258}"/>
                </a:ext>
              </a:extLst>
            </p:cNvPr>
            <p:cNvSpPr/>
            <p:nvPr/>
          </p:nvSpPr>
          <p:spPr>
            <a:xfrm>
              <a:off x="4629720" y="409590"/>
              <a:ext cx="252132" cy="252132"/>
            </a:xfrm>
            <a:custGeom>
              <a:avLst/>
              <a:gdLst>
                <a:gd name="connsiteX0" fmla="*/ 125756 w 252132"/>
                <a:gd name="connsiteY0" fmla="*/ 252132 h 252132"/>
                <a:gd name="connsiteX1" fmla="*/ 125019 w 252132"/>
                <a:gd name="connsiteY1" fmla="*/ 252132 h 252132"/>
                <a:gd name="connsiteX2" fmla="*/ 93483 w 252132"/>
                <a:gd name="connsiteY2" fmla="*/ 226648 h 252132"/>
                <a:gd name="connsiteX3" fmla="*/ 75872 w 252132"/>
                <a:gd name="connsiteY3" fmla="*/ 219355 h 252132"/>
                <a:gd name="connsiteX4" fmla="*/ 57331 w 252132"/>
                <a:gd name="connsiteY4" fmla="*/ 224398 h 252132"/>
                <a:gd name="connsiteX5" fmla="*/ 36307 w 252132"/>
                <a:gd name="connsiteY5" fmla="*/ 215942 h 252132"/>
                <a:gd name="connsiteX6" fmla="*/ 35648 w 252132"/>
                <a:gd name="connsiteY6" fmla="*/ 215243 h 252132"/>
                <a:gd name="connsiteX7" fmla="*/ 31652 w 252132"/>
                <a:gd name="connsiteY7" fmla="*/ 175057 h 252132"/>
                <a:gd name="connsiteX8" fmla="*/ 24787 w 252132"/>
                <a:gd name="connsiteY8" fmla="*/ 157292 h 252132"/>
                <a:gd name="connsiteX9" fmla="*/ 0 w 252132"/>
                <a:gd name="connsiteY9" fmla="*/ 126570 h 252132"/>
                <a:gd name="connsiteX10" fmla="*/ 0 w 252132"/>
                <a:gd name="connsiteY10" fmla="*/ 125833 h 252132"/>
                <a:gd name="connsiteX11" fmla="*/ 24748 w 252132"/>
                <a:gd name="connsiteY11" fmla="*/ 94918 h 252132"/>
                <a:gd name="connsiteX12" fmla="*/ 32040 w 252132"/>
                <a:gd name="connsiteY12" fmla="*/ 76454 h 252132"/>
                <a:gd name="connsiteX13" fmla="*/ 35493 w 252132"/>
                <a:gd name="connsiteY13" fmla="*/ 37122 h 252132"/>
                <a:gd name="connsiteX14" fmla="*/ 35997 w 252132"/>
                <a:gd name="connsiteY14" fmla="*/ 36579 h 252132"/>
                <a:gd name="connsiteX15" fmla="*/ 58223 w 252132"/>
                <a:gd name="connsiteY15" fmla="*/ 27773 h 252132"/>
                <a:gd name="connsiteX16" fmla="*/ 76532 w 252132"/>
                <a:gd name="connsiteY16" fmla="*/ 32467 h 252132"/>
                <a:gd name="connsiteX17" fmla="*/ 92979 w 252132"/>
                <a:gd name="connsiteY17" fmla="*/ 25679 h 252132"/>
                <a:gd name="connsiteX18" fmla="*/ 125019 w 252132"/>
                <a:gd name="connsiteY18" fmla="*/ 0 h 252132"/>
                <a:gd name="connsiteX19" fmla="*/ 125756 w 252132"/>
                <a:gd name="connsiteY19" fmla="*/ 0 h 252132"/>
                <a:gd name="connsiteX20" fmla="*/ 156632 w 252132"/>
                <a:gd name="connsiteY20" fmla="*/ 25718 h 252132"/>
                <a:gd name="connsiteX21" fmla="*/ 173273 w 252132"/>
                <a:gd name="connsiteY21" fmla="*/ 32622 h 252132"/>
                <a:gd name="connsiteX22" fmla="*/ 191116 w 252132"/>
                <a:gd name="connsiteY22" fmla="*/ 27735 h 252132"/>
                <a:gd name="connsiteX23" fmla="*/ 214119 w 252132"/>
                <a:gd name="connsiteY23" fmla="*/ 37122 h 252132"/>
                <a:gd name="connsiteX24" fmla="*/ 214507 w 252132"/>
                <a:gd name="connsiteY24" fmla="*/ 37510 h 252132"/>
                <a:gd name="connsiteX25" fmla="*/ 218385 w 252132"/>
                <a:gd name="connsiteY25" fmla="*/ 77657 h 252132"/>
                <a:gd name="connsiteX26" fmla="*/ 225755 w 252132"/>
                <a:gd name="connsiteY26" fmla="*/ 94104 h 252132"/>
                <a:gd name="connsiteX27" fmla="*/ 252171 w 252132"/>
                <a:gd name="connsiteY27" fmla="*/ 125795 h 252132"/>
                <a:gd name="connsiteX28" fmla="*/ 252171 w 252132"/>
                <a:gd name="connsiteY28" fmla="*/ 126532 h 252132"/>
                <a:gd name="connsiteX29" fmla="*/ 225717 w 252132"/>
                <a:gd name="connsiteY29" fmla="*/ 158029 h 252132"/>
                <a:gd name="connsiteX30" fmla="*/ 218812 w 252132"/>
                <a:gd name="connsiteY30" fmla="*/ 173777 h 252132"/>
                <a:gd name="connsiteX31" fmla="*/ 214312 w 252132"/>
                <a:gd name="connsiteY31" fmla="*/ 214817 h 252132"/>
                <a:gd name="connsiteX32" fmla="*/ 213731 w 252132"/>
                <a:gd name="connsiteY32" fmla="*/ 215631 h 252132"/>
                <a:gd name="connsiteX33" fmla="*/ 191931 w 252132"/>
                <a:gd name="connsiteY33" fmla="*/ 224941 h 252132"/>
                <a:gd name="connsiteX34" fmla="*/ 191931 w 252132"/>
                <a:gd name="connsiteY34" fmla="*/ 224941 h 252132"/>
                <a:gd name="connsiteX35" fmla="*/ 173855 w 252132"/>
                <a:gd name="connsiteY35" fmla="*/ 219433 h 252132"/>
                <a:gd name="connsiteX36" fmla="*/ 156089 w 252132"/>
                <a:gd name="connsiteY36" fmla="*/ 226686 h 252132"/>
                <a:gd name="connsiteX37" fmla="*/ 125756 w 252132"/>
                <a:gd name="connsiteY37" fmla="*/ 252132 h 252132"/>
                <a:gd name="connsiteX38" fmla="*/ 75601 w 252132"/>
                <a:gd name="connsiteY38" fmla="*/ 202559 h 252132"/>
                <a:gd name="connsiteX39" fmla="*/ 79519 w 252132"/>
                <a:gd name="connsiteY39" fmla="*/ 203607 h 252132"/>
                <a:gd name="connsiteX40" fmla="*/ 101939 w 252132"/>
                <a:gd name="connsiteY40" fmla="*/ 212916 h 252132"/>
                <a:gd name="connsiteX41" fmla="*/ 107602 w 252132"/>
                <a:gd name="connsiteY41" fmla="*/ 219122 h 252132"/>
                <a:gd name="connsiteX42" fmla="*/ 124980 w 252132"/>
                <a:gd name="connsiteY42" fmla="*/ 236617 h 252132"/>
                <a:gd name="connsiteX43" fmla="*/ 125717 w 252132"/>
                <a:gd name="connsiteY43" fmla="*/ 236617 h 252132"/>
                <a:gd name="connsiteX44" fmla="*/ 141854 w 252132"/>
                <a:gd name="connsiteY44" fmla="*/ 219239 h 252132"/>
                <a:gd name="connsiteX45" fmla="*/ 147556 w 252132"/>
                <a:gd name="connsiteY45" fmla="*/ 212916 h 252132"/>
                <a:gd name="connsiteX46" fmla="*/ 170403 w 252132"/>
                <a:gd name="connsiteY46" fmla="*/ 203374 h 252132"/>
                <a:gd name="connsiteX47" fmla="*/ 179247 w 252132"/>
                <a:gd name="connsiteY47" fmla="*/ 204033 h 252132"/>
                <a:gd name="connsiteX48" fmla="*/ 191970 w 252132"/>
                <a:gd name="connsiteY48" fmla="*/ 208882 h 252132"/>
                <a:gd name="connsiteX49" fmla="*/ 191970 w 252132"/>
                <a:gd name="connsiteY49" fmla="*/ 208882 h 252132"/>
                <a:gd name="connsiteX50" fmla="*/ 202714 w 252132"/>
                <a:gd name="connsiteY50" fmla="*/ 204460 h 252132"/>
                <a:gd name="connsiteX51" fmla="*/ 203219 w 252132"/>
                <a:gd name="connsiteY51" fmla="*/ 203956 h 252132"/>
                <a:gd name="connsiteX52" fmla="*/ 203490 w 252132"/>
                <a:gd name="connsiteY52" fmla="*/ 179286 h 252132"/>
                <a:gd name="connsiteX53" fmla="*/ 202753 w 252132"/>
                <a:gd name="connsiteY53" fmla="*/ 170519 h 252132"/>
                <a:gd name="connsiteX54" fmla="*/ 211752 w 252132"/>
                <a:gd name="connsiteY54" fmla="*/ 149224 h 252132"/>
                <a:gd name="connsiteX55" fmla="*/ 219006 w 252132"/>
                <a:gd name="connsiteY55" fmla="*/ 143483 h 252132"/>
                <a:gd name="connsiteX56" fmla="*/ 236617 w 252132"/>
                <a:gd name="connsiteY56" fmla="*/ 126609 h 252132"/>
                <a:gd name="connsiteX57" fmla="*/ 236617 w 252132"/>
                <a:gd name="connsiteY57" fmla="*/ 125872 h 252132"/>
                <a:gd name="connsiteX58" fmla="*/ 219006 w 252132"/>
                <a:gd name="connsiteY58" fmla="*/ 108766 h 252132"/>
                <a:gd name="connsiteX59" fmla="*/ 211946 w 252132"/>
                <a:gd name="connsiteY59" fmla="*/ 103025 h 252132"/>
                <a:gd name="connsiteX60" fmla="*/ 202598 w 252132"/>
                <a:gd name="connsiteY60" fmla="*/ 81109 h 252132"/>
                <a:gd name="connsiteX61" fmla="*/ 203257 w 252132"/>
                <a:gd name="connsiteY61" fmla="*/ 72265 h 252132"/>
                <a:gd name="connsiteX62" fmla="*/ 203684 w 252132"/>
                <a:gd name="connsiteY62" fmla="*/ 48681 h 252132"/>
                <a:gd name="connsiteX63" fmla="*/ 203296 w 252132"/>
                <a:gd name="connsiteY63" fmla="*/ 48332 h 252132"/>
                <a:gd name="connsiteX64" fmla="*/ 191078 w 252132"/>
                <a:gd name="connsiteY64" fmla="*/ 43328 h 252132"/>
                <a:gd name="connsiteX65" fmla="*/ 178548 w 252132"/>
                <a:gd name="connsiteY65" fmla="*/ 47828 h 252132"/>
                <a:gd name="connsiteX66" fmla="*/ 169782 w 252132"/>
                <a:gd name="connsiteY66" fmla="*/ 48487 h 252132"/>
                <a:gd name="connsiteX67" fmla="*/ 147788 w 252132"/>
                <a:gd name="connsiteY67" fmla="*/ 39371 h 252132"/>
                <a:gd name="connsiteX68" fmla="*/ 142048 w 252132"/>
                <a:gd name="connsiteY68" fmla="*/ 32622 h 252132"/>
                <a:gd name="connsiteX69" fmla="*/ 125717 w 252132"/>
                <a:gd name="connsiteY69" fmla="*/ 15593 h 252132"/>
                <a:gd name="connsiteX70" fmla="*/ 124980 w 252132"/>
                <a:gd name="connsiteY70" fmla="*/ 15593 h 252132"/>
                <a:gd name="connsiteX71" fmla="*/ 107370 w 252132"/>
                <a:gd name="connsiteY71" fmla="*/ 32700 h 252132"/>
                <a:gd name="connsiteX72" fmla="*/ 101629 w 252132"/>
                <a:gd name="connsiteY72" fmla="*/ 39371 h 252132"/>
                <a:gd name="connsiteX73" fmla="*/ 80062 w 252132"/>
                <a:gd name="connsiteY73" fmla="*/ 48254 h 252132"/>
                <a:gd name="connsiteX74" fmla="*/ 71644 w 252132"/>
                <a:gd name="connsiteY74" fmla="*/ 47828 h 252132"/>
                <a:gd name="connsiteX75" fmla="*/ 58146 w 252132"/>
                <a:gd name="connsiteY75" fmla="*/ 43367 h 252132"/>
                <a:gd name="connsiteX76" fmla="*/ 46858 w 252132"/>
                <a:gd name="connsiteY76" fmla="*/ 47634 h 252132"/>
                <a:gd name="connsiteX77" fmla="*/ 46315 w 252132"/>
                <a:gd name="connsiteY77" fmla="*/ 48177 h 252132"/>
                <a:gd name="connsiteX78" fmla="*/ 47129 w 252132"/>
                <a:gd name="connsiteY78" fmla="*/ 71722 h 252132"/>
                <a:gd name="connsiteX79" fmla="*/ 47517 w 252132"/>
                <a:gd name="connsiteY79" fmla="*/ 80256 h 252132"/>
                <a:gd name="connsiteX80" fmla="*/ 38091 w 252132"/>
                <a:gd name="connsiteY80" fmla="*/ 103413 h 252132"/>
                <a:gd name="connsiteX81" fmla="*/ 32351 w 252132"/>
                <a:gd name="connsiteY81" fmla="*/ 109076 h 252132"/>
                <a:gd name="connsiteX82" fmla="*/ 15516 w 252132"/>
                <a:gd name="connsiteY82" fmla="*/ 125872 h 252132"/>
                <a:gd name="connsiteX83" fmla="*/ 15516 w 252132"/>
                <a:gd name="connsiteY83" fmla="*/ 126609 h 252132"/>
                <a:gd name="connsiteX84" fmla="*/ 32351 w 252132"/>
                <a:gd name="connsiteY84" fmla="*/ 143211 h 252132"/>
                <a:gd name="connsiteX85" fmla="*/ 38324 w 252132"/>
                <a:gd name="connsiteY85" fmla="*/ 148913 h 252132"/>
                <a:gd name="connsiteX86" fmla="*/ 47440 w 252132"/>
                <a:gd name="connsiteY86" fmla="*/ 171411 h 252132"/>
                <a:gd name="connsiteX87" fmla="*/ 47013 w 252132"/>
                <a:gd name="connsiteY87" fmla="*/ 179829 h 252132"/>
                <a:gd name="connsiteX88" fmla="*/ 46819 w 252132"/>
                <a:gd name="connsiteY88" fmla="*/ 204499 h 252132"/>
                <a:gd name="connsiteX89" fmla="*/ 47478 w 252132"/>
                <a:gd name="connsiteY89" fmla="*/ 205197 h 252132"/>
                <a:gd name="connsiteX90" fmla="*/ 57331 w 252132"/>
                <a:gd name="connsiteY90" fmla="*/ 208921 h 252132"/>
                <a:gd name="connsiteX91" fmla="*/ 70985 w 252132"/>
                <a:gd name="connsiteY91" fmla="*/ 204150 h 252132"/>
                <a:gd name="connsiteX92" fmla="*/ 75601 w 252132"/>
                <a:gd name="connsiteY92" fmla="*/ 202559 h 2521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Lst>
              <a:rect l="l" t="t" r="r" b="b"/>
              <a:pathLst>
                <a:path w="252132" h="252132">
                  <a:moveTo>
                    <a:pt x="125756" y="252132"/>
                  </a:moveTo>
                  <a:lnTo>
                    <a:pt x="125019" y="252132"/>
                  </a:lnTo>
                  <a:cubicBezTo>
                    <a:pt x="110861" y="252132"/>
                    <a:pt x="98021" y="241465"/>
                    <a:pt x="93483" y="226648"/>
                  </a:cubicBezTo>
                  <a:cubicBezTo>
                    <a:pt x="87432" y="224747"/>
                    <a:pt x="81536" y="222303"/>
                    <a:pt x="75872" y="219355"/>
                  </a:cubicBezTo>
                  <a:cubicBezTo>
                    <a:pt x="70054" y="222613"/>
                    <a:pt x="63615" y="224398"/>
                    <a:pt x="57331" y="224398"/>
                  </a:cubicBezTo>
                  <a:cubicBezTo>
                    <a:pt x="49224" y="224398"/>
                    <a:pt x="41776" y="221411"/>
                    <a:pt x="36307" y="215942"/>
                  </a:cubicBezTo>
                  <a:lnTo>
                    <a:pt x="35648" y="215243"/>
                  </a:lnTo>
                  <a:cubicBezTo>
                    <a:pt x="25795" y="205391"/>
                    <a:pt x="24321" y="188789"/>
                    <a:pt x="31652" y="175057"/>
                  </a:cubicBezTo>
                  <a:cubicBezTo>
                    <a:pt x="28743" y="169472"/>
                    <a:pt x="26726" y="163498"/>
                    <a:pt x="24787" y="157292"/>
                  </a:cubicBezTo>
                  <a:cubicBezTo>
                    <a:pt x="9930" y="152792"/>
                    <a:pt x="0" y="140496"/>
                    <a:pt x="0" y="126570"/>
                  </a:cubicBezTo>
                  <a:lnTo>
                    <a:pt x="0" y="125833"/>
                  </a:lnTo>
                  <a:cubicBezTo>
                    <a:pt x="0" y="111830"/>
                    <a:pt x="9930" y="99457"/>
                    <a:pt x="24748" y="94918"/>
                  </a:cubicBezTo>
                  <a:cubicBezTo>
                    <a:pt x="26765" y="88246"/>
                    <a:pt x="29015" y="82156"/>
                    <a:pt x="32040" y="76454"/>
                  </a:cubicBezTo>
                  <a:cubicBezTo>
                    <a:pt x="24515" y="62878"/>
                    <a:pt x="25640" y="46974"/>
                    <a:pt x="35493" y="37122"/>
                  </a:cubicBezTo>
                  <a:lnTo>
                    <a:pt x="35997" y="36579"/>
                  </a:lnTo>
                  <a:cubicBezTo>
                    <a:pt x="41660" y="30915"/>
                    <a:pt x="49534" y="27773"/>
                    <a:pt x="58223" y="27773"/>
                  </a:cubicBezTo>
                  <a:cubicBezTo>
                    <a:pt x="64546" y="27773"/>
                    <a:pt x="70869" y="29403"/>
                    <a:pt x="76532" y="32467"/>
                  </a:cubicBezTo>
                  <a:cubicBezTo>
                    <a:pt x="81807" y="29713"/>
                    <a:pt x="87315" y="27463"/>
                    <a:pt x="92979" y="25679"/>
                  </a:cubicBezTo>
                  <a:cubicBezTo>
                    <a:pt x="96858" y="10745"/>
                    <a:pt x="109852" y="0"/>
                    <a:pt x="125019" y="0"/>
                  </a:cubicBezTo>
                  <a:lnTo>
                    <a:pt x="125756" y="0"/>
                  </a:lnTo>
                  <a:cubicBezTo>
                    <a:pt x="140729" y="0"/>
                    <a:pt x="153025" y="10512"/>
                    <a:pt x="156632" y="25718"/>
                  </a:cubicBezTo>
                  <a:cubicBezTo>
                    <a:pt x="162334" y="27541"/>
                    <a:pt x="167920" y="29868"/>
                    <a:pt x="173273" y="32622"/>
                  </a:cubicBezTo>
                  <a:cubicBezTo>
                    <a:pt x="178704" y="29441"/>
                    <a:pt x="184871" y="27735"/>
                    <a:pt x="191116" y="27735"/>
                  </a:cubicBezTo>
                  <a:cubicBezTo>
                    <a:pt x="199883" y="27735"/>
                    <a:pt x="208067" y="31070"/>
                    <a:pt x="214119" y="37122"/>
                  </a:cubicBezTo>
                  <a:lnTo>
                    <a:pt x="214507" y="37510"/>
                  </a:lnTo>
                  <a:cubicBezTo>
                    <a:pt x="225251" y="48254"/>
                    <a:pt x="226531" y="64430"/>
                    <a:pt x="218385" y="77657"/>
                  </a:cubicBezTo>
                  <a:cubicBezTo>
                    <a:pt x="221217" y="83049"/>
                    <a:pt x="223971" y="88557"/>
                    <a:pt x="225755" y="94104"/>
                  </a:cubicBezTo>
                  <a:cubicBezTo>
                    <a:pt x="240922" y="97672"/>
                    <a:pt x="252171" y="110512"/>
                    <a:pt x="252171" y="125795"/>
                  </a:cubicBezTo>
                  <a:lnTo>
                    <a:pt x="252171" y="126532"/>
                  </a:lnTo>
                  <a:cubicBezTo>
                    <a:pt x="252171" y="141737"/>
                    <a:pt x="240883" y="154499"/>
                    <a:pt x="225717" y="158029"/>
                  </a:cubicBezTo>
                  <a:cubicBezTo>
                    <a:pt x="224010" y="163188"/>
                    <a:pt x="221566" y="168463"/>
                    <a:pt x="218812" y="173777"/>
                  </a:cubicBezTo>
                  <a:cubicBezTo>
                    <a:pt x="226803" y="187121"/>
                    <a:pt x="225174" y="203994"/>
                    <a:pt x="214312" y="214817"/>
                  </a:cubicBezTo>
                  <a:lnTo>
                    <a:pt x="213731" y="215631"/>
                  </a:lnTo>
                  <a:cubicBezTo>
                    <a:pt x="207912" y="221450"/>
                    <a:pt x="200154" y="224941"/>
                    <a:pt x="191931" y="224941"/>
                  </a:cubicBezTo>
                  <a:lnTo>
                    <a:pt x="191931" y="224941"/>
                  </a:lnTo>
                  <a:cubicBezTo>
                    <a:pt x="185725" y="224941"/>
                    <a:pt x="179480" y="222807"/>
                    <a:pt x="173855" y="219433"/>
                  </a:cubicBezTo>
                  <a:cubicBezTo>
                    <a:pt x="168153" y="222458"/>
                    <a:pt x="162218" y="224786"/>
                    <a:pt x="156089" y="226686"/>
                  </a:cubicBezTo>
                  <a:cubicBezTo>
                    <a:pt x="151939" y="241814"/>
                    <a:pt x="139798" y="252132"/>
                    <a:pt x="125756" y="252132"/>
                  </a:cubicBezTo>
                  <a:close/>
                  <a:moveTo>
                    <a:pt x="75601" y="202559"/>
                  </a:moveTo>
                  <a:cubicBezTo>
                    <a:pt x="76959" y="202559"/>
                    <a:pt x="78316" y="202908"/>
                    <a:pt x="79519" y="203607"/>
                  </a:cubicBezTo>
                  <a:cubicBezTo>
                    <a:pt x="86578" y="207757"/>
                    <a:pt x="94142" y="210860"/>
                    <a:pt x="101939" y="212916"/>
                  </a:cubicBezTo>
                  <a:cubicBezTo>
                    <a:pt x="104887" y="213692"/>
                    <a:pt x="107098" y="216097"/>
                    <a:pt x="107602" y="219122"/>
                  </a:cubicBezTo>
                  <a:cubicBezTo>
                    <a:pt x="109270" y="228936"/>
                    <a:pt x="116912" y="236617"/>
                    <a:pt x="124980" y="236617"/>
                  </a:cubicBezTo>
                  <a:lnTo>
                    <a:pt x="125717" y="236617"/>
                  </a:lnTo>
                  <a:cubicBezTo>
                    <a:pt x="134561" y="236617"/>
                    <a:pt x="140535" y="227889"/>
                    <a:pt x="141854" y="219239"/>
                  </a:cubicBezTo>
                  <a:cubicBezTo>
                    <a:pt x="142319" y="216174"/>
                    <a:pt x="144569" y="213692"/>
                    <a:pt x="147556" y="212916"/>
                  </a:cubicBezTo>
                  <a:cubicBezTo>
                    <a:pt x="155546" y="210821"/>
                    <a:pt x="163227" y="207602"/>
                    <a:pt x="170403" y="203374"/>
                  </a:cubicBezTo>
                  <a:cubicBezTo>
                    <a:pt x="173196" y="201706"/>
                    <a:pt x="176725" y="201977"/>
                    <a:pt x="179247" y="204033"/>
                  </a:cubicBezTo>
                  <a:cubicBezTo>
                    <a:pt x="183087" y="207175"/>
                    <a:pt x="187587" y="208882"/>
                    <a:pt x="191970" y="208882"/>
                  </a:cubicBezTo>
                  <a:lnTo>
                    <a:pt x="191970" y="208882"/>
                  </a:lnTo>
                  <a:cubicBezTo>
                    <a:pt x="196081" y="208882"/>
                    <a:pt x="199805" y="207330"/>
                    <a:pt x="202714" y="204460"/>
                  </a:cubicBezTo>
                  <a:lnTo>
                    <a:pt x="203219" y="203956"/>
                  </a:lnTo>
                  <a:cubicBezTo>
                    <a:pt x="209619" y="197517"/>
                    <a:pt x="209735" y="186927"/>
                    <a:pt x="203490" y="179286"/>
                  </a:cubicBezTo>
                  <a:cubicBezTo>
                    <a:pt x="201473" y="176803"/>
                    <a:pt x="201163" y="173312"/>
                    <a:pt x="202753" y="170519"/>
                  </a:cubicBezTo>
                  <a:cubicBezTo>
                    <a:pt x="206942" y="163188"/>
                    <a:pt x="209968" y="156051"/>
                    <a:pt x="211752" y="149224"/>
                  </a:cubicBezTo>
                  <a:cubicBezTo>
                    <a:pt x="212606" y="146043"/>
                    <a:pt x="215748" y="143754"/>
                    <a:pt x="219006" y="143483"/>
                  </a:cubicBezTo>
                  <a:cubicBezTo>
                    <a:pt x="228975" y="142668"/>
                    <a:pt x="236617" y="135570"/>
                    <a:pt x="236617" y="126609"/>
                  </a:cubicBezTo>
                  <a:lnTo>
                    <a:pt x="236617" y="125872"/>
                  </a:lnTo>
                  <a:cubicBezTo>
                    <a:pt x="236617" y="116795"/>
                    <a:pt x="228975" y="109619"/>
                    <a:pt x="219006" y="108766"/>
                  </a:cubicBezTo>
                  <a:cubicBezTo>
                    <a:pt x="215748" y="108494"/>
                    <a:pt x="212800" y="106206"/>
                    <a:pt x="211946" y="103025"/>
                  </a:cubicBezTo>
                  <a:cubicBezTo>
                    <a:pt x="210007" y="95655"/>
                    <a:pt x="206787" y="88285"/>
                    <a:pt x="202598" y="81109"/>
                  </a:cubicBezTo>
                  <a:cubicBezTo>
                    <a:pt x="200969" y="78316"/>
                    <a:pt x="201202" y="74786"/>
                    <a:pt x="203257" y="72265"/>
                  </a:cubicBezTo>
                  <a:cubicBezTo>
                    <a:pt x="209658" y="64507"/>
                    <a:pt x="209813" y="54810"/>
                    <a:pt x="203684" y="48681"/>
                  </a:cubicBezTo>
                  <a:lnTo>
                    <a:pt x="203296" y="48332"/>
                  </a:lnTo>
                  <a:cubicBezTo>
                    <a:pt x="199999" y="45035"/>
                    <a:pt x="195732" y="43328"/>
                    <a:pt x="191078" y="43328"/>
                  </a:cubicBezTo>
                  <a:cubicBezTo>
                    <a:pt x="186617" y="43328"/>
                    <a:pt x="182156" y="44918"/>
                    <a:pt x="178548" y="47828"/>
                  </a:cubicBezTo>
                  <a:cubicBezTo>
                    <a:pt x="176066" y="49845"/>
                    <a:pt x="172575" y="50116"/>
                    <a:pt x="169782" y="48487"/>
                  </a:cubicBezTo>
                  <a:cubicBezTo>
                    <a:pt x="162877" y="44453"/>
                    <a:pt x="155469" y="41388"/>
                    <a:pt x="147788" y="39371"/>
                  </a:cubicBezTo>
                  <a:cubicBezTo>
                    <a:pt x="144646" y="38557"/>
                    <a:pt x="142358" y="35842"/>
                    <a:pt x="142048" y="32622"/>
                  </a:cubicBezTo>
                  <a:cubicBezTo>
                    <a:pt x="141078" y="22614"/>
                    <a:pt x="134367" y="15593"/>
                    <a:pt x="125717" y="15593"/>
                  </a:cubicBezTo>
                  <a:lnTo>
                    <a:pt x="124980" y="15593"/>
                  </a:lnTo>
                  <a:cubicBezTo>
                    <a:pt x="116020" y="15593"/>
                    <a:pt x="108456" y="22925"/>
                    <a:pt x="107370" y="32700"/>
                  </a:cubicBezTo>
                  <a:cubicBezTo>
                    <a:pt x="107021" y="35880"/>
                    <a:pt x="104732" y="38557"/>
                    <a:pt x="101629" y="39371"/>
                  </a:cubicBezTo>
                  <a:cubicBezTo>
                    <a:pt x="94142" y="41350"/>
                    <a:pt x="86850" y="44337"/>
                    <a:pt x="80062" y="48254"/>
                  </a:cubicBezTo>
                  <a:cubicBezTo>
                    <a:pt x="77424" y="49767"/>
                    <a:pt x="74127" y="49612"/>
                    <a:pt x="71644" y="47828"/>
                  </a:cubicBezTo>
                  <a:cubicBezTo>
                    <a:pt x="67727" y="44996"/>
                    <a:pt x="62800" y="43367"/>
                    <a:pt x="58146" y="43367"/>
                  </a:cubicBezTo>
                  <a:cubicBezTo>
                    <a:pt x="53607" y="43367"/>
                    <a:pt x="49612" y="44880"/>
                    <a:pt x="46858" y="47634"/>
                  </a:cubicBezTo>
                  <a:lnTo>
                    <a:pt x="46315" y="48177"/>
                  </a:lnTo>
                  <a:cubicBezTo>
                    <a:pt x="40108" y="54383"/>
                    <a:pt x="42009" y="64740"/>
                    <a:pt x="47129" y="71722"/>
                  </a:cubicBezTo>
                  <a:cubicBezTo>
                    <a:pt x="48953" y="74243"/>
                    <a:pt x="49108" y="77579"/>
                    <a:pt x="47517" y="80256"/>
                  </a:cubicBezTo>
                  <a:cubicBezTo>
                    <a:pt x="43444" y="87083"/>
                    <a:pt x="40380" y="94647"/>
                    <a:pt x="38091" y="103413"/>
                  </a:cubicBezTo>
                  <a:cubicBezTo>
                    <a:pt x="37316" y="106322"/>
                    <a:pt x="35337" y="108572"/>
                    <a:pt x="32351" y="109076"/>
                  </a:cubicBezTo>
                  <a:cubicBezTo>
                    <a:pt x="22498" y="110822"/>
                    <a:pt x="15516" y="118076"/>
                    <a:pt x="15516" y="125872"/>
                  </a:cubicBezTo>
                  <a:lnTo>
                    <a:pt x="15516" y="126609"/>
                  </a:lnTo>
                  <a:cubicBezTo>
                    <a:pt x="15516" y="134367"/>
                    <a:pt x="22537" y="141466"/>
                    <a:pt x="32351" y="143211"/>
                  </a:cubicBezTo>
                  <a:cubicBezTo>
                    <a:pt x="35337" y="143754"/>
                    <a:pt x="37548" y="145965"/>
                    <a:pt x="38324" y="148913"/>
                  </a:cubicBezTo>
                  <a:cubicBezTo>
                    <a:pt x="40458" y="157020"/>
                    <a:pt x="43444" y="164623"/>
                    <a:pt x="47440" y="171411"/>
                  </a:cubicBezTo>
                  <a:cubicBezTo>
                    <a:pt x="48991" y="174049"/>
                    <a:pt x="48797" y="177346"/>
                    <a:pt x="47013" y="179829"/>
                  </a:cubicBezTo>
                  <a:cubicBezTo>
                    <a:pt x="41233" y="187974"/>
                    <a:pt x="41117" y="198797"/>
                    <a:pt x="46819" y="204499"/>
                  </a:cubicBezTo>
                  <a:lnTo>
                    <a:pt x="47478" y="205197"/>
                  </a:lnTo>
                  <a:cubicBezTo>
                    <a:pt x="50543" y="208261"/>
                    <a:pt x="54538" y="208921"/>
                    <a:pt x="57331" y="208921"/>
                  </a:cubicBezTo>
                  <a:cubicBezTo>
                    <a:pt x="61869" y="208921"/>
                    <a:pt x="66835" y="207175"/>
                    <a:pt x="70985" y="204150"/>
                  </a:cubicBezTo>
                  <a:cubicBezTo>
                    <a:pt x="72381" y="203102"/>
                    <a:pt x="74011" y="202559"/>
                    <a:pt x="75601" y="202559"/>
                  </a:cubicBezTo>
                  <a:close/>
                </a:path>
              </a:pathLst>
            </a:custGeom>
            <a:grpFill/>
            <a:ln w="3867" cap="flat">
              <a:noFill/>
              <a:prstDash val="solid"/>
              <a:miter/>
            </a:ln>
          </p:spPr>
          <p:txBody>
            <a:bodyPr rtlCol="0" anchor="ctr"/>
            <a:lstStyle/>
            <a:p>
              <a:endParaRPr lang="en-ID"/>
            </a:p>
          </p:txBody>
        </p:sp>
        <p:sp>
          <p:nvSpPr>
            <p:cNvPr id="25" name="Freeform: Shape 24">
              <a:extLst>
                <a:ext uri="{FF2B5EF4-FFF2-40B4-BE49-F238E27FC236}">
                  <a16:creationId xmlns:a16="http://schemas.microsoft.com/office/drawing/2014/main" id="{C5BB4DCB-E52B-4D68-9EFA-7B45903585CC}"/>
                </a:ext>
              </a:extLst>
            </p:cNvPr>
            <p:cNvSpPr/>
            <p:nvPr/>
          </p:nvSpPr>
          <p:spPr>
            <a:xfrm>
              <a:off x="4750751" y="461180"/>
              <a:ext cx="73700" cy="50426"/>
            </a:xfrm>
            <a:custGeom>
              <a:avLst/>
              <a:gdLst>
                <a:gd name="connsiteX0" fmla="*/ 69899 w 73700"/>
                <a:gd name="connsiteY0" fmla="*/ 53103 h 50426"/>
                <a:gd name="connsiteX1" fmla="*/ 66291 w 73700"/>
                <a:gd name="connsiteY1" fmla="*/ 50620 h 50426"/>
                <a:gd name="connsiteX2" fmla="*/ 3879 w 73700"/>
                <a:gd name="connsiteY2" fmla="*/ 7758 h 50426"/>
                <a:gd name="connsiteX3" fmla="*/ 0 w 73700"/>
                <a:gd name="connsiteY3" fmla="*/ 3879 h 50426"/>
                <a:gd name="connsiteX4" fmla="*/ 3879 w 73700"/>
                <a:gd name="connsiteY4" fmla="*/ 0 h 50426"/>
                <a:gd name="connsiteX5" fmla="*/ 3879 w 73700"/>
                <a:gd name="connsiteY5" fmla="*/ 0 h 50426"/>
                <a:gd name="connsiteX6" fmla="*/ 73545 w 73700"/>
                <a:gd name="connsiteY6" fmla="*/ 47866 h 50426"/>
                <a:gd name="connsiteX7" fmla="*/ 71295 w 73700"/>
                <a:gd name="connsiteY7" fmla="*/ 52870 h 50426"/>
                <a:gd name="connsiteX8" fmla="*/ 69899 w 73700"/>
                <a:gd name="connsiteY8" fmla="*/ 53103 h 504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73700" h="50426">
                  <a:moveTo>
                    <a:pt x="69899" y="53103"/>
                  </a:moveTo>
                  <a:cubicBezTo>
                    <a:pt x="68347" y="53103"/>
                    <a:pt x="66873" y="52172"/>
                    <a:pt x="66291" y="50620"/>
                  </a:cubicBezTo>
                  <a:cubicBezTo>
                    <a:pt x="56439" y="24981"/>
                    <a:pt x="31342" y="7758"/>
                    <a:pt x="3879" y="7758"/>
                  </a:cubicBezTo>
                  <a:cubicBezTo>
                    <a:pt x="1746" y="7758"/>
                    <a:pt x="0" y="6012"/>
                    <a:pt x="0" y="3879"/>
                  </a:cubicBezTo>
                  <a:cubicBezTo>
                    <a:pt x="0" y="1746"/>
                    <a:pt x="1746" y="0"/>
                    <a:pt x="3879" y="0"/>
                  </a:cubicBezTo>
                  <a:lnTo>
                    <a:pt x="3879" y="0"/>
                  </a:lnTo>
                  <a:cubicBezTo>
                    <a:pt x="34561" y="0"/>
                    <a:pt x="62529" y="19240"/>
                    <a:pt x="73545" y="47866"/>
                  </a:cubicBezTo>
                  <a:cubicBezTo>
                    <a:pt x="74321" y="49883"/>
                    <a:pt x="73312" y="52094"/>
                    <a:pt x="71295" y="52870"/>
                  </a:cubicBezTo>
                  <a:cubicBezTo>
                    <a:pt x="70830" y="53025"/>
                    <a:pt x="70326" y="53103"/>
                    <a:pt x="69899" y="53103"/>
                  </a:cubicBezTo>
                  <a:close/>
                </a:path>
              </a:pathLst>
            </a:custGeom>
            <a:grpFill/>
            <a:ln w="3867" cap="flat">
              <a:noFill/>
              <a:prstDash val="solid"/>
              <a:miter/>
            </a:ln>
          </p:spPr>
          <p:txBody>
            <a:bodyPr rtlCol="0" anchor="ctr"/>
            <a:lstStyle/>
            <a:p>
              <a:endParaRPr lang="en-ID"/>
            </a:p>
          </p:txBody>
        </p:sp>
        <p:sp>
          <p:nvSpPr>
            <p:cNvPr id="26" name="Freeform: Shape 25">
              <a:extLst>
                <a:ext uri="{FF2B5EF4-FFF2-40B4-BE49-F238E27FC236}">
                  <a16:creationId xmlns:a16="http://schemas.microsoft.com/office/drawing/2014/main" id="{63D3CF0F-2084-4704-ADAC-607BE35CB14C}"/>
                </a:ext>
              </a:extLst>
            </p:cNvPr>
            <p:cNvSpPr/>
            <p:nvPr/>
          </p:nvSpPr>
          <p:spPr>
            <a:xfrm>
              <a:off x="4683087" y="555836"/>
              <a:ext cx="7758" cy="11637"/>
            </a:xfrm>
            <a:custGeom>
              <a:avLst/>
              <a:gdLst>
                <a:gd name="connsiteX0" fmla="*/ 6584 w 7757"/>
                <a:gd name="connsiteY0" fmla="*/ 14420 h 11636"/>
                <a:gd name="connsiteX1" fmla="*/ 3248 w 7757"/>
                <a:gd name="connsiteY1" fmla="*/ 12558 h 11636"/>
                <a:gd name="connsiteX2" fmla="*/ 1503 w 7757"/>
                <a:gd name="connsiteY2" fmla="*/ 8601 h 11636"/>
                <a:gd name="connsiteX3" fmla="*/ 262 w 7757"/>
                <a:gd name="connsiteY3" fmla="*/ 5265 h 11636"/>
                <a:gd name="connsiteX4" fmla="*/ 2511 w 7757"/>
                <a:gd name="connsiteY4" fmla="*/ 262 h 11636"/>
                <a:gd name="connsiteX5" fmla="*/ 7515 w 7757"/>
                <a:gd name="connsiteY5" fmla="*/ 2511 h 11636"/>
                <a:gd name="connsiteX6" fmla="*/ 8795 w 7757"/>
                <a:gd name="connsiteY6" fmla="*/ 5964 h 11636"/>
                <a:gd name="connsiteX7" fmla="*/ 9881 w 7757"/>
                <a:gd name="connsiteY7" fmla="*/ 8563 h 11636"/>
                <a:gd name="connsiteX8" fmla="*/ 8563 w 7757"/>
                <a:gd name="connsiteY8" fmla="*/ 13877 h 11636"/>
                <a:gd name="connsiteX9" fmla="*/ 6584 w 7757"/>
                <a:gd name="connsiteY9" fmla="*/ 14420 h 116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757" h="11636">
                  <a:moveTo>
                    <a:pt x="6584" y="14420"/>
                  </a:moveTo>
                  <a:cubicBezTo>
                    <a:pt x="5265" y="14420"/>
                    <a:pt x="3985" y="13760"/>
                    <a:pt x="3248" y="12558"/>
                  </a:cubicBezTo>
                  <a:cubicBezTo>
                    <a:pt x="2473" y="11278"/>
                    <a:pt x="2123" y="10308"/>
                    <a:pt x="1503" y="8601"/>
                  </a:cubicBezTo>
                  <a:cubicBezTo>
                    <a:pt x="1192" y="7787"/>
                    <a:pt x="843" y="6739"/>
                    <a:pt x="262" y="5265"/>
                  </a:cubicBezTo>
                  <a:cubicBezTo>
                    <a:pt x="-514" y="3248"/>
                    <a:pt x="494" y="1037"/>
                    <a:pt x="2511" y="262"/>
                  </a:cubicBezTo>
                  <a:cubicBezTo>
                    <a:pt x="4490" y="-514"/>
                    <a:pt x="6739" y="494"/>
                    <a:pt x="7515" y="2511"/>
                  </a:cubicBezTo>
                  <a:cubicBezTo>
                    <a:pt x="8097" y="4024"/>
                    <a:pt x="8485" y="5110"/>
                    <a:pt x="8795" y="5964"/>
                  </a:cubicBezTo>
                  <a:cubicBezTo>
                    <a:pt x="9377" y="7515"/>
                    <a:pt x="9532" y="7942"/>
                    <a:pt x="9881" y="8563"/>
                  </a:cubicBezTo>
                  <a:cubicBezTo>
                    <a:pt x="11006" y="10386"/>
                    <a:pt x="10386" y="12791"/>
                    <a:pt x="8563" y="13877"/>
                  </a:cubicBezTo>
                  <a:cubicBezTo>
                    <a:pt x="7942" y="14265"/>
                    <a:pt x="7244" y="14420"/>
                    <a:pt x="6584" y="14420"/>
                  </a:cubicBezTo>
                  <a:close/>
                </a:path>
              </a:pathLst>
            </a:custGeom>
            <a:grpFill/>
            <a:ln w="3867" cap="flat">
              <a:noFill/>
              <a:prstDash val="solid"/>
              <a:miter/>
            </a:ln>
          </p:spPr>
          <p:txBody>
            <a:bodyPr rtlCol="0" anchor="ctr"/>
            <a:lstStyle/>
            <a:p>
              <a:endParaRPr lang="en-ID"/>
            </a:p>
          </p:txBody>
        </p:sp>
        <p:sp>
          <p:nvSpPr>
            <p:cNvPr id="27" name="Freeform: Shape 26">
              <a:extLst>
                <a:ext uri="{FF2B5EF4-FFF2-40B4-BE49-F238E27FC236}">
                  <a16:creationId xmlns:a16="http://schemas.microsoft.com/office/drawing/2014/main" id="{5C48110E-503D-462A-8792-342620321EC3}"/>
                </a:ext>
              </a:extLst>
            </p:cNvPr>
            <p:cNvSpPr/>
            <p:nvPr/>
          </p:nvSpPr>
          <p:spPr>
            <a:xfrm>
              <a:off x="4695025" y="576050"/>
              <a:ext cx="58184" cy="31032"/>
            </a:xfrm>
            <a:custGeom>
              <a:avLst/>
              <a:gdLst>
                <a:gd name="connsiteX0" fmla="*/ 57976 w 58184"/>
                <a:gd name="connsiteY0" fmla="*/ 32918 h 31031"/>
                <a:gd name="connsiteX1" fmla="*/ 57976 w 58184"/>
                <a:gd name="connsiteY1" fmla="*/ 32918 h 31031"/>
                <a:gd name="connsiteX2" fmla="*/ 917 w 58184"/>
                <a:gd name="connsiteY2" fmla="*/ 6386 h 31031"/>
                <a:gd name="connsiteX3" fmla="*/ 1382 w 58184"/>
                <a:gd name="connsiteY3" fmla="*/ 917 h 31031"/>
                <a:gd name="connsiteX4" fmla="*/ 6852 w 58184"/>
                <a:gd name="connsiteY4" fmla="*/ 1382 h 31031"/>
                <a:gd name="connsiteX5" fmla="*/ 57976 w 58184"/>
                <a:gd name="connsiteY5" fmla="*/ 25160 h 31031"/>
                <a:gd name="connsiteX6" fmla="*/ 61855 w 58184"/>
                <a:gd name="connsiteY6" fmla="*/ 29039 h 31031"/>
                <a:gd name="connsiteX7" fmla="*/ 57976 w 58184"/>
                <a:gd name="connsiteY7" fmla="*/ 32918 h 3103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8184" h="31031">
                  <a:moveTo>
                    <a:pt x="57976" y="32918"/>
                  </a:moveTo>
                  <a:lnTo>
                    <a:pt x="57976" y="32918"/>
                  </a:lnTo>
                  <a:cubicBezTo>
                    <a:pt x="35944" y="32918"/>
                    <a:pt x="15153" y="23260"/>
                    <a:pt x="917" y="6386"/>
                  </a:cubicBezTo>
                  <a:cubicBezTo>
                    <a:pt x="-480" y="4757"/>
                    <a:pt x="-247" y="2313"/>
                    <a:pt x="1382" y="917"/>
                  </a:cubicBezTo>
                  <a:cubicBezTo>
                    <a:pt x="3012" y="-480"/>
                    <a:pt x="5455" y="-247"/>
                    <a:pt x="6852" y="1382"/>
                  </a:cubicBezTo>
                  <a:cubicBezTo>
                    <a:pt x="19613" y="16510"/>
                    <a:pt x="38232" y="25160"/>
                    <a:pt x="57976" y="25160"/>
                  </a:cubicBezTo>
                  <a:cubicBezTo>
                    <a:pt x="60110" y="25160"/>
                    <a:pt x="61855" y="26906"/>
                    <a:pt x="61855" y="29039"/>
                  </a:cubicBezTo>
                  <a:cubicBezTo>
                    <a:pt x="61855" y="31173"/>
                    <a:pt x="60110" y="32918"/>
                    <a:pt x="57976" y="32918"/>
                  </a:cubicBezTo>
                  <a:close/>
                </a:path>
              </a:pathLst>
            </a:custGeom>
            <a:grpFill/>
            <a:ln w="3867" cap="flat">
              <a:noFill/>
              <a:prstDash val="solid"/>
              <a:miter/>
            </a:ln>
          </p:spPr>
          <p:txBody>
            <a:bodyPr rtlCol="0" anchor="ctr"/>
            <a:lstStyle/>
            <a:p>
              <a:endParaRPr lang="en-ID"/>
            </a:p>
          </p:txBody>
        </p:sp>
      </p:grpSp>
      <p:grpSp>
        <p:nvGrpSpPr>
          <p:cNvPr id="30" name="Group 29">
            <a:extLst>
              <a:ext uri="{FF2B5EF4-FFF2-40B4-BE49-F238E27FC236}">
                <a16:creationId xmlns:a16="http://schemas.microsoft.com/office/drawing/2014/main" id="{DFD6A293-1A41-4E2C-BB7E-F265CC565AF2}"/>
              </a:ext>
            </a:extLst>
          </p:cNvPr>
          <p:cNvGrpSpPr/>
          <p:nvPr/>
        </p:nvGrpSpPr>
        <p:grpSpPr>
          <a:xfrm>
            <a:off x="6538114" y="4785754"/>
            <a:ext cx="484328" cy="483400"/>
            <a:chOff x="3798193" y="402333"/>
            <a:chExt cx="267660" cy="267147"/>
          </a:xfrm>
          <a:solidFill>
            <a:schemeClr val="accent5"/>
          </a:solidFill>
        </p:grpSpPr>
        <p:sp>
          <p:nvSpPr>
            <p:cNvPr id="31" name="Freeform: Shape 30">
              <a:extLst>
                <a:ext uri="{FF2B5EF4-FFF2-40B4-BE49-F238E27FC236}">
                  <a16:creationId xmlns:a16="http://schemas.microsoft.com/office/drawing/2014/main" id="{9640D8FF-0790-48E0-8F53-ABC659E5F204}"/>
                </a:ext>
              </a:extLst>
            </p:cNvPr>
            <p:cNvSpPr/>
            <p:nvPr/>
          </p:nvSpPr>
          <p:spPr>
            <a:xfrm>
              <a:off x="3830702" y="483290"/>
              <a:ext cx="209464" cy="186190"/>
            </a:xfrm>
            <a:custGeom>
              <a:avLst/>
              <a:gdLst>
                <a:gd name="connsiteX0" fmla="*/ 169200 w 209463"/>
                <a:gd name="connsiteY0" fmla="*/ 186190 h 186190"/>
                <a:gd name="connsiteX1" fmla="*/ 37316 w 209463"/>
                <a:gd name="connsiteY1" fmla="*/ 186190 h 186190"/>
                <a:gd name="connsiteX2" fmla="*/ 0 w 209463"/>
                <a:gd name="connsiteY2" fmla="*/ 145926 h 186190"/>
                <a:gd name="connsiteX3" fmla="*/ 0 w 209463"/>
                <a:gd name="connsiteY3" fmla="*/ 7758 h 186190"/>
                <a:gd name="connsiteX4" fmla="*/ 7758 w 209463"/>
                <a:gd name="connsiteY4" fmla="*/ 0 h 186190"/>
                <a:gd name="connsiteX5" fmla="*/ 15516 w 209463"/>
                <a:gd name="connsiteY5" fmla="*/ 7758 h 186190"/>
                <a:gd name="connsiteX6" fmla="*/ 15516 w 209463"/>
                <a:gd name="connsiteY6" fmla="*/ 145965 h 186190"/>
                <a:gd name="connsiteX7" fmla="*/ 37316 w 209463"/>
                <a:gd name="connsiteY7" fmla="*/ 170713 h 186190"/>
                <a:gd name="connsiteX8" fmla="*/ 169200 w 209463"/>
                <a:gd name="connsiteY8" fmla="*/ 170713 h 186190"/>
                <a:gd name="connsiteX9" fmla="*/ 193948 w 209463"/>
                <a:gd name="connsiteY9" fmla="*/ 145965 h 186190"/>
                <a:gd name="connsiteX10" fmla="*/ 193948 w 209463"/>
                <a:gd name="connsiteY10" fmla="*/ 7758 h 186190"/>
                <a:gd name="connsiteX11" fmla="*/ 201706 w 209463"/>
                <a:gd name="connsiteY11" fmla="*/ 0 h 186190"/>
                <a:gd name="connsiteX12" fmla="*/ 209464 w 209463"/>
                <a:gd name="connsiteY12" fmla="*/ 7758 h 186190"/>
                <a:gd name="connsiteX13" fmla="*/ 209464 w 209463"/>
                <a:gd name="connsiteY13" fmla="*/ 145965 h 186190"/>
                <a:gd name="connsiteX14" fmla="*/ 169200 w 209463"/>
                <a:gd name="connsiteY14" fmla="*/ 186190 h 18619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209463" h="186190">
                  <a:moveTo>
                    <a:pt x="169200" y="186190"/>
                  </a:moveTo>
                  <a:lnTo>
                    <a:pt x="37316" y="186190"/>
                  </a:lnTo>
                  <a:cubicBezTo>
                    <a:pt x="7952" y="186190"/>
                    <a:pt x="0" y="176415"/>
                    <a:pt x="0" y="145926"/>
                  </a:cubicBezTo>
                  <a:lnTo>
                    <a:pt x="0" y="7758"/>
                  </a:lnTo>
                  <a:cubicBezTo>
                    <a:pt x="0" y="3491"/>
                    <a:pt x="3491" y="0"/>
                    <a:pt x="7758" y="0"/>
                  </a:cubicBezTo>
                  <a:cubicBezTo>
                    <a:pt x="12025" y="0"/>
                    <a:pt x="15516" y="3491"/>
                    <a:pt x="15516" y="7758"/>
                  </a:cubicBezTo>
                  <a:lnTo>
                    <a:pt x="15516" y="145965"/>
                  </a:lnTo>
                  <a:cubicBezTo>
                    <a:pt x="15516" y="168153"/>
                    <a:pt x="16447" y="170713"/>
                    <a:pt x="37316" y="170713"/>
                  </a:cubicBezTo>
                  <a:lnTo>
                    <a:pt x="169200" y="170713"/>
                  </a:lnTo>
                  <a:cubicBezTo>
                    <a:pt x="190069" y="170713"/>
                    <a:pt x="193948" y="168153"/>
                    <a:pt x="193948" y="145965"/>
                  </a:cubicBezTo>
                  <a:lnTo>
                    <a:pt x="193948" y="7758"/>
                  </a:lnTo>
                  <a:cubicBezTo>
                    <a:pt x="193948" y="3491"/>
                    <a:pt x="197439" y="0"/>
                    <a:pt x="201706" y="0"/>
                  </a:cubicBezTo>
                  <a:cubicBezTo>
                    <a:pt x="205973" y="0"/>
                    <a:pt x="209464" y="3491"/>
                    <a:pt x="209464" y="7758"/>
                  </a:cubicBezTo>
                  <a:lnTo>
                    <a:pt x="209464" y="145965"/>
                  </a:lnTo>
                  <a:cubicBezTo>
                    <a:pt x="209464" y="176415"/>
                    <a:pt x="198564" y="186190"/>
                    <a:pt x="169200" y="186190"/>
                  </a:cubicBezTo>
                  <a:close/>
                </a:path>
              </a:pathLst>
            </a:custGeom>
            <a:grpFill/>
            <a:ln w="3867" cap="flat">
              <a:noFill/>
              <a:prstDash val="solid"/>
              <a:miter/>
            </a:ln>
          </p:spPr>
          <p:txBody>
            <a:bodyPr rtlCol="0" anchor="ctr"/>
            <a:lstStyle/>
            <a:p>
              <a:endParaRPr lang="en-ID"/>
            </a:p>
          </p:txBody>
        </p:sp>
        <p:sp>
          <p:nvSpPr>
            <p:cNvPr id="32" name="Freeform: Shape 31">
              <a:extLst>
                <a:ext uri="{FF2B5EF4-FFF2-40B4-BE49-F238E27FC236}">
                  <a16:creationId xmlns:a16="http://schemas.microsoft.com/office/drawing/2014/main" id="{9F499153-4459-4349-9330-3B53D5F6C9B5}"/>
                </a:ext>
              </a:extLst>
            </p:cNvPr>
            <p:cNvSpPr/>
            <p:nvPr/>
          </p:nvSpPr>
          <p:spPr>
            <a:xfrm>
              <a:off x="3900523" y="572545"/>
              <a:ext cx="69821" cy="89216"/>
            </a:xfrm>
            <a:custGeom>
              <a:avLst/>
              <a:gdLst>
                <a:gd name="connsiteX0" fmla="*/ 65942 w 69821"/>
                <a:gd name="connsiteY0" fmla="*/ 93056 h 89216"/>
                <a:gd name="connsiteX1" fmla="*/ 62063 w 69821"/>
                <a:gd name="connsiteY1" fmla="*/ 89177 h 89216"/>
                <a:gd name="connsiteX2" fmla="*/ 62063 w 69821"/>
                <a:gd name="connsiteY2" fmla="*/ 15593 h 89216"/>
                <a:gd name="connsiteX3" fmla="*/ 52056 w 69821"/>
                <a:gd name="connsiteY3" fmla="*/ 7758 h 89216"/>
                <a:gd name="connsiteX4" fmla="*/ 14818 w 69821"/>
                <a:gd name="connsiteY4" fmla="*/ 7758 h 89216"/>
                <a:gd name="connsiteX5" fmla="*/ 7758 w 69821"/>
                <a:gd name="connsiteY5" fmla="*/ 15593 h 89216"/>
                <a:gd name="connsiteX6" fmla="*/ 7758 w 69821"/>
                <a:gd name="connsiteY6" fmla="*/ 89216 h 89216"/>
                <a:gd name="connsiteX7" fmla="*/ 3879 w 69821"/>
                <a:gd name="connsiteY7" fmla="*/ 93095 h 89216"/>
                <a:gd name="connsiteX8" fmla="*/ 0 w 69821"/>
                <a:gd name="connsiteY8" fmla="*/ 89216 h 89216"/>
                <a:gd name="connsiteX9" fmla="*/ 0 w 69821"/>
                <a:gd name="connsiteY9" fmla="*/ 15593 h 89216"/>
                <a:gd name="connsiteX10" fmla="*/ 14818 w 69821"/>
                <a:gd name="connsiteY10" fmla="*/ 0 h 89216"/>
                <a:gd name="connsiteX11" fmla="*/ 52056 w 69821"/>
                <a:gd name="connsiteY11" fmla="*/ 0 h 89216"/>
                <a:gd name="connsiteX12" fmla="*/ 69821 w 69821"/>
                <a:gd name="connsiteY12" fmla="*/ 15593 h 89216"/>
                <a:gd name="connsiteX13" fmla="*/ 69821 w 69821"/>
                <a:gd name="connsiteY13" fmla="*/ 89216 h 89216"/>
                <a:gd name="connsiteX14" fmla="*/ 65942 w 69821"/>
                <a:gd name="connsiteY14" fmla="*/ 93056 h 892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69821" h="89216">
                  <a:moveTo>
                    <a:pt x="65942" y="93056"/>
                  </a:moveTo>
                  <a:cubicBezTo>
                    <a:pt x="63809" y="93056"/>
                    <a:pt x="62063" y="91311"/>
                    <a:pt x="62063" y="89177"/>
                  </a:cubicBezTo>
                  <a:lnTo>
                    <a:pt x="62063" y="15593"/>
                  </a:lnTo>
                  <a:cubicBezTo>
                    <a:pt x="62063" y="7874"/>
                    <a:pt x="60589" y="7758"/>
                    <a:pt x="52056" y="7758"/>
                  </a:cubicBezTo>
                  <a:lnTo>
                    <a:pt x="14818" y="7758"/>
                  </a:lnTo>
                  <a:cubicBezTo>
                    <a:pt x="6284" y="7758"/>
                    <a:pt x="7758" y="7913"/>
                    <a:pt x="7758" y="15593"/>
                  </a:cubicBezTo>
                  <a:lnTo>
                    <a:pt x="7758" y="89216"/>
                  </a:lnTo>
                  <a:cubicBezTo>
                    <a:pt x="7758" y="91349"/>
                    <a:pt x="6012" y="93095"/>
                    <a:pt x="3879" y="93095"/>
                  </a:cubicBezTo>
                  <a:cubicBezTo>
                    <a:pt x="1746" y="93095"/>
                    <a:pt x="0" y="91349"/>
                    <a:pt x="0" y="89216"/>
                  </a:cubicBezTo>
                  <a:lnTo>
                    <a:pt x="0" y="15593"/>
                  </a:lnTo>
                  <a:cubicBezTo>
                    <a:pt x="0" y="2250"/>
                    <a:pt x="3530" y="0"/>
                    <a:pt x="14818" y="0"/>
                  </a:cubicBezTo>
                  <a:lnTo>
                    <a:pt x="52056" y="0"/>
                  </a:lnTo>
                  <a:cubicBezTo>
                    <a:pt x="63305" y="0"/>
                    <a:pt x="69821" y="2250"/>
                    <a:pt x="69821" y="15593"/>
                  </a:cubicBezTo>
                  <a:lnTo>
                    <a:pt x="69821" y="89216"/>
                  </a:lnTo>
                  <a:cubicBezTo>
                    <a:pt x="69821" y="91349"/>
                    <a:pt x="68076" y="93056"/>
                    <a:pt x="65942" y="93056"/>
                  </a:cubicBezTo>
                  <a:close/>
                </a:path>
              </a:pathLst>
            </a:custGeom>
            <a:grpFill/>
            <a:ln w="3867" cap="flat">
              <a:noFill/>
              <a:prstDash val="solid"/>
              <a:miter/>
            </a:ln>
          </p:spPr>
          <p:txBody>
            <a:bodyPr rtlCol="0" anchor="ctr"/>
            <a:lstStyle/>
            <a:p>
              <a:endParaRPr lang="en-ID"/>
            </a:p>
          </p:txBody>
        </p:sp>
        <p:sp>
          <p:nvSpPr>
            <p:cNvPr id="33" name="Freeform: Shape 32">
              <a:extLst>
                <a:ext uri="{FF2B5EF4-FFF2-40B4-BE49-F238E27FC236}">
                  <a16:creationId xmlns:a16="http://schemas.microsoft.com/office/drawing/2014/main" id="{A9AA36B0-4C52-4A53-86AC-22015722AB2A}"/>
                </a:ext>
              </a:extLst>
            </p:cNvPr>
            <p:cNvSpPr/>
            <p:nvPr/>
          </p:nvSpPr>
          <p:spPr>
            <a:xfrm>
              <a:off x="3798193" y="402333"/>
              <a:ext cx="143521" cy="108611"/>
            </a:xfrm>
            <a:custGeom>
              <a:avLst/>
              <a:gdLst>
                <a:gd name="connsiteX0" fmla="*/ 7761 w 143521"/>
                <a:gd name="connsiteY0" fmla="*/ 111834 h 108610"/>
                <a:gd name="connsiteX1" fmla="*/ 1555 w 143521"/>
                <a:gd name="connsiteY1" fmla="*/ 108730 h 108610"/>
                <a:gd name="connsiteX2" fmla="*/ 3106 w 143521"/>
                <a:gd name="connsiteY2" fmla="*/ 97869 h 108610"/>
                <a:gd name="connsiteX3" fmla="*/ 131112 w 143521"/>
                <a:gd name="connsiteY3" fmla="*/ 1555 h 108610"/>
                <a:gd name="connsiteX4" fmla="*/ 141973 w 143521"/>
                <a:gd name="connsiteY4" fmla="*/ 3106 h 108610"/>
                <a:gd name="connsiteX5" fmla="*/ 140421 w 143521"/>
                <a:gd name="connsiteY5" fmla="*/ 13967 h 108610"/>
                <a:gd name="connsiteX6" fmla="*/ 12416 w 143521"/>
                <a:gd name="connsiteY6" fmla="*/ 110282 h 108610"/>
                <a:gd name="connsiteX7" fmla="*/ 7761 w 143521"/>
                <a:gd name="connsiteY7" fmla="*/ 111834 h 1086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43521" h="108610">
                  <a:moveTo>
                    <a:pt x="7761" y="111834"/>
                  </a:moveTo>
                  <a:cubicBezTo>
                    <a:pt x="5395" y="111834"/>
                    <a:pt x="3068" y="110786"/>
                    <a:pt x="1555" y="108730"/>
                  </a:cubicBezTo>
                  <a:cubicBezTo>
                    <a:pt x="-1005" y="105317"/>
                    <a:pt x="-346" y="100429"/>
                    <a:pt x="3106" y="97869"/>
                  </a:cubicBezTo>
                  <a:lnTo>
                    <a:pt x="131112" y="1555"/>
                  </a:lnTo>
                  <a:cubicBezTo>
                    <a:pt x="134525" y="-1005"/>
                    <a:pt x="139413" y="-346"/>
                    <a:pt x="141973" y="3106"/>
                  </a:cubicBezTo>
                  <a:cubicBezTo>
                    <a:pt x="144533" y="6559"/>
                    <a:pt x="143874" y="11407"/>
                    <a:pt x="140421" y="13967"/>
                  </a:cubicBezTo>
                  <a:lnTo>
                    <a:pt x="12416" y="110282"/>
                  </a:lnTo>
                  <a:cubicBezTo>
                    <a:pt x="11019" y="111329"/>
                    <a:pt x="9390" y="111834"/>
                    <a:pt x="7761" y="111834"/>
                  </a:cubicBezTo>
                  <a:close/>
                </a:path>
              </a:pathLst>
            </a:custGeom>
            <a:grpFill/>
            <a:ln w="3867" cap="flat">
              <a:noFill/>
              <a:prstDash val="solid"/>
              <a:miter/>
            </a:ln>
          </p:spPr>
          <p:txBody>
            <a:bodyPr rtlCol="0" anchor="ctr"/>
            <a:lstStyle/>
            <a:p>
              <a:endParaRPr lang="en-ID"/>
            </a:p>
          </p:txBody>
        </p:sp>
        <p:sp>
          <p:nvSpPr>
            <p:cNvPr id="34" name="Freeform: Shape 33">
              <a:extLst>
                <a:ext uri="{FF2B5EF4-FFF2-40B4-BE49-F238E27FC236}">
                  <a16:creationId xmlns:a16="http://schemas.microsoft.com/office/drawing/2014/main" id="{705ED012-457D-4A38-B65C-7D47A48AE3A2}"/>
                </a:ext>
              </a:extLst>
            </p:cNvPr>
            <p:cNvSpPr/>
            <p:nvPr/>
          </p:nvSpPr>
          <p:spPr>
            <a:xfrm>
              <a:off x="3926210" y="402344"/>
              <a:ext cx="139643" cy="108611"/>
            </a:xfrm>
            <a:custGeom>
              <a:avLst/>
              <a:gdLst>
                <a:gd name="connsiteX0" fmla="*/ 135755 w 139642"/>
                <a:gd name="connsiteY0" fmla="*/ 111822 h 108610"/>
                <a:gd name="connsiteX1" fmla="*/ 131101 w 139642"/>
                <a:gd name="connsiteY1" fmla="*/ 110271 h 108610"/>
                <a:gd name="connsiteX2" fmla="*/ 3095 w 139642"/>
                <a:gd name="connsiteY2" fmla="*/ 13956 h 108610"/>
                <a:gd name="connsiteX3" fmla="*/ 1543 w 139642"/>
                <a:gd name="connsiteY3" fmla="*/ 3095 h 108610"/>
                <a:gd name="connsiteX4" fmla="*/ 12404 w 139642"/>
                <a:gd name="connsiteY4" fmla="*/ 1543 h 108610"/>
                <a:gd name="connsiteX5" fmla="*/ 140410 w 139642"/>
                <a:gd name="connsiteY5" fmla="*/ 97858 h 108610"/>
                <a:gd name="connsiteX6" fmla="*/ 141962 w 139642"/>
                <a:gd name="connsiteY6" fmla="*/ 108719 h 108610"/>
                <a:gd name="connsiteX7" fmla="*/ 135755 w 139642"/>
                <a:gd name="connsiteY7" fmla="*/ 111822 h 1086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39642" h="108610">
                  <a:moveTo>
                    <a:pt x="135755" y="111822"/>
                  </a:moveTo>
                  <a:cubicBezTo>
                    <a:pt x="134126" y="111822"/>
                    <a:pt x="132497" y="111318"/>
                    <a:pt x="131101" y="110271"/>
                  </a:cubicBezTo>
                  <a:lnTo>
                    <a:pt x="3095" y="13956"/>
                  </a:lnTo>
                  <a:cubicBezTo>
                    <a:pt x="-319" y="11396"/>
                    <a:pt x="-1017" y="6508"/>
                    <a:pt x="1543" y="3095"/>
                  </a:cubicBezTo>
                  <a:cubicBezTo>
                    <a:pt x="4142" y="-319"/>
                    <a:pt x="8991" y="-1017"/>
                    <a:pt x="12404" y="1543"/>
                  </a:cubicBezTo>
                  <a:lnTo>
                    <a:pt x="140410" y="97858"/>
                  </a:lnTo>
                  <a:cubicBezTo>
                    <a:pt x="143824" y="100418"/>
                    <a:pt x="144522" y="105305"/>
                    <a:pt x="141962" y="108719"/>
                  </a:cubicBezTo>
                  <a:cubicBezTo>
                    <a:pt x="140449" y="110775"/>
                    <a:pt x="138121" y="111822"/>
                    <a:pt x="135755" y="111822"/>
                  </a:cubicBezTo>
                  <a:close/>
                </a:path>
              </a:pathLst>
            </a:custGeom>
            <a:grpFill/>
            <a:ln w="3867" cap="flat">
              <a:noFill/>
              <a:prstDash val="solid"/>
              <a:miter/>
            </a:ln>
          </p:spPr>
          <p:txBody>
            <a:bodyPr rtlCol="0" anchor="ctr"/>
            <a:lstStyle/>
            <a:p>
              <a:endParaRPr lang="en-ID"/>
            </a:p>
          </p:txBody>
        </p:sp>
        <p:sp>
          <p:nvSpPr>
            <p:cNvPr id="35" name="Freeform: Shape 34">
              <a:extLst>
                <a:ext uri="{FF2B5EF4-FFF2-40B4-BE49-F238E27FC236}">
                  <a16:creationId xmlns:a16="http://schemas.microsoft.com/office/drawing/2014/main" id="{89D0685E-701F-40B2-BE65-02639E77CEC6}"/>
                </a:ext>
              </a:extLst>
            </p:cNvPr>
            <p:cNvSpPr/>
            <p:nvPr/>
          </p:nvSpPr>
          <p:spPr>
            <a:xfrm>
              <a:off x="3861718" y="458360"/>
              <a:ext cx="54305" cy="89216"/>
            </a:xfrm>
            <a:custGeom>
              <a:avLst/>
              <a:gdLst>
                <a:gd name="connsiteX0" fmla="*/ 3895 w 54305"/>
                <a:gd name="connsiteY0" fmla="*/ 90872 h 89216"/>
                <a:gd name="connsiteX1" fmla="*/ 16 w 54305"/>
                <a:gd name="connsiteY1" fmla="*/ 86993 h 89216"/>
                <a:gd name="connsiteX2" fmla="*/ 16 w 54305"/>
                <a:gd name="connsiteY2" fmla="*/ 42889 h 89216"/>
                <a:gd name="connsiteX3" fmla="*/ 792 w 54305"/>
                <a:gd name="connsiteY3" fmla="*/ 39825 h 89216"/>
                <a:gd name="connsiteX4" fmla="*/ 51334 w 54305"/>
                <a:gd name="connsiteY4" fmla="*/ 802 h 89216"/>
                <a:gd name="connsiteX5" fmla="*/ 56571 w 54305"/>
                <a:gd name="connsiteY5" fmla="*/ 1539 h 89216"/>
                <a:gd name="connsiteX6" fmla="*/ 56493 w 54305"/>
                <a:gd name="connsiteY6" fmla="*/ 6970 h 89216"/>
                <a:gd name="connsiteX7" fmla="*/ 7735 w 54305"/>
                <a:gd name="connsiteY7" fmla="*/ 44829 h 89216"/>
                <a:gd name="connsiteX8" fmla="*/ 7735 w 54305"/>
                <a:gd name="connsiteY8" fmla="*/ 87032 h 89216"/>
                <a:gd name="connsiteX9" fmla="*/ 3895 w 54305"/>
                <a:gd name="connsiteY9" fmla="*/ 90872 h 892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54305" h="89216">
                  <a:moveTo>
                    <a:pt x="3895" y="90872"/>
                  </a:moveTo>
                  <a:cubicBezTo>
                    <a:pt x="1761" y="90872"/>
                    <a:pt x="16" y="89126"/>
                    <a:pt x="16" y="86993"/>
                  </a:cubicBezTo>
                  <a:lnTo>
                    <a:pt x="16" y="42889"/>
                  </a:lnTo>
                  <a:cubicBezTo>
                    <a:pt x="16" y="41687"/>
                    <a:pt x="-178" y="40562"/>
                    <a:pt x="792" y="39825"/>
                  </a:cubicBezTo>
                  <a:lnTo>
                    <a:pt x="51334" y="802"/>
                  </a:lnTo>
                  <a:cubicBezTo>
                    <a:pt x="53041" y="-516"/>
                    <a:pt x="55291" y="-167"/>
                    <a:pt x="56571" y="1539"/>
                  </a:cubicBezTo>
                  <a:cubicBezTo>
                    <a:pt x="57890" y="3246"/>
                    <a:pt x="58200" y="5690"/>
                    <a:pt x="56493" y="6970"/>
                  </a:cubicBezTo>
                  <a:lnTo>
                    <a:pt x="7735" y="44829"/>
                  </a:lnTo>
                  <a:lnTo>
                    <a:pt x="7735" y="87032"/>
                  </a:lnTo>
                  <a:cubicBezTo>
                    <a:pt x="7774" y="89165"/>
                    <a:pt x="6028" y="90872"/>
                    <a:pt x="3895" y="90872"/>
                  </a:cubicBezTo>
                  <a:close/>
                </a:path>
              </a:pathLst>
            </a:custGeom>
            <a:grpFill/>
            <a:ln w="3867" cap="flat">
              <a:noFill/>
              <a:prstDash val="solid"/>
              <a:miter/>
            </a:ln>
          </p:spPr>
          <p:txBody>
            <a:bodyPr rtlCol="0" anchor="ctr"/>
            <a:lstStyle/>
            <a:p>
              <a:endParaRPr lang="en-ID"/>
            </a:p>
          </p:txBody>
        </p:sp>
        <p:sp>
          <p:nvSpPr>
            <p:cNvPr id="36" name="Freeform: Shape 35">
              <a:extLst>
                <a:ext uri="{FF2B5EF4-FFF2-40B4-BE49-F238E27FC236}">
                  <a16:creationId xmlns:a16="http://schemas.microsoft.com/office/drawing/2014/main" id="{9B40B33F-0C9C-483A-8E30-344C2901093F}"/>
                </a:ext>
              </a:extLst>
            </p:cNvPr>
            <p:cNvSpPr/>
            <p:nvPr/>
          </p:nvSpPr>
          <p:spPr>
            <a:xfrm>
              <a:off x="3861733" y="556990"/>
              <a:ext cx="7758" cy="11637"/>
            </a:xfrm>
            <a:custGeom>
              <a:avLst/>
              <a:gdLst>
                <a:gd name="connsiteX0" fmla="*/ 3879 w 7757"/>
                <a:gd name="connsiteY0" fmla="*/ 11637 h 11636"/>
                <a:gd name="connsiteX1" fmla="*/ 0 w 7757"/>
                <a:gd name="connsiteY1" fmla="*/ 7758 h 11636"/>
                <a:gd name="connsiteX2" fmla="*/ 0 w 7757"/>
                <a:gd name="connsiteY2" fmla="*/ 3879 h 11636"/>
                <a:gd name="connsiteX3" fmla="*/ 3879 w 7757"/>
                <a:gd name="connsiteY3" fmla="*/ 0 h 11636"/>
                <a:gd name="connsiteX4" fmla="*/ 7758 w 7757"/>
                <a:gd name="connsiteY4" fmla="*/ 3879 h 11636"/>
                <a:gd name="connsiteX5" fmla="*/ 7758 w 7757"/>
                <a:gd name="connsiteY5" fmla="*/ 7758 h 11636"/>
                <a:gd name="connsiteX6" fmla="*/ 3879 w 7757"/>
                <a:gd name="connsiteY6" fmla="*/ 11637 h 116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757" h="11636">
                  <a:moveTo>
                    <a:pt x="3879" y="11637"/>
                  </a:moveTo>
                  <a:cubicBezTo>
                    <a:pt x="1746" y="11637"/>
                    <a:pt x="0" y="9891"/>
                    <a:pt x="0" y="7758"/>
                  </a:cubicBezTo>
                  <a:lnTo>
                    <a:pt x="0" y="3879"/>
                  </a:lnTo>
                  <a:cubicBezTo>
                    <a:pt x="0" y="1746"/>
                    <a:pt x="1746" y="0"/>
                    <a:pt x="3879" y="0"/>
                  </a:cubicBezTo>
                  <a:cubicBezTo>
                    <a:pt x="6012" y="0"/>
                    <a:pt x="7758" y="1746"/>
                    <a:pt x="7758" y="3879"/>
                  </a:cubicBezTo>
                  <a:lnTo>
                    <a:pt x="7758" y="7758"/>
                  </a:lnTo>
                  <a:cubicBezTo>
                    <a:pt x="7758" y="9930"/>
                    <a:pt x="6012" y="11637"/>
                    <a:pt x="3879" y="11637"/>
                  </a:cubicBezTo>
                  <a:close/>
                </a:path>
              </a:pathLst>
            </a:custGeom>
            <a:grpFill/>
            <a:ln w="3867" cap="flat">
              <a:noFill/>
              <a:prstDash val="solid"/>
              <a:miter/>
            </a:ln>
          </p:spPr>
          <p:txBody>
            <a:bodyPr rtlCol="0" anchor="ctr"/>
            <a:lstStyle/>
            <a:p>
              <a:endParaRPr lang="en-ID"/>
            </a:p>
          </p:txBody>
        </p:sp>
      </p:grpSp>
      <p:sp>
        <p:nvSpPr>
          <p:cNvPr id="47" name="Freeform: Shape 46">
            <a:extLst>
              <a:ext uri="{FF2B5EF4-FFF2-40B4-BE49-F238E27FC236}">
                <a16:creationId xmlns:a16="http://schemas.microsoft.com/office/drawing/2014/main" id="{EFC2B5A4-1458-45AC-B1C6-9C03C4B05897}"/>
              </a:ext>
            </a:extLst>
          </p:cNvPr>
          <p:cNvSpPr/>
          <p:nvPr/>
        </p:nvSpPr>
        <p:spPr>
          <a:xfrm>
            <a:off x="10189355" y="271508"/>
            <a:ext cx="1575937" cy="1575937"/>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2">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4" name="Picture Placeholder 3">
            <a:extLst>
              <a:ext uri="{FF2B5EF4-FFF2-40B4-BE49-F238E27FC236}">
                <a16:creationId xmlns:a16="http://schemas.microsoft.com/office/drawing/2014/main" id="{53922DA7-873C-484C-81F0-3A1484F3BE35}"/>
              </a:ext>
            </a:extLst>
          </p:cNvPr>
          <p:cNvSpPr>
            <a:spLocks noGrp="1"/>
          </p:cNvSpPr>
          <p:nvPr>
            <p:ph type="pic" sz="quarter" idx="12"/>
          </p:nvPr>
        </p:nvSpPr>
        <p:spPr/>
      </p:sp>
      <p:sp>
        <p:nvSpPr>
          <p:cNvPr id="2" name="Title 1">
            <a:extLst>
              <a:ext uri="{FF2B5EF4-FFF2-40B4-BE49-F238E27FC236}">
                <a16:creationId xmlns:a16="http://schemas.microsoft.com/office/drawing/2014/main" id="{8B76FEAE-D996-4547-8A93-20611A52262A}"/>
              </a:ext>
            </a:extLst>
          </p:cNvPr>
          <p:cNvSpPr>
            <a:spLocks noGrp="1"/>
          </p:cNvSpPr>
          <p:nvPr>
            <p:ph type="title"/>
          </p:nvPr>
        </p:nvSpPr>
        <p:spPr/>
        <p:txBody>
          <a:bodyPr/>
          <a:lstStyle/>
          <a:p>
            <a:r>
              <a:rPr lang="en-US" sz="2800" b="0" i="0">
                <a:effectLst/>
                <a:latin typeface="+mj-lt"/>
              </a:rPr>
              <a:t>Core Teaching at Magnus</a:t>
            </a:r>
            <a:endParaRPr lang="en-US" sz="2800" dirty="0">
              <a:latin typeface="+mj-lt"/>
            </a:endParaRPr>
          </a:p>
        </p:txBody>
      </p:sp>
      <p:sp>
        <p:nvSpPr>
          <p:cNvPr id="3" name="Text Placeholder 2">
            <a:extLst>
              <a:ext uri="{FF2B5EF4-FFF2-40B4-BE49-F238E27FC236}">
                <a16:creationId xmlns:a16="http://schemas.microsoft.com/office/drawing/2014/main" id="{155183BD-348C-4B78-82C3-DFB5320E202E}"/>
              </a:ext>
            </a:extLst>
          </p:cNvPr>
          <p:cNvSpPr>
            <a:spLocks noGrp="1"/>
          </p:cNvSpPr>
          <p:nvPr>
            <p:ph type="body" sz="quarter" idx="10"/>
          </p:nvPr>
        </p:nvSpPr>
        <p:spPr/>
        <p:txBody>
          <a:bodyPr/>
          <a:lstStyle/>
          <a:p>
            <a:r>
              <a:rPr lang="en-US" sz="1400" b="1"/>
              <a:t>Fun Learning</a:t>
            </a:r>
            <a:endParaRPr lang="en-US" sz="1400" b="1" dirty="0"/>
          </a:p>
        </p:txBody>
      </p:sp>
      <p:sp>
        <p:nvSpPr>
          <p:cNvPr id="5" name="Text Placeholder 4">
            <a:extLst>
              <a:ext uri="{FF2B5EF4-FFF2-40B4-BE49-F238E27FC236}">
                <a16:creationId xmlns:a16="http://schemas.microsoft.com/office/drawing/2014/main" id="{7F488461-FFEA-4401-B4C3-DB518CA21DC7}"/>
              </a:ext>
            </a:extLst>
          </p:cNvPr>
          <p:cNvSpPr>
            <a:spLocks noGrp="1"/>
          </p:cNvSpPr>
          <p:nvPr>
            <p:ph type="body" sz="quarter" idx="13"/>
          </p:nvPr>
        </p:nvSpPr>
        <p:spPr/>
        <p:txBody>
          <a:bodyPr/>
          <a:lstStyle/>
          <a:p>
            <a:pPr>
              <a:lnSpc>
                <a:spcPct val="120000"/>
              </a:lnSpc>
            </a:pPr>
            <a:r>
              <a:rPr lang="en-US" sz="1200">
                <a:solidFill>
                  <a:schemeClr val="tx1">
                    <a:lumMod val="50000"/>
                    <a:lumOff val="50000"/>
                  </a:schemeClr>
                </a:solidFill>
              </a:rPr>
              <a:t>Fusce condimentum urna ligula, in viverra neque eleifend vitae nam I tortor ligula.</a:t>
            </a:r>
            <a:endParaRPr lang="en-US" sz="1200" dirty="0">
              <a:solidFill>
                <a:schemeClr val="tx1">
                  <a:lumMod val="65000"/>
                  <a:lumOff val="35000"/>
                </a:schemeClr>
              </a:solidFill>
            </a:endParaRPr>
          </a:p>
        </p:txBody>
      </p:sp>
      <p:sp>
        <p:nvSpPr>
          <p:cNvPr id="10" name="Text Placeholder 9">
            <a:extLst>
              <a:ext uri="{FF2B5EF4-FFF2-40B4-BE49-F238E27FC236}">
                <a16:creationId xmlns:a16="http://schemas.microsoft.com/office/drawing/2014/main" id="{B470F2FF-7888-45EC-82EC-D5DCC83E5C4A}"/>
              </a:ext>
            </a:extLst>
          </p:cNvPr>
          <p:cNvSpPr>
            <a:spLocks noGrp="1"/>
          </p:cNvSpPr>
          <p:nvPr>
            <p:ph type="body" sz="quarter" idx="14"/>
          </p:nvPr>
        </p:nvSpPr>
        <p:spPr/>
        <p:txBody>
          <a:bodyPr/>
          <a:lstStyle/>
          <a:p>
            <a:r>
              <a:rPr lang="en-US" sz="1200">
                <a:solidFill>
                  <a:schemeClr val="tx1">
                    <a:lumMod val="50000"/>
                    <a:lumOff val="50000"/>
                  </a:schemeClr>
                </a:solidFill>
              </a:rPr>
              <a:t>Fusce condimentum urna ligula, in viverra neque eleifend vitae. Nam I tortor augue donec nunc velar sed a elit quis felis aliquam bibendum ac ut urna ligula id quis neque.</a:t>
            </a:r>
          </a:p>
        </p:txBody>
      </p:sp>
      <p:sp>
        <p:nvSpPr>
          <p:cNvPr id="11" name="Text Placeholder 10">
            <a:extLst>
              <a:ext uri="{FF2B5EF4-FFF2-40B4-BE49-F238E27FC236}">
                <a16:creationId xmlns:a16="http://schemas.microsoft.com/office/drawing/2014/main" id="{723E92C4-10ED-4DF0-A132-CB9439ADFBDA}"/>
              </a:ext>
            </a:extLst>
          </p:cNvPr>
          <p:cNvSpPr>
            <a:spLocks noGrp="1"/>
          </p:cNvSpPr>
          <p:nvPr>
            <p:ph type="body" sz="quarter" idx="15"/>
          </p:nvPr>
        </p:nvSpPr>
        <p:spPr/>
        <p:txBody>
          <a:bodyPr/>
          <a:lstStyle/>
          <a:p>
            <a:r>
              <a:rPr lang="en-US" sz="1400" b="1"/>
              <a:t>Learning Everywhere</a:t>
            </a:r>
            <a:endParaRPr lang="en-US" sz="1400" b="1" dirty="0"/>
          </a:p>
        </p:txBody>
      </p:sp>
      <p:sp>
        <p:nvSpPr>
          <p:cNvPr id="12" name="Text Placeholder 11">
            <a:extLst>
              <a:ext uri="{FF2B5EF4-FFF2-40B4-BE49-F238E27FC236}">
                <a16:creationId xmlns:a16="http://schemas.microsoft.com/office/drawing/2014/main" id="{BB9DA5C2-FCDC-43C4-B943-DB1086814ABE}"/>
              </a:ext>
            </a:extLst>
          </p:cNvPr>
          <p:cNvSpPr>
            <a:spLocks noGrp="1"/>
          </p:cNvSpPr>
          <p:nvPr>
            <p:ph type="body" sz="quarter" idx="16"/>
          </p:nvPr>
        </p:nvSpPr>
        <p:spPr/>
        <p:txBody>
          <a:bodyPr/>
          <a:lstStyle/>
          <a:p>
            <a:pPr>
              <a:lnSpc>
                <a:spcPct val="120000"/>
              </a:lnSpc>
            </a:pPr>
            <a:r>
              <a:rPr lang="en-US" sz="1200">
                <a:solidFill>
                  <a:schemeClr val="tx1">
                    <a:lumMod val="50000"/>
                    <a:lumOff val="50000"/>
                  </a:schemeClr>
                </a:solidFill>
              </a:rPr>
              <a:t>Fusce condimentum urna ligula, in viverra neque eleifend vitae nam I tortor ligula.</a:t>
            </a:r>
            <a:endParaRPr lang="en-US" sz="1200" dirty="0">
              <a:solidFill>
                <a:schemeClr val="tx1">
                  <a:lumMod val="65000"/>
                  <a:lumOff val="35000"/>
                </a:schemeClr>
              </a:solidFill>
            </a:endParaRPr>
          </a:p>
        </p:txBody>
      </p:sp>
    </p:spTree>
    <p:extLst>
      <p:ext uri="{BB962C8B-B14F-4D97-AF65-F5344CB8AC3E}">
        <p14:creationId xmlns:p14="http://schemas.microsoft.com/office/powerpoint/2010/main" val="32727861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Rounded Corners 5">
            <a:extLst>
              <a:ext uri="{FF2B5EF4-FFF2-40B4-BE49-F238E27FC236}">
                <a16:creationId xmlns:a16="http://schemas.microsoft.com/office/drawing/2014/main" id="{21D3042E-DFF4-457D-A766-1BAEC13E0604}"/>
              </a:ext>
            </a:extLst>
          </p:cNvPr>
          <p:cNvSpPr/>
          <p:nvPr/>
        </p:nvSpPr>
        <p:spPr>
          <a:xfrm>
            <a:off x="1019175" y="731084"/>
            <a:ext cx="10155238" cy="5533718"/>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aphicFrame>
        <p:nvGraphicFramePr>
          <p:cNvPr id="7" name="Chart 6">
            <a:extLst>
              <a:ext uri="{FF2B5EF4-FFF2-40B4-BE49-F238E27FC236}">
                <a16:creationId xmlns:a16="http://schemas.microsoft.com/office/drawing/2014/main" id="{71FC6783-D179-4653-BB96-FF4210E5C7B9}"/>
              </a:ext>
            </a:extLst>
          </p:cNvPr>
          <p:cNvGraphicFramePr/>
          <p:nvPr>
            <p:extLst>
              <p:ext uri="{D42A27DB-BD31-4B8C-83A1-F6EECF244321}">
                <p14:modId xmlns:p14="http://schemas.microsoft.com/office/powerpoint/2010/main" val="1826449409"/>
              </p:ext>
            </p:extLst>
          </p:nvPr>
        </p:nvGraphicFramePr>
        <p:xfrm>
          <a:off x="1336675" y="1512768"/>
          <a:ext cx="4582302" cy="4098328"/>
        </p:xfrm>
        <a:graphic>
          <a:graphicData uri="http://schemas.openxmlformats.org/drawingml/2006/chart">
            <c:chart xmlns:c="http://schemas.openxmlformats.org/drawingml/2006/chart" xmlns:r="http://schemas.openxmlformats.org/officeDocument/2006/relationships" r:id="rId2"/>
          </a:graphicData>
        </a:graphic>
      </p:graphicFrame>
      <p:sp>
        <p:nvSpPr>
          <p:cNvPr id="2" name="Title 1">
            <a:extLst>
              <a:ext uri="{FF2B5EF4-FFF2-40B4-BE49-F238E27FC236}">
                <a16:creationId xmlns:a16="http://schemas.microsoft.com/office/drawing/2014/main" id="{26F73E06-56D0-4B9C-8470-47D836975975}"/>
              </a:ext>
            </a:extLst>
          </p:cNvPr>
          <p:cNvSpPr>
            <a:spLocks noGrp="1"/>
          </p:cNvSpPr>
          <p:nvPr>
            <p:ph type="title"/>
          </p:nvPr>
        </p:nvSpPr>
        <p:spPr/>
        <p:txBody>
          <a:bodyPr/>
          <a:lstStyle/>
          <a:p>
            <a:r>
              <a:rPr lang="en-US" sz="4000">
                <a:latin typeface="+mj-lt"/>
                <a:cs typeface="Poppins Light" panose="00000400000000000000" pitchFamily="2" charset="0"/>
              </a:rPr>
              <a:t>Student’s Score</a:t>
            </a:r>
            <a:endParaRPr lang="en-US" sz="4000" dirty="0">
              <a:latin typeface="+mj-lt"/>
              <a:cs typeface="Poppins Light" panose="00000400000000000000" pitchFamily="2" charset="0"/>
            </a:endParaRPr>
          </a:p>
        </p:txBody>
      </p:sp>
      <p:sp>
        <p:nvSpPr>
          <p:cNvPr id="3" name="Text Placeholder 2">
            <a:extLst>
              <a:ext uri="{FF2B5EF4-FFF2-40B4-BE49-F238E27FC236}">
                <a16:creationId xmlns:a16="http://schemas.microsoft.com/office/drawing/2014/main" id="{5F318E49-2A22-4C0B-979E-3E42186C1587}"/>
              </a:ext>
            </a:extLst>
          </p:cNvPr>
          <p:cNvSpPr>
            <a:spLocks noGrp="1"/>
          </p:cNvSpPr>
          <p:nvPr>
            <p:ph type="body" sz="quarter" idx="14"/>
          </p:nvPr>
        </p:nvSpPr>
        <p:spPr/>
        <p:txBody>
          <a:bodyPr/>
          <a:lstStyle/>
          <a:p>
            <a:r>
              <a:rPr lang="en-US">
                <a:solidFill>
                  <a:schemeClr val="tx1">
                    <a:lumMod val="50000"/>
                    <a:lumOff val="50000"/>
                  </a:schemeClr>
                </a:solidFill>
                <a:latin typeface="+mn-lt"/>
              </a:rPr>
              <a:t>Integer velar dela mattis nunc quis sem interdum, e commodo augue bibendum. Nullam semper quis justo nec tristique. Aliquam el erat volutpat. Fusce urna ligula, in viverra neque eleifend vitae.</a:t>
            </a:r>
            <a:endParaRPr lang="en-US" dirty="0">
              <a:solidFill>
                <a:schemeClr val="tx1">
                  <a:lumMod val="50000"/>
                  <a:lumOff val="50000"/>
                </a:schemeClr>
              </a:solidFill>
              <a:latin typeface="+mn-lt"/>
            </a:endParaRPr>
          </a:p>
        </p:txBody>
      </p:sp>
    </p:spTree>
    <p:extLst>
      <p:ext uri="{BB962C8B-B14F-4D97-AF65-F5344CB8AC3E}">
        <p14:creationId xmlns:p14="http://schemas.microsoft.com/office/powerpoint/2010/main" val="1663117486"/>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Rounded Corners 2">
            <a:extLst>
              <a:ext uri="{FF2B5EF4-FFF2-40B4-BE49-F238E27FC236}">
                <a16:creationId xmlns:a16="http://schemas.microsoft.com/office/drawing/2014/main" id="{68DE559E-C87D-4CE8-8582-2961B0F70884}"/>
              </a:ext>
            </a:extLst>
          </p:cNvPr>
          <p:cNvSpPr/>
          <p:nvPr/>
        </p:nvSpPr>
        <p:spPr>
          <a:xfrm>
            <a:off x="1019175" y="731084"/>
            <a:ext cx="10155238" cy="5533718"/>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aphicFrame>
        <p:nvGraphicFramePr>
          <p:cNvPr id="13" name="Chart 12">
            <a:extLst>
              <a:ext uri="{FF2B5EF4-FFF2-40B4-BE49-F238E27FC236}">
                <a16:creationId xmlns:a16="http://schemas.microsoft.com/office/drawing/2014/main" id="{FDF87AA0-19F3-4DA3-AC2E-4B023694CA9D}"/>
              </a:ext>
            </a:extLst>
          </p:cNvPr>
          <p:cNvGraphicFramePr/>
          <p:nvPr>
            <p:extLst>
              <p:ext uri="{D42A27DB-BD31-4B8C-83A1-F6EECF244321}">
                <p14:modId xmlns:p14="http://schemas.microsoft.com/office/powerpoint/2010/main" val="809784966"/>
              </p:ext>
            </p:extLst>
          </p:nvPr>
        </p:nvGraphicFramePr>
        <p:xfrm>
          <a:off x="1862578" y="1881187"/>
          <a:ext cx="4295775" cy="3095625"/>
        </p:xfrm>
        <a:graphic>
          <a:graphicData uri="http://schemas.openxmlformats.org/drawingml/2006/chart">
            <c:chart xmlns:c="http://schemas.openxmlformats.org/drawingml/2006/chart" xmlns:r="http://schemas.openxmlformats.org/officeDocument/2006/relationships" r:id="rId2"/>
          </a:graphicData>
        </a:graphic>
      </p:graphicFrame>
      <p:sp>
        <p:nvSpPr>
          <p:cNvPr id="20" name="Freeform: Shape 19">
            <a:extLst>
              <a:ext uri="{FF2B5EF4-FFF2-40B4-BE49-F238E27FC236}">
                <a16:creationId xmlns:a16="http://schemas.microsoft.com/office/drawing/2014/main" id="{729AE50E-5E69-4726-8303-77A87586C6E6}"/>
              </a:ext>
            </a:extLst>
          </p:cNvPr>
          <p:cNvSpPr/>
          <p:nvPr/>
        </p:nvSpPr>
        <p:spPr>
          <a:xfrm>
            <a:off x="10389199" y="4978399"/>
            <a:ext cx="1567252" cy="1567252"/>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6">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6" name="Text Placeholder 5">
            <a:extLst>
              <a:ext uri="{FF2B5EF4-FFF2-40B4-BE49-F238E27FC236}">
                <a16:creationId xmlns:a16="http://schemas.microsoft.com/office/drawing/2014/main" id="{A40CFA43-0D96-48C4-89E0-A771157E09AA}"/>
              </a:ext>
            </a:extLst>
          </p:cNvPr>
          <p:cNvSpPr>
            <a:spLocks noGrp="1"/>
          </p:cNvSpPr>
          <p:nvPr>
            <p:ph type="body" sz="quarter" idx="14"/>
          </p:nvPr>
        </p:nvSpPr>
        <p:spPr/>
        <p:txBody>
          <a:bodyPr/>
          <a:lstStyle/>
          <a:p>
            <a:r>
              <a:rPr lang="en-US">
                <a:solidFill>
                  <a:schemeClr val="tx1">
                    <a:lumMod val="50000"/>
                    <a:lumOff val="50000"/>
                  </a:schemeClr>
                </a:solidFill>
                <a:latin typeface="+mn-lt"/>
              </a:rPr>
              <a:t>Integer velar dela mattis nunc quis sem interdum, e commodo augue bibendum. Nullam semper quis justo nec tristique. Aliquam el erat volutpat. Fusce urna ligula, in viverra neque eleifend vitae.</a:t>
            </a:r>
            <a:endParaRPr lang="en-US" dirty="0">
              <a:solidFill>
                <a:schemeClr val="tx1">
                  <a:lumMod val="50000"/>
                  <a:lumOff val="50000"/>
                </a:schemeClr>
              </a:solidFill>
              <a:latin typeface="+mn-lt"/>
            </a:endParaRPr>
          </a:p>
        </p:txBody>
      </p:sp>
      <p:sp>
        <p:nvSpPr>
          <p:cNvPr id="2" name="Title 1">
            <a:extLst>
              <a:ext uri="{FF2B5EF4-FFF2-40B4-BE49-F238E27FC236}">
                <a16:creationId xmlns:a16="http://schemas.microsoft.com/office/drawing/2014/main" id="{DCE24D2D-EF6B-456C-B974-2010D412DAA3}"/>
              </a:ext>
            </a:extLst>
          </p:cNvPr>
          <p:cNvSpPr>
            <a:spLocks noGrp="1"/>
          </p:cNvSpPr>
          <p:nvPr>
            <p:ph type="title"/>
          </p:nvPr>
        </p:nvSpPr>
        <p:spPr/>
        <p:txBody>
          <a:bodyPr/>
          <a:lstStyle/>
          <a:p>
            <a:r>
              <a:rPr lang="en-US" sz="2800">
                <a:latin typeface="+mj-lt"/>
                <a:cs typeface="Poppins Light" panose="00000400000000000000" pitchFamily="2" charset="0"/>
              </a:rPr>
              <a:t>Student Performacne Recap</a:t>
            </a:r>
            <a:endParaRPr lang="en-US" sz="2800" dirty="0">
              <a:latin typeface="+mj-lt"/>
              <a:cs typeface="Poppins Light" panose="00000400000000000000" pitchFamily="2" charset="0"/>
            </a:endParaRPr>
          </a:p>
        </p:txBody>
      </p:sp>
    </p:spTree>
    <p:extLst>
      <p:ext uri="{BB962C8B-B14F-4D97-AF65-F5344CB8AC3E}">
        <p14:creationId xmlns:p14="http://schemas.microsoft.com/office/powerpoint/2010/main" val="2562774277"/>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46DF8D8D-DCDB-4DA7-AA89-6733E12505E9}"/>
              </a:ext>
            </a:extLst>
          </p:cNvPr>
          <p:cNvGrpSpPr/>
          <p:nvPr/>
        </p:nvGrpSpPr>
        <p:grpSpPr>
          <a:xfrm>
            <a:off x="5325379" y="1658670"/>
            <a:ext cx="6275922" cy="3622698"/>
            <a:chOff x="2738438" y="30163"/>
            <a:chExt cx="11828463" cy="6827838"/>
          </a:xfrm>
        </p:grpSpPr>
        <p:sp>
          <p:nvSpPr>
            <p:cNvPr id="12" name="Freeform 11">
              <a:extLst>
                <a:ext uri="{FF2B5EF4-FFF2-40B4-BE49-F238E27FC236}">
                  <a16:creationId xmlns:a16="http://schemas.microsoft.com/office/drawing/2014/main" id="{820AA019-DB1F-4518-BBBB-2D2437C90D8D}"/>
                </a:ext>
              </a:extLst>
            </p:cNvPr>
            <p:cNvSpPr>
              <a:spLocks/>
            </p:cNvSpPr>
            <p:nvPr/>
          </p:nvSpPr>
          <p:spPr bwMode="auto">
            <a:xfrm>
              <a:off x="3821113" y="30163"/>
              <a:ext cx="9663113" cy="6823075"/>
            </a:xfrm>
            <a:custGeom>
              <a:avLst/>
              <a:gdLst>
                <a:gd name="T0" fmla="*/ 201 w 6087"/>
                <a:gd name="T1" fmla="*/ 4298 h 4298"/>
                <a:gd name="T2" fmla="*/ 181 w 6087"/>
                <a:gd name="T3" fmla="*/ 4298 h 4298"/>
                <a:gd name="T4" fmla="*/ 141 w 6087"/>
                <a:gd name="T5" fmla="*/ 4289 h 4298"/>
                <a:gd name="T6" fmla="*/ 106 w 6087"/>
                <a:gd name="T7" fmla="*/ 4274 h 4298"/>
                <a:gd name="T8" fmla="*/ 74 w 6087"/>
                <a:gd name="T9" fmla="*/ 4252 h 4298"/>
                <a:gd name="T10" fmla="*/ 47 w 6087"/>
                <a:gd name="T11" fmla="*/ 4225 h 4298"/>
                <a:gd name="T12" fmla="*/ 25 w 6087"/>
                <a:gd name="T13" fmla="*/ 4193 h 4298"/>
                <a:gd name="T14" fmla="*/ 10 w 6087"/>
                <a:gd name="T15" fmla="*/ 4158 h 4298"/>
                <a:gd name="T16" fmla="*/ 1 w 6087"/>
                <a:gd name="T17" fmla="*/ 4118 h 4298"/>
                <a:gd name="T18" fmla="*/ 0 w 6087"/>
                <a:gd name="T19" fmla="*/ 201 h 4298"/>
                <a:gd name="T20" fmla="*/ 1 w 6087"/>
                <a:gd name="T21" fmla="*/ 181 h 4298"/>
                <a:gd name="T22" fmla="*/ 10 w 6087"/>
                <a:gd name="T23" fmla="*/ 141 h 4298"/>
                <a:gd name="T24" fmla="*/ 25 w 6087"/>
                <a:gd name="T25" fmla="*/ 105 h 4298"/>
                <a:gd name="T26" fmla="*/ 47 w 6087"/>
                <a:gd name="T27" fmla="*/ 74 h 4298"/>
                <a:gd name="T28" fmla="*/ 74 w 6087"/>
                <a:gd name="T29" fmla="*/ 47 h 4298"/>
                <a:gd name="T30" fmla="*/ 106 w 6087"/>
                <a:gd name="T31" fmla="*/ 25 h 4298"/>
                <a:gd name="T32" fmla="*/ 141 w 6087"/>
                <a:gd name="T33" fmla="*/ 10 h 4298"/>
                <a:gd name="T34" fmla="*/ 181 w 6087"/>
                <a:gd name="T35" fmla="*/ 1 h 4298"/>
                <a:gd name="T36" fmla="*/ 5887 w 6087"/>
                <a:gd name="T37" fmla="*/ 0 h 4298"/>
                <a:gd name="T38" fmla="*/ 5907 w 6087"/>
                <a:gd name="T39" fmla="*/ 1 h 4298"/>
                <a:gd name="T40" fmla="*/ 5946 w 6087"/>
                <a:gd name="T41" fmla="*/ 10 h 4298"/>
                <a:gd name="T42" fmla="*/ 5983 w 6087"/>
                <a:gd name="T43" fmla="*/ 25 h 4298"/>
                <a:gd name="T44" fmla="*/ 6015 w 6087"/>
                <a:gd name="T45" fmla="*/ 47 h 4298"/>
                <a:gd name="T46" fmla="*/ 6042 w 6087"/>
                <a:gd name="T47" fmla="*/ 74 h 4298"/>
                <a:gd name="T48" fmla="*/ 6064 w 6087"/>
                <a:gd name="T49" fmla="*/ 105 h 4298"/>
                <a:gd name="T50" fmla="*/ 6079 w 6087"/>
                <a:gd name="T51" fmla="*/ 141 h 4298"/>
                <a:gd name="T52" fmla="*/ 6087 w 6087"/>
                <a:gd name="T53" fmla="*/ 181 h 4298"/>
                <a:gd name="T54" fmla="*/ 6087 w 6087"/>
                <a:gd name="T55" fmla="*/ 4097 h 4298"/>
                <a:gd name="T56" fmla="*/ 6087 w 6087"/>
                <a:gd name="T57" fmla="*/ 4118 h 4298"/>
                <a:gd name="T58" fmla="*/ 6079 w 6087"/>
                <a:gd name="T59" fmla="*/ 4158 h 4298"/>
                <a:gd name="T60" fmla="*/ 6064 w 6087"/>
                <a:gd name="T61" fmla="*/ 4193 h 4298"/>
                <a:gd name="T62" fmla="*/ 6042 w 6087"/>
                <a:gd name="T63" fmla="*/ 4225 h 4298"/>
                <a:gd name="T64" fmla="*/ 6015 w 6087"/>
                <a:gd name="T65" fmla="*/ 4252 h 4298"/>
                <a:gd name="T66" fmla="*/ 5983 w 6087"/>
                <a:gd name="T67" fmla="*/ 4274 h 4298"/>
                <a:gd name="T68" fmla="*/ 5946 w 6087"/>
                <a:gd name="T69" fmla="*/ 4289 h 4298"/>
                <a:gd name="T70" fmla="*/ 5907 w 6087"/>
                <a:gd name="T71" fmla="*/ 4298 h 4298"/>
                <a:gd name="T72" fmla="*/ 5887 w 6087"/>
                <a:gd name="T73" fmla="*/ 4298 h 42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87" h="4298">
                  <a:moveTo>
                    <a:pt x="5887" y="4298"/>
                  </a:moveTo>
                  <a:lnTo>
                    <a:pt x="201" y="4298"/>
                  </a:lnTo>
                  <a:lnTo>
                    <a:pt x="201" y="4298"/>
                  </a:lnTo>
                  <a:lnTo>
                    <a:pt x="181" y="4298"/>
                  </a:lnTo>
                  <a:lnTo>
                    <a:pt x="161" y="4294"/>
                  </a:lnTo>
                  <a:lnTo>
                    <a:pt x="141" y="4289"/>
                  </a:lnTo>
                  <a:lnTo>
                    <a:pt x="122" y="4282"/>
                  </a:lnTo>
                  <a:lnTo>
                    <a:pt x="106" y="4274"/>
                  </a:lnTo>
                  <a:lnTo>
                    <a:pt x="89" y="4264"/>
                  </a:lnTo>
                  <a:lnTo>
                    <a:pt x="74" y="4252"/>
                  </a:lnTo>
                  <a:lnTo>
                    <a:pt x="58" y="4239"/>
                  </a:lnTo>
                  <a:lnTo>
                    <a:pt x="47" y="4225"/>
                  </a:lnTo>
                  <a:lnTo>
                    <a:pt x="35" y="4210"/>
                  </a:lnTo>
                  <a:lnTo>
                    <a:pt x="25" y="4193"/>
                  </a:lnTo>
                  <a:lnTo>
                    <a:pt x="16" y="4177"/>
                  </a:lnTo>
                  <a:lnTo>
                    <a:pt x="10" y="4158"/>
                  </a:lnTo>
                  <a:lnTo>
                    <a:pt x="5" y="4138"/>
                  </a:lnTo>
                  <a:lnTo>
                    <a:pt x="1" y="4118"/>
                  </a:lnTo>
                  <a:lnTo>
                    <a:pt x="0" y="4097"/>
                  </a:lnTo>
                  <a:lnTo>
                    <a:pt x="0" y="201"/>
                  </a:lnTo>
                  <a:lnTo>
                    <a:pt x="0" y="201"/>
                  </a:lnTo>
                  <a:lnTo>
                    <a:pt x="1" y="181"/>
                  </a:lnTo>
                  <a:lnTo>
                    <a:pt x="5" y="161"/>
                  </a:lnTo>
                  <a:lnTo>
                    <a:pt x="10" y="141"/>
                  </a:lnTo>
                  <a:lnTo>
                    <a:pt x="16" y="122"/>
                  </a:lnTo>
                  <a:lnTo>
                    <a:pt x="25" y="105"/>
                  </a:lnTo>
                  <a:lnTo>
                    <a:pt x="35" y="89"/>
                  </a:lnTo>
                  <a:lnTo>
                    <a:pt x="47" y="74"/>
                  </a:lnTo>
                  <a:lnTo>
                    <a:pt x="58" y="58"/>
                  </a:lnTo>
                  <a:lnTo>
                    <a:pt x="74" y="47"/>
                  </a:lnTo>
                  <a:lnTo>
                    <a:pt x="89" y="35"/>
                  </a:lnTo>
                  <a:lnTo>
                    <a:pt x="106" y="25"/>
                  </a:lnTo>
                  <a:lnTo>
                    <a:pt x="122" y="16"/>
                  </a:lnTo>
                  <a:lnTo>
                    <a:pt x="141" y="10"/>
                  </a:lnTo>
                  <a:lnTo>
                    <a:pt x="161" y="5"/>
                  </a:lnTo>
                  <a:lnTo>
                    <a:pt x="181" y="1"/>
                  </a:lnTo>
                  <a:lnTo>
                    <a:pt x="201" y="0"/>
                  </a:lnTo>
                  <a:lnTo>
                    <a:pt x="5887" y="0"/>
                  </a:lnTo>
                  <a:lnTo>
                    <a:pt x="5887" y="0"/>
                  </a:lnTo>
                  <a:lnTo>
                    <a:pt x="5907" y="1"/>
                  </a:lnTo>
                  <a:lnTo>
                    <a:pt x="5927" y="5"/>
                  </a:lnTo>
                  <a:lnTo>
                    <a:pt x="5946" y="10"/>
                  </a:lnTo>
                  <a:lnTo>
                    <a:pt x="5964" y="16"/>
                  </a:lnTo>
                  <a:lnTo>
                    <a:pt x="5983" y="25"/>
                  </a:lnTo>
                  <a:lnTo>
                    <a:pt x="6000" y="35"/>
                  </a:lnTo>
                  <a:lnTo>
                    <a:pt x="6015" y="47"/>
                  </a:lnTo>
                  <a:lnTo>
                    <a:pt x="6028" y="58"/>
                  </a:lnTo>
                  <a:lnTo>
                    <a:pt x="6042" y="74"/>
                  </a:lnTo>
                  <a:lnTo>
                    <a:pt x="6054" y="89"/>
                  </a:lnTo>
                  <a:lnTo>
                    <a:pt x="6064" y="105"/>
                  </a:lnTo>
                  <a:lnTo>
                    <a:pt x="6072" y="122"/>
                  </a:lnTo>
                  <a:lnTo>
                    <a:pt x="6079" y="141"/>
                  </a:lnTo>
                  <a:lnTo>
                    <a:pt x="6084" y="161"/>
                  </a:lnTo>
                  <a:lnTo>
                    <a:pt x="6087" y="181"/>
                  </a:lnTo>
                  <a:lnTo>
                    <a:pt x="6087" y="201"/>
                  </a:lnTo>
                  <a:lnTo>
                    <a:pt x="6087" y="4097"/>
                  </a:lnTo>
                  <a:lnTo>
                    <a:pt x="6087" y="4097"/>
                  </a:lnTo>
                  <a:lnTo>
                    <a:pt x="6087" y="4118"/>
                  </a:lnTo>
                  <a:lnTo>
                    <a:pt x="6084" y="4138"/>
                  </a:lnTo>
                  <a:lnTo>
                    <a:pt x="6079" y="4158"/>
                  </a:lnTo>
                  <a:lnTo>
                    <a:pt x="6072" y="4177"/>
                  </a:lnTo>
                  <a:lnTo>
                    <a:pt x="6064" y="4193"/>
                  </a:lnTo>
                  <a:lnTo>
                    <a:pt x="6054" y="4210"/>
                  </a:lnTo>
                  <a:lnTo>
                    <a:pt x="6042" y="4225"/>
                  </a:lnTo>
                  <a:lnTo>
                    <a:pt x="6028" y="4239"/>
                  </a:lnTo>
                  <a:lnTo>
                    <a:pt x="6015" y="4252"/>
                  </a:lnTo>
                  <a:lnTo>
                    <a:pt x="6000" y="4264"/>
                  </a:lnTo>
                  <a:lnTo>
                    <a:pt x="5983" y="4274"/>
                  </a:lnTo>
                  <a:lnTo>
                    <a:pt x="5964" y="4282"/>
                  </a:lnTo>
                  <a:lnTo>
                    <a:pt x="5946" y="4289"/>
                  </a:lnTo>
                  <a:lnTo>
                    <a:pt x="5927" y="4294"/>
                  </a:lnTo>
                  <a:lnTo>
                    <a:pt x="5907" y="4298"/>
                  </a:lnTo>
                  <a:lnTo>
                    <a:pt x="5887" y="4298"/>
                  </a:lnTo>
                  <a:lnTo>
                    <a:pt x="5887" y="4298"/>
                  </a:lnTo>
                  <a:close/>
                </a:path>
              </a:pathLst>
            </a:custGeom>
            <a:gradFill flip="none" rotWithShape="1">
              <a:gsLst>
                <a:gs pos="0">
                  <a:srgbClr val="B0B2B4"/>
                </a:gs>
                <a:gs pos="100000">
                  <a:srgbClr val="DFE0E1"/>
                </a:gs>
              </a:gsLst>
              <a:lin ang="0" scaled="1"/>
              <a:tileRect/>
            </a:gradFill>
            <a:ln>
              <a:noFill/>
            </a:ln>
            <a:effectLst>
              <a:innerShdw blurRad="63500">
                <a:prstClr val="black">
                  <a:alpha val="4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3" name="Freeform 12">
              <a:extLst>
                <a:ext uri="{FF2B5EF4-FFF2-40B4-BE49-F238E27FC236}">
                  <a16:creationId xmlns:a16="http://schemas.microsoft.com/office/drawing/2014/main" id="{E47E75BF-EBA9-4BC4-A372-46F761B64FF2}"/>
                </a:ext>
              </a:extLst>
            </p:cNvPr>
            <p:cNvSpPr>
              <a:spLocks/>
            </p:cNvSpPr>
            <p:nvPr/>
          </p:nvSpPr>
          <p:spPr bwMode="auto">
            <a:xfrm>
              <a:off x="3865563" y="74613"/>
              <a:ext cx="9574213" cy="6735763"/>
            </a:xfrm>
            <a:custGeom>
              <a:avLst/>
              <a:gdLst>
                <a:gd name="T0" fmla="*/ 173 w 6031"/>
                <a:gd name="T1" fmla="*/ 0 h 4243"/>
                <a:gd name="T2" fmla="*/ 155 w 6031"/>
                <a:gd name="T3" fmla="*/ 2 h 4243"/>
                <a:gd name="T4" fmla="*/ 121 w 6031"/>
                <a:gd name="T5" fmla="*/ 9 h 4243"/>
                <a:gd name="T6" fmla="*/ 91 w 6031"/>
                <a:gd name="T7" fmla="*/ 22 h 4243"/>
                <a:gd name="T8" fmla="*/ 64 w 6031"/>
                <a:gd name="T9" fmla="*/ 40 h 4243"/>
                <a:gd name="T10" fmla="*/ 41 w 6031"/>
                <a:gd name="T11" fmla="*/ 64 h 4243"/>
                <a:gd name="T12" fmla="*/ 22 w 6031"/>
                <a:gd name="T13" fmla="*/ 91 h 4243"/>
                <a:gd name="T14" fmla="*/ 9 w 6031"/>
                <a:gd name="T15" fmla="*/ 121 h 4243"/>
                <a:gd name="T16" fmla="*/ 2 w 6031"/>
                <a:gd name="T17" fmla="*/ 157 h 4243"/>
                <a:gd name="T18" fmla="*/ 0 w 6031"/>
                <a:gd name="T19" fmla="*/ 4069 h 4243"/>
                <a:gd name="T20" fmla="*/ 2 w 6031"/>
                <a:gd name="T21" fmla="*/ 4086 h 4243"/>
                <a:gd name="T22" fmla="*/ 9 w 6031"/>
                <a:gd name="T23" fmla="*/ 4120 h 4243"/>
                <a:gd name="T24" fmla="*/ 22 w 6031"/>
                <a:gd name="T25" fmla="*/ 4152 h 4243"/>
                <a:gd name="T26" fmla="*/ 41 w 6031"/>
                <a:gd name="T27" fmla="*/ 4179 h 4243"/>
                <a:gd name="T28" fmla="*/ 64 w 6031"/>
                <a:gd name="T29" fmla="*/ 4202 h 4243"/>
                <a:gd name="T30" fmla="*/ 91 w 6031"/>
                <a:gd name="T31" fmla="*/ 4221 h 4243"/>
                <a:gd name="T32" fmla="*/ 121 w 6031"/>
                <a:gd name="T33" fmla="*/ 4234 h 4243"/>
                <a:gd name="T34" fmla="*/ 155 w 6031"/>
                <a:gd name="T35" fmla="*/ 4241 h 4243"/>
                <a:gd name="T36" fmla="*/ 5859 w 6031"/>
                <a:gd name="T37" fmla="*/ 4243 h 4243"/>
                <a:gd name="T38" fmla="*/ 5876 w 6031"/>
                <a:gd name="T39" fmla="*/ 4241 h 4243"/>
                <a:gd name="T40" fmla="*/ 5910 w 6031"/>
                <a:gd name="T41" fmla="*/ 4234 h 4243"/>
                <a:gd name="T42" fmla="*/ 5941 w 6031"/>
                <a:gd name="T43" fmla="*/ 4221 h 4243"/>
                <a:gd name="T44" fmla="*/ 5968 w 6031"/>
                <a:gd name="T45" fmla="*/ 4202 h 4243"/>
                <a:gd name="T46" fmla="*/ 5992 w 6031"/>
                <a:gd name="T47" fmla="*/ 4179 h 4243"/>
                <a:gd name="T48" fmla="*/ 6010 w 6031"/>
                <a:gd name="T49" fmla="*/ 4152 h 4243"/>
                <a:gd name="T50" fmla="*/ 6024 w 6031"/>
                <a:gd name="T51" fmla="*/ 4120 h 4243"/>
                <a:gd name="T52" fmla="*/ 6031 w 6031"/>
                <a:gd name="T53" fmla="*/ 4086 h 4243"/>
                <a:gd name="T54" fmla="*/ 6031 w 6031"/>
                <a:gd name="T55" fmla="*/ 173 h 4243"/>
                <a:gd name="T56" fmla="*/ 6031 w 6031"/>
                <a:gd name="T57" fmla="*/ 157 h 4243"/>
                <a:gd name="T58" fmla="*/ 6024 w 6031"/>
                <a:gd name="T59" fmla="*/ 121 h 4243"/>
                <a:gd name="T60" fmla="*/ 6010 w 6031"/>
                <a:gd name="T61" fmla="*/ 91 h 4243"/>
                <a:gd name="T62" fmla="*/ 5992 w 6031"/>
                <a:gd name="T63" fmla="*/ 64 h 4243"/>
                <a:gd name="T64" fmla="*/ 5968 w 6031"/>
                <a:gd name="T65" fmla="*/ 40 h 4243"/>
                <a:gd name="T66" fmla="*/ 5941 w 6031"/>
                <a:gd name="T67" fmla="*/ 22 h 4243"/>
                <a:gd name="T68" fmla="*/ 5910 w 6031"/>
                <a:gd name="T69" fmla="*/ 9 h 4243"/>
                <a:gd name="T70" fmla="*/ 5876 w 6031"/>
                <a:gd name="T71" fmla="*/ 2 h 4243"/>
                <a:gd name="T72" fmla="*/ 5859 w 6031"/>
                <a:gd name="T73" fmla="*/ 0 h 4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31" h="4243">
                  <a:moveTo>
                    <a:pt x="5859" y="0"/>
                  </a:moveTo>
                  <a:lnTo>
                    <a:pt x="173" y="0"/>
                  </a:lnTo>
                  <a:lnTo>
                    <a:pt x="173" y="0"/>
                  </a:lnTo>
                  <a:lnTo>
                    <a:pt x="155" y="2"/>
                  </a:lnTo>
                  <a:lnTo>
                    <a:pt x="138" y="3"/>
                  </a:lnTo>
                  <a:lnTo>
                    <a:pt x="121" y="9"/>
                  </a:lnTo>
                  <a:lnTo>
                    <a:pt x="106" y="14"/>
                  </a:lnTo>
                  <a:lnTo>
                    <a:pt x="91" y="22"/>
                  </a:lnTo>
                  <a:lnTo>
                    <a:pt x="78" y="30"/>
                  </a:lnTo>
                  <a:lnTo>
                    <a:pt x="64" y="40"/>
                  </a:lnTo>
                  <a:lnTo>
                    <a:pt x="51" y="51"/>
                  </a:lnTo>
                  <a:lnTo>
                    <a:pt x="41" y="64"/>
                  </a:lnTo>
                  <a:lnTo>
                    <a:pt x="30" y="77"/>
                  </a:lnTo>
                  <a:lnTo>
                    <a:pt x="22" y="91"/>
                  </a:lnTo>
                  <a:lnTo>
                    <a:pt x="14" y="106"/>
                  </a:lnTo>
                  <a:lnTo>
                    <a:pt x="9" y="121"/>
                  </a:lnTo>
                  <a:lnTo>
                    <a:pt x="3" y="138"/>
                  </a:lnTo>
                  <a:lnTo>
                    <a:pt x="2" y="157"/>
                  </a:lnTo>
                  <a:lnTo>
                    <a:pt x="0" y="173"/>
                  </a:lnTo>
                  <a:lnTo>
                    <a:pt x="0" y="4069"/>
                  </a:lnTo>
                  <a:lnTo>
                    <a:pt x="0" y="4069"/>
                  </a:lnTo>
                  <a:lnTo>
                    <a:pt x="2" y="4086"/>
                  </a:lnTo>
                  <a:lnTo>
                    <a:pt x="3" y="4105"/>
                  </a:lnTo>
                  <a:lnTo>
                    <a:pt x="9" y="4120"/>
                  </a:lnTo>
                  <a:lnTo>
                    <a:pt x="14" y="4137"/>
                  </a:lnTo>
                  <a:lnTo>
                    <a:pt x="22" y="4152"/>
                  </a:lnTo>
                  <a:lnTo>
                    <a:pt x="30" y="4165"/>
                  </a:lnTo>
                  <a:lnTo>
                    <a:pt x="41" y="4179"/>
                  </a:lnTo>
                  <a:lnTo>
                    <a:pt x="51" y="4192"/>
                  </a:lnTo>
                  <a:lnTo>
                    <a:pt x="64" y="4202"/>
                  </a:lnTo>
                  <a:lnTo>
                    <a:pt x="78" y="4212"/>
                  </a:lnTo>
                  <a:lnTo>
                    <a:pt x="91" y="4221"/>
                  </a:lnTo>
                  <a:lnTo>
                    <a:pt x="106" y="4229"/>
                  </a:lnTo>
                  <a:lnTo>
                    <a:pt x="121" y="4234"/>
                  </a:lnTo>
                  <a:lnTo>
                    <a:pt x="138" y="4239"/>
                  </a:lnTo>
                  <a:lnTo>
                    <a:pt x="155" y="4241"/>
                  </a:lnTo>
                  <a:lnTo>
                    <a:pt x="173" y="4243"/>
                  </a:lnTo>
                  <a:lnTo>
                    <a:pt x="5859" y="4243"/>
                  </a:lnTo>
                  <a:lnTo>
                    <a:pt x="5859" y="4243"/>
                  </a:lnTo>
                  <a:lnTo>
                    <a:pt x="5876" y="4241"/>
                  </a:lnTo>
                  <a:lnTo>
                    <a:pt x="5893" y="4239"/>
                  </a:lnTo>
                  <a:lnTo>
                    <a:pt x="5910" y="4234"/>
                  </a:lnTo>
                  <a:lnTo>
                    <a:pt x="5926" y="4229"/>
                  </a:lnTo>
                  <a:lnTo>
                    <a:pt x="5941" y="4221"/>
                  </a:lnTo>
                  <a:lnTo>
                    <a:pt x="5955" y="4212"/>
                  </a:lnTo>
                  <a:lnTo>
                    <a:pt x="5968" y="4202"/>
                  </a:lnTo>
                  <a:lnTo>
                    <a:pt x="5980" y="4192"/>
                  </a:lnTo>
                  <a:lnTo>
                    <a:pt x="5992" y="4179"/>
                  </a:lnTo>
                  <a:lnTo>
                    <a:pt x="6002" y="4165"/>
                  </a:lnTo>
                  <a:lnTo>
                    <a:pt x="6010" y="4152"/>
                  </a:lnTo>
                  <a:lnTo>
                    <a:pt x="6017" y="4137"/>
                  </a:lnTo>
                  <a:lnTo>
                    <a:pt x="6024" y="4120"/>
                  </a:lnTo>
                  <a:lnTo>
                    <a:pt x="6027" y="4105"/>
                  </a:lnTo>
                  <a:lnTo>
                    <a:pt x="6031" y="4086"/>
                  </a:lnTo>
                  <a:lnTo>
                    <a:pt x="6031" y="4069"/>
                  </a:lnTo>
                  <a:lnTo>
                    <a:pt x="6031" y="173"/>
                  </a:lnTo>
                  <a:lnTo>
                    <a:pt x="6031" y="173"/>
                  </a:lnTo>
                  <a:lnTo>
                    <a:pt x="6031" y="157"/>
                  </a:lnTo>
                  <a:lnTo>
                    <a:pt x="6027" y="138"/>
                  </a:lnTo>
                  <a:lnTo>
                    <a:pt x="6024" y="121"/>
                  </a:lnTo>
                  <a:lnTo>
                    <a:pt x="6017" y="106"/>
                  </a:lnTo>
                  <a:lnTo>
                    <a:pt x="6010" y="91"/>
                  </a:lnTo>
                  <a:lnTo>
                    <a:pt x="6002" y="77"/>
                  </a:lnTo>
                  <a:lnTo>
                    <a:pt x="5992" y="64"/>
                  </a:lnTo>
                  <a:lnTo>
                    <a:pt x="5980" y="51"/>
                  </a:lnTo>
                  <a:lnTo>
                    <a:pt x="5968" y="40"/>
                  </a:lnTo>
                  <a:lnTo>
                    <a:pt x="5955" y="30"/>
                  </a:lnTo>
                  <a:lnTo>
                    <a:pt x="5941" y="22"/>
                  </a:lnTo>
                  <a:lnTo>
                    <a:pt x="5926" y="14"/>
                  </a:lnTo>
                  <a:lnTo>
                    <a:pt x="5910" y="9"/>
                  </a:lnTo>
                  <a:lnTo>
                    <a:pt x="5893" y="3"/>
                  </a:lnTo>
                  <a:lnTo>
                    <a:pt x="5876" y="2"/>
                  </a:lnTo>
                  <a:lnTo>
                    <a:pt x="5859" y="0"/>
                  </a:lnTo>
                  <a:lnTo>
                    <a:pt x="5859" y="0"/>
                  </a:lnTo>
                  <a:close/>
                </a:path>
              </a:pathLst>
            </a:custGeom>
            <a:solidFill>
              <a:srgbClr val="000000"/>
            </a:solidFill>
            <a:ln>
              <a:noFill/>
            </a:ln>
            <a:effectLst>
              <a:outerShdw blurRad="25400" algn="ctr" rotWithShape="0">
                <a:prstClr val="black">
                  <a:alpha val="61000"/>
                </a:prstClr>
              </a:out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4" name="Freeform 13">
              <a:extLst>
                <a:ext uri="{FF2B5EF4-FFF2-40B4-BE49-F238E27FC236}">
                  <a16:creationId xmlns:a16="http://schemas.microsoft.com/office/drawing/2014/main" id="{16527DB4-2DE5-4585-8247-67640A0A94FE}"/>
                </a:ext>
              </a:extLst>
            </p:cNvPr>
            <p:cNvSpPr>
              <a:spLocks/>
            </p:cNvSpPr>
            <p:nvPr/>
          </p:nvSpPr>
          <p:spPr bwMode="auto">
            <a:xfrm>
              <a:off x="3892550" y="6342063"/>
              <a:ext cx="9520238" cy="441325"/>
            </a:xfrm>
            <a:custGeom>
              <a:avLst/>
              <a:gdLst>
                <a:gd name="T0" fmla="*/ 156 w 5997"/>
                <a:gd name="T1" fmla="*/ 278 h 278"/>
                <a:gd name="T2" fmla="*/ 5842 w 5997"/>
                <a:gd name="T3" fmla="*/ 278 h 278"/>
                <a:gd name="T4" fmla="*/ 5842 w 5997"/>
                <a:gd name="T5" fmla="*/ 278 h 278"/>
                <a:gd name="T6" fmla="*/ 5857 w 5997"/>
                <a:gd name="T7" fmla="*/ 276 h 278"/>
                <a:gd name="T8" fmla="*/ 5872 w 5997"/>
                <a:gd name="T9" fmla="*/ 275 h 278"/>
                <a:gd name="T10" fmla="*/ 5887 w 5997"/>
                <a:gd name="T11" fmla="*/ 269 h 278"/>
                <a:gd name="T12" fmla="*/ 5903 w 5997"/>
                <a:gd name="T13" fmla="*/ 264 h 278"/>
                <a:gd name="T14" fmla="*/ 5916 w 5997"/>
                <a:gd name="T15" fmla="*/ 258 h 278"/>
                <a:gd name="T16" fmla="*/ 5928 w 5997"/>
                <a:gd name="T17" fmla="*/ 251 h 278"/>
                <a:gd name="T18" fmla="*/ 5941 w 5997"/>
                <a:gd name="T19" fmla="*/ 241 h 278"/>
                <a:gd name="T20" fmla="*/ 5951 w 5997"/>
                <a:gd name="T21" fmla="*/ 231 h 278"/>
                <a:gd name="T22" fmla="*/ 5962 w 5997"/>
                <a:gd name="T23" fmla="*/ 221 h 278"/>
                <a:gd name="T24" fmla="*/ 5970 w 5997"/>
                <a:gd name="T25" fmla="*/ 209 h 278"/>
                <a:gd name="T26" fmla="*/ 5978 w 5997"/>
                <a:gd name="T27" fmla="*/ 195 h 278"/>
                <a:gd name="T28" fmla="*/ 5985 w 5997"/>
                <a:gd name="T29" fmla="*/ 182 h 278"/>
                <a:gd name="T30" fmla="*/ 5990 w 5997"/>
                <a:gd name="T31" fmla="*/ 167 h 278"/>
                <a:gd name="T32" fmla="*/ 5993 w 5997"/>
                <a:gd name="T33" fmla="*/ 153 h 278"/>
                <a:gd name="T34" fmla="*/ 5997 w 5997"/>
                <a:gd name="T35" fmla="*/ 137 h 278"/>
                <a:gd name="T36" fmla="*/ 5997 w 5997"/>
                <a:gd name="T37" fmla="*/ 121 h 278"/>
                <a:gd name="T38" fmla="*/ 5997 w 5997"/>
                <a:gd name="T39" fmla="*/ 0 h 278"/>
                <a:gd name="T40" fmla="*/ 0 w 5997"/>
                <a:gd name="T41" fmla="*/ 0 h 278"/>
                <a:gd name="T42" fmla="*/ 0 w 5997"/>
                <a:gd name="T43" fmla="*/ 121 h 278"/>
                <a:gd name="T44" fmla="*/ 0 w 5997"/>
                <a:gd name="T45" fmla="*/ 121 h 278"/>
                <a:gd name="T46" fmla="*/ 2 w 5997"/>
                <a:gd name="T47" fmla="*/ 137 h 278"/>
                <a:gd name="T48" fmla="*/ 3 w 5997"/>
                <a:gd name="T49" fmla="*/ 153 h 278"/>
                <a:gd name="T50" fmla="*/ 8 w 5997"/>
                <a:gd name="T51" fmla="*/ 167 h 278"/>
                <a:gd name="T52" fmla="*/ 13 w 5997"/>
                <a:gd name="T53" fmla="*/ 182 h 278"/>
                <a:gd name="T54" fmla="*/ 20 w 5997"/>
                <a:gd name="T55" fmla="*/ 195 h 278"/>
                <a:gd name="T56" fmla="*/ 27 w 5997"/>
                <a:gd name="T57" fmla="*/ 209 h 278"/>
                <a:gd name="T58" fmla="*/ 37 w 5997"/>
                <a:gd name="T59" fmla="*/ 221 h 278"/>
                <a:gd name="T60" fmla="*/ 47 w 5997"/>
                <a:gd name="T61" fmla="*/ 231 h 278"/>
                <a:gd name="T62" fmla="*/ 57 w 5997"/>
                <a:gd name="T63" fmla="*/ 241 h 278"/>
                <a:gd name="T64" fmla="*/ 69 w 5997"/>
                <a:gd name="T65" fmla="*/ 251 h 278"/>
                <a:gd name="T66" fmla="*/ 82 w 5997"/>
                <a:gd name="T67" fmla="*/ 258 h 278"/>
                <a:gd name="T68" fmla="*/ 96 w 5997"/>
                <a:gd name="T69" fmla="*/ 264 h 278"/>
                <a:gd name="T70" fmla="*/ 109 w 5997"/>
                <a:gd name="T71" fmla="*/ 269 h 278"/>
                <a:gd name="T72" fmla="*/ 124 w 5997"/>
                <a:gd name="T73" fmla="*/ 275 h 278"/>
                <a:gd name="T74" fmla="*/ 141 w 5997"/>
                <a:gd name="T75" fmla="*/ 276 h 278"/>
                <a:gd name="T76" fmla="*/ 156 w 5997"/>
                <a:gd name="T77" fmla="*/ 278 h 278"/>
                <a:gd name="T78" fmla="*/ 156 w 5997"/>
                <a:gd name="T79" fmla="*/ 278 h 2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5997" h="278">
                  <a:moveTo>
                    <a:pt x="156" y="278"/>
                  </a:moveTo>
                  <a:lnTo>
                    <a:pt x="5842" y="278"/>
                  </a:lnTo>
                  <a:lnTo>
                    <a:pt x="5842" y="278"/>
                  </a:lnTo>
                  <a:lnTo>
                    <a:pt x="5857" y="276"/>
                  </a:lnTo>
                  <a:lnTo>
                    <a:pt x="5872" y="275"/>
                  </a:lnTo>
                  <a:lnTo>
                    <a:pt x="5887" y="269"/>
                  </a:lnTo>
                  <a:lnTo>
                    <a:pt x="5903" y="264"/>
                  </a:lnTo>
                  <a:lnTo>
                    <a:pt x="5916" y="258"/>
                  </a:lnTo>
                  <a:lnTo>
                    <a:pt x="5928" y="251"/>
                  </a:lnTo>
                  <a:lnTo>
                    <a:pt x="5941" y="241"/>
                  </a:lnTo>
                  <a:lnTo>
                    <a:pt x="5951" y="231"/>
                  </a:lnTo>
                  <a:lnTo>
                    <a:pt x="5962" y="221"/>
                  </a:lnTo>
                  <a:lnTo>
                    <a:pt x="5970" y="209"/>
                  </a:lnTo>
                  <a:lnTo>
                    <a:pt x="5978" y="195"/>
                  </a:lnTo>
                  <a:lnTo>
                    <a:pt x="5985" y="182"/>
                  </a:lnTo>
                  <a:lnTo>
                    <a:pt x="5990" y="167"/>
                  </a:lnTo>
                  <a:lnTo>
                    <a:pt x="5993" y="153"/>
                  </a:lnTo>
                  <a:lnTo>
                    <a:pt x="5997" y="137"/>
                  </a:lnTo>
                  <a:lnTo>
                    <a:pt x="5997" y="121"/>
                  </a:lnTo>
                  <a:lnTo>
                    <a:pt x="5997" y="0"/>
                  </a:lnTo>
                  <a:lnTo>
                    <a:pt x="0" y="0"/>
                  </a:lnTo>
                  <a:lnTo>
                    <a:pt x="0" y="121"/>
                  </a:lnTo>
                  <a:lnTo>
                    <a:pt x="0" y="121"/>
                  </a:lnTo>
                  <a:lnTo>
                    <a:pt x="2" y="137"/>
                  </a:lnTo>
                  <a:lnTo>
                    <a:pt x="3" y="153"/>
                  </a:lnTo>
                  <a:lnTo>
                    <a:pt x="8" y="167"/>
                  </a:lnTo>
                  <a:lnTo>
                    <a:pt x="13" y="182"/>
                  </a:lnTo>
                  <a:lnTo>
                    <a:pt x="20" y="195"/>
                  </a:lnTo>
                  <a:lnTo>
                    <a:pt x="27" y="209"/>
                  </a:lnTo>
                  <a:lnTo>
                    <a:pt x="37" y="221"/>
                  </a:lnTo>
                  <a:lnTo>
                    <a:pt x="47" y="231"/>
                  </a:lnTo>
                  <a:lnTo>
                    <a:pt x="57" y="241"/>
                  </a:lnTo>
                  <a:lnTo>
                    <a:pt x="69" y="251"/>
                  </a:lnTo>
                  <a:lnTo>
                    <a:pt x="82" y="258"/>
                  </a:lnTo>
                  <a:lnTo>
                    <a:pt x="96" y="264"/>
                  </a:lnTo>
                  <a:lnTo>
                    <a:pt x="109" y="269"/>
                  </a:lnTo>
                  <a:lnTo>
                    <a:pt x="124" y="275"/>
                  </a:lnTo>
                  <a:lnTo>
                    <a:pt x="141" y="276"/>
                  </a:lnTo>
                  <a:lnTo>
                    <a:pt x="156" y="278"/>
                  </a:lnTo>
                  <a:lnTo>
                    <a:pt x="156" y="278"/>
                  </a:lnTo>
                  <a:close/>
                </a:path>
              </a:pathLst>
            </a:custGeom>
            <a:solidFill>
              <a:srgbClr val="18181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Rectangle 14">
              <a:extLst>
                <a:ext uri="{FF2B5EF4-FFF2-40B4-BE49-F238E27FC236}">
                  <a16:creationId xmlns:a16="http://schemas.microsoft.com/office/drawing/2014/main" id="{2A4237F3-0979-4662-911B-8CADD4D82516}"/>
                </a:ext>
              </a:extLst>
            </p:cNvPr>
            <p:cNvSpPr>
              <a:spLocks noChangeArrowheads="1"/>
            </p:cNvSpPr>
            <p:nvPr/>
          </p:nvSpPr>
          <p:spPr bwMode="auto">
            <a:xfrm>
              <a:off x="4205288" y="533400"/>
              <a:ext cx="8897938" cy="5565775"/>
            </a:xfrm>
            <a:prstGeom prst="rect">
              <a:avLst/>
            </a:prstGeom>
            <a:solidFill>
              <a:srgbClr val="262626"/>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 name="Freeform 15">
              <a:extLst>
                <a:ext uri="{FF2B5EF4-FFF2-40B4-BE49-F238E27FC236}">
                  <a16:creationId xmlns:a16="http://schemas.microsoft.com/office/drawing/2014/main" id="{A7DD78A0-62EC-4DA7-B76E-765303D6C18F}"/>
                </a:ext>
              </a:extLst>
            </p:cNvPr>
            <p:cNvSpPr>
              <a:spLocks/>
            </p:cNvSpPr>
            <p:nvPr/>
          </p:nvSpPr>
          <p:spPr bwMode="auto">
            <a:xfrm>
              <a:off x="2738438" y="6618288"/>
              <a:ext cx="11828463" cy="239713"/>
            </a:xfrm>
            <a:custGeom>
              <a:avLst/>
              <a:gdLst>
                <a:gd name="T0" fmla="*/ 7451 w 7451"/>
                <a:gd name="T1" fmla="*/ 0 h 151"/>
                <a:gd name="T2" fmla="*/ 4441 w 7451"/>
                <a:gd name="T3" fmla="*/ 1 h 151"/>
                <a:gd name="T4" fmla="*/ 4381 w 7451"/>
                <a:gd name="T5" fmla="*/ 35 h 151"/>
                <a:gd name="T6" fmla="*/ 3097 w 7451"/>
                <a:gd name="T7" fmla="*/ 35 h 151"/>
                <a:gd name="T8" fmla="*/ 3020 w 7451"/>
                <a:gd name="T9" fmla="*/ 1 h 151"/>
                <a:gd name="T10" fmla="*/ 0 w 7451"/>
                <a:gd name="T11" fmla="*/ 0 h 151"/>
                <a:gd name="T12" fmla="*/ 0 w 7451"/>
                <a:gd name="T13" fmla="*/ 35 h 151"/>
                <a:gd name="T14" fmla="*/ 0 w 7451"/>
                <a:gd name="T15" fmla="*/ 35 h 151"/>
                <a:gd name="T16" fmla="*/ 61 w 7451"/>
                <a:gd name="T17" fmla="*/ 53 h 151"/>
                <a:gd name="T18" fmla="*/ 98 w 7451"/>
                <a:gd name="T19" fmla="*/ 65 h 151"/>
                <a:gd name="T20" fmla="*/ 140 w 7451"/>
                <a:gd name="T21" fmla="*/ 75 h 151"/>
                <a:gd name="T22" fmla="*/ 140 w 7451"/>
                <a:gd name="T23" fmla="*/ 75 h 151"/>
                <a:gd name="T24" fmla="*/ 168 w 7451"/>
                <a:gd name="T25" fmla="*/ 82 h 151"/>
                <a:gd name="T26" fmla="*/ 216 w 7451"/>
                <a:gd name="T27" fmla="*/ 90 h 151"/>
                <a:gd name="T28" fmla="*/ 286 w 7451"/>
                <a:gd name="T29" fmla="*/ 102 h 151"/>
                <a:gd name="T30" fmla="*/ 384 w 7451"/>
                <a:gd name="T31" fmla="*/ 114 h 151"/>
                <a:gd name="T32" fmla="*/ 384 w 7451"/>
                <a:gd name="T33" fmla="*/ 114 h 151"/>
                <a:gd name="T34" fmla="*/ 438 w 7451"/>
                <a:gd name="T35" fmla="*/ 121 h 151"/>
                <a:gd name="T36" fmla="*/ 510 w 7451"/>
                <a:gd name="T37" fmla="*/ 127 h 151"/>
                <a:gd name="T38" fmla="*/ 601 w 7451"/>
                <a:gd name="T39" fmla="*/ 134 h 151"/>
                <a:gd name="T40" fmla="*/ 707 w 7451"/>
                <a:gd name="T41" fmla="*/ 141 h 151"/>
                <a:gd name="T42" fmla="*/ 707 w 7451"/>
                <a:gd name="T43" fmla="*/ 141 h 151"/>
                <a:gd name="T44" fmla="*/ 838 w 7451"/>
                <a:gd name="T45" fmla="*/ 146 h 151"/>
                <a:gd name="T46" fmla="*/ 924 w 7451"/>
                <a:gd name="T47" fmla="*/ 148 h 151"/>
                <a:gd name="T48" fmla="*/ 924 w 7451"/>
                <a:gd name="T49" fmla="*/ 148 h 151"/>
                <a:gd name="T50" fmla="*/ 1195 w 7451"/>
                <a:gd name="T51" fmla="*/ 149 h 151"/>
                <a:gd name="T52" fmla="*/ 1718 w 7451"/>
                <a:gd name="T53" fmla="*/ 151 h 151"/>
                <a:gd name="T54" fmla="*/ 3188 w 7451"/>
                <a:gd name="T55" fmla="*/ 151 h 151"/>
                <a:gd name="T56" fmla="*/ 5479 w 7451"/>
                <a:gd name="T57" fmla="*/ 149 h 151"/>
                <a:gd name="T58" fmla="*/ 5479 w 7451"/>
                <a:gd name="T59" fmla="*/ 149 h 151"/>
                <a:gd name="T60" fmla="*/ 5921 w 7451"/>
                <a:gd name="T61" fmla="*/ 151 h 151"/>
                <a:gd name="T62" fmla="*/ 6244 w 7451"/>
                <a:gd name="T63" fmla="*/ 151 h 151"/>
                <a:gd name="T64" fmla="*/ 6529 w 7451"/>
                <a:gd name="T65" fmla="*/ 148 h 151"/>
                <a:gd name="T66" fmla="*/ 6529 w 7451"/>
                <a:gd name="T67" fmla="*/ 148 h 151"/>
                <a:gd name="T68" fmla="*/ 6613 w 7451"/>
                <a:gd name="T69" fmla="*/ 146 h 151"/>
                <a:gd name="T70" fmla="*/ 6744 w 7451"/>
                <a:gd name="T71" fmla="*/ 141 h 151"/>
                <a:gd name="T72" fmla="*/ 6744 w 7451"/>
                <a:gd name="T73" fmla="*/ 141 h 151"/>
                <a:gd name="T74" fmla="*/ 6852 w 7451"/>
                <a:gd name="T75" fmla="*/ 134 h 151"/>
                <a:gd name="T76" fmla="*/ 6941 w 7451"/>
                <a:gd name="T77" fmla="*/ 127 h 151"/>
                <a:gd name="T78" fmla="*/ 7015 w 7451"/>
                <a:gd name="T79" fmla="*/ 121 h 151"/>
                <a:gd name="T80" fmla="*/ 7069 w 7451"/>
                <a:gd name="T81" fmla="*/ 114 h 151"/>
                <a:gd name="T82" fmla="*/ 7069 w 7451"/>
                <a:gd name="T83" fmla="*/ 114 h 151"/>
                <a:gd name="T84" fmla="*/ 7166 w 7451"/>
                <a:gd name="T85" fmla="*/ 102 h 151"/>
                <a:gd name="T86" fmla="*/ 7237 w 7451"/>
                <a:gd name="T87" fmla="*/ 90 h 151"/>
                <a:gd name="T88" fmla="*/ 7284 w 7451"/>
                <a:gd name="T89" fmla="*/ 82 h 151"/>
                <a:gd name="T90" fmla="*/ 7313 w 7451"/>
                <a:gd name="T91" fmla="*/ 75 h 151"/>
                <a:gd name="T92" fmla="*/ 7313 w 7451"/>
                <a:gd name="T93" fmla="*/ 75 h 151"/>
                <a:gd name="T94" fmla="*/ 7353 w 7451"/>
                <a:gd name="T95" fmla="*/ 65 h 151"/>
                <a:gd name="T96" fmla="*/ 7390 w 7451"/>
                <a:gd name="T97" fmla="*/ 53 h 151"/>
                <a:gd name="T98" fmla="*/ 7451 w 7451"/>
                <a:gd name="T99" fmla="*/ 35 h 151"/>
                <a:gd name="T100" fmla="*/ 7451 w 7451"/>
                <a:gd name="T101" fmla="*/ 0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7451" h="151">
                  <a:moveTo>
                    <a:pt x="7451" y="0"/>
                  </a:moveTo>
                  <a:lnTo>
                    <a:pt x="4441" y="1"/>
                  </a:lnTo>
                  <a:lnTo>
                    <a:pt x="4381" y="35"/>
                  </a:lnTo>
                  <a:lnTo>
                    <a:pt x="3097" y="35"/>
                  </a:lnTo>
                  <a:lnTo>
                    <a:pt x="3020" y="1"/>
                  </a:lnTo>
                  <a:lnTo>
                    <a:pt x="0" y="0"/>
                  </a:lnTo>
                  <a:lnTo>
                    <a:pt x="0" y="35"/>
                  </a:lnTo>
                  <a:lnTo>
                    <a:pt x="0" y="35"/>
                  </a:lnTo>
                  <a:lnTo>
                    <a:pt x="61" y="53"/>
                  </a:lnTo>
                  <a:lnTo>
                    <a:pt x="98" y="65"/>
                  </a:lnTo>
                  <a:lnTo>
                    <a:pt x="140" y="75"/>
                  </a:lnTo>
                  <a:lnTo>
                    <a:pt x="140" y="75"/>
                  </a:lnTo>
                  <a:lnTo>
                    <a:pt x="168" y="82"/>
                  </a:lnTo>
                  <a:lnTo>
                    <a:pt x="216" y="90"/>
                  </a:lnTo>
                  <a:lnTo>
                    <a:pt x="286" y="102"/>
                  </a:lnTo>
                  <a:lnTo>
                    <a:pt x="384" y="114"/>
                  </a:lnTo>
                  <a:lnTo>
                    <a:pt x="384" y="114"/>
                  </a:lnTo>
                  <a:lnTo>
                    <a:pt x="438" y="121"/>
                  </a:lnTo>
                  <a:lnTo>
                    <a:pt x="510" y="127"/>
                  </a:lnTo>
                  <a:lnTo>
                    <a:pt x="601" y="134"/>
                  </a:lnTo>
                  <a:lnTo>
                    <a:pt x="707" y="141"/>
                  </a:lnTo>
                  <a:lnTo>
                    <a:pt x="707" y="141"/>
                  </a:lnTo>
                  <a:lnTo>
                    <a:pt x="838" y="146"/>
                  </a:lnTo>
                  <a:lnTo>
                    <a:pt x="924" y="148"/>
                  </a:lnTo>
                  <a:lnTo>
                    <a:pt x="924" y="148"/>
                  </a:lnTo>
                  <a:lnTo>
                    <a:pt x="1195" y="149"/>
                  </a:lnTo>
                  <a:lnTo>
                    <a:pt x="1718" y="151"/>
                  </a:lnTo>
                  <a:lnTo>
                    <a:pt x="3188" y="151"/>
                  </a:lnTo>
                  <a:lnTo>
                    <a:pt x="5479" y="149"/>
                  </a:lnTo>
                  <a:lnTo>
                    <a:pt x="5479" y="149"/>
                  </a:lnTo>
                  <a:lnTo>
                    <a:pt x="5921" y="151"/>
                  </a:lnTo>
                  <a:lnTo>
                    <a:pt x="6244" y="151"/>
                  </a:lnTo>
                  <a:lnTo>
                    <a:pt x="6529" y="148"/>
                  </a:lnTo>
                  <a:lnTo>
                    <a:pt x="6529" y="148"/>
                  </a:lnTo>
                  <a:lnTo>
                    <a:pt x="6613" y="146"/>
                  </a:lnTo>
                  <a:lnTo>
                    <a:pt x="6744" y="141"/>
                  </a:lnTo>
                  <a:lnTo>
                    <a:pt x="6744" y="141"/>
                  </a:lnTo>
                  <a:lnTo>
                    <a:pt x="6852" y="134"/>
                  </a:lnTo>
                  <a:lnTo>
                    <a:pt x="6941" y="127"/>
                  </a:lnTo>
                  <a:lnTo>
                    <a:pt x="7015" y="121"/>
                  </a:lnTo>
                  <a:lnTo>
                    <a:pt x="7069" y="114"/>
                  </a:lnTo>
                  <a:lnTo>
                    <a:pt x="7069" y="114"/>
                  </a:lnTo>
                  <a:lnTo>
                    <a:pt x="7166" y="102"/>
                  </a:lnTo>
                  <a:lnTo>
                    <a:pt x="7237" y="90"/>
                  </a:lnTo>
                  <a:lnTo>
                    <a:pt x="7284" y="82"/>
                  </a:lnTo>
                  <a:lnTo>
                    <a:pt x="7313" y="75"/>
                  </a:lnTo>
                  <a:lnTo>
                    <a:pt x="7313" y="75"/>
                  </a:lnTo>
                  <a:lnTo>
                    <a:pt x="7353" y="65"/>
                  </a:lnTo>
                  <a:lnTo>
                    <a:pt x="7390" y="53"/>
                  </a:lnTo>
                  <a:lnTo>
                    <a:pt x="7451" y="35"/>
                  </a:lnTo>
                  <a:lnTo>
                    <a:pt x="7451" y="0"/>
                  </a:lnTo>
                  <a:close/>
                </a:path>
              </a:pathLst>
            </a:custGeom>
            <a:solidFill>
              <a:srgbClr val="A5A6A8"/>
            </a:solidFill>
            <a:ln>
              <a:noFill/>
            </a:ln>
            <a:effectLst>
              <a:innerShdw blurRad="114300">
                <a:prstClr val="black">
                  <a:alpha val="7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7" name="Freeform 16">
              <a:extLst>
                <a:ext uri="{FF2B5EF4-FFF2-40B4-BE49-F238E27FC236}">
                  <a16:creationId xmlns:a16="http://schemas.microsoft.com/office/drawing/2014/main" id="{984E6F46-34F2-43D2-8C25-BE425FE2F93C}"/>
                </a:ext>
              </a:extLst>
            </p:cNvPr>
            <p:cNvSpPr>
              <a:spLocks/>
            </p:cNvSpPr>
            <p:nvPr/>
          </p:nvSpPr>
          <p:spPr bwMode="auto">
            <a:xfrm>
              <a:off x="2738438" y="6618288"/>
              <a:ext cx="11828463" cy="55563"/>
            </a:xfrm>
            <a:custGeom>
              <a:avLst/>
              <a:gdLst>
                <a:gd name="T0" fmla="*/ 7451 w 7451"/>
                <a:gd name="T1" fmla="*/ 35 h 35"/>
                <a:gd name="T2" fmla="*/ 0 w 7451"/>
                <a:gd name="T3" fmla="*/ 35 h 35"/>
                <a:gd name="T4" fmla="*/ 0 w 7451"/>
                <a:gd name="T5" fmla="*/ 0 h 35"/>
                <a:gd name="T6" fmla="*/ 3020 w 7451"/>
                <a:gd name="T7" fmla="*/ 0 h 35"/>
                <a:gd name="T8" fmla="*/ 3047 w 7451"/>
                <a:gd name="T9" fmla="*/ 18 h 35"/>
                <a:gd name="T10" fmla="*/ 4413 w 7451"/>
                <a:gd name="T11" fmla="*/ 18 h 35"/>
                <a:gd name="T12" fmla="*/ 4441 w 7451"/>
                <a:gd name="T13" fmla="*/ 0 h 35"/>
                <a:gd name="T14" fmla="*/ 7451 w 7451"/>
                <a:gd name="T15" fmla="*/ 0 h 35"/>
                <a:gd name="T16" fmla="*/ 7451 w 7451"/>
                <a:gd name="T17" fmla="*/ 35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451" h="35">
                  <a:moveTo>
                    <a:pt x="7451" y="35"/>
                  </a:moveTo>
                  <a:lnTo>
                    <a:pt x="0" y="35"/>
                  </a:lnTo>
                  <a:lnTo>
                    <a:pt x="0" y="0"/>
                  </a:lnTo>
                  <a:lnTo>
                    <a:pt x="3020" y="0"/>
                  </a:lnTo>
                  <a:lnTo>
                    <a:pt x="3047" y="18"/>
                  </a:lnTo>
                  <a:lnTo>
                    <a:pt x="4413" y="18"/>
                  </a:lnTo>
                  <a:lnTo>
                    <a:pt x="4441" y="0"/>
                  </a:lnTo>
                  <a:lnTo>
                    <a:pt x="7451" y="0"/>
                  </a:lnTo>
                  <a:lnTo>
                    <a:pt x="7451" y="35"/>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gs>
                <a:gs pos="9000">
                  <a:srgbClr val="DFE0E1"/>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8" name="Freeform 17">
              <a:extLst>
                <a:ext uri="{FF2B5EF4-FFF2-40B4-BE49-F238E27FC236}">
                  <a16:creationId xmlns:a16="http://schemas.microsoft.com/office/drawing/2014/main" id="{6A184A43-06B3-40BF-93BC-2FB82568B52F}"/>
                </a:ext>
              </a:extLst>
            </p:cNvPr>
            <p:cNvSpPr>
              <a:spLocks/>
            </p:cNvSpPr>
            <p:nvPr/>
          </p:nvSpPr>
          <p:spPr bwMode="auto">
            <a:xfrm>
              <a:off x="7524750" y="6619875"/>
              <a:ext cx="2255838" cy="90488"/>
            </a:xfrm>
            <a:custGeom>
              <a:avLst/>
              <a:gdLst>
                <a:gd name="T0" fmla="*/ 1389 w 1421"/>
                <a:gd name="T1" fmla="*/ 2 h 57"/>
                <a:gd name="T2" fmla="*/ 32 w 1421"/>
                <a:gd name="T3" fmla="*/ 2 h 57"/>
                <a:gd name="T4" fmla="*/ 32 w 1421"/>
                <a:gd name="T5" fmla="*/ 2 h 57"/>
                <a:gd name="T6" fmla="*/ 17 w 1421"/>
                <a:gd name="T7" fmla="*/ 2 h 57"/>
                <a:gd name="T8" fmla="*/ 0 w 1421"/>
                <a:gd name="T9" fmla="*/ 0 h 57"/>
                <a:gd name="T10" fmla="*/ 0 w 1421"/>
                <a:gd name="T11" fmla="*/ 34 h 57"/>
                <a:gd name="T12" fmla="*/ 0 w 1421"/>
                <a:gd name="T13" fmla="*/ 34 h 57"/>
                <a:gd name="T14" fmla="*/ 20 w 1421"/>
                <a:gd name="T15" fmla="*/ 44 h 57"/>
                <a:gd name="T16" fmla="*/ 42 w 1421"/>
                <a:gd name="T17" fmla="*/ 51 h 57"/>
                <a:gd name="T18" fmla="*/ 64 w 1421"/>
                <a:gd name="T19" fmla="*/ 56 h 57"/>
                <a:gd name="T20" fmla="*/ 85 w 1421"/>
                <a:gd name="T21" fmla="*/ 57 h 57"/>
                <a:gd name="T22" fmla="*/ 1337 w 1421"/>
                <a:gd name="T23" fmla="*/ 57 h 57"/>
                <a:gd name="T24" fmla="*/ 1337 w 1421"/>
                <a:gd name="T25" fmla="*/ 57 h 57"/>
                <a:gd name="T26" fmla="*/ 1359 w 1421"/>
                <a:gd name="T27" fmla="*/ 56 h 57"/>
                <a:gd name="T28" fmla="*/ 1381 w 1421"/>
                <a:gd name="T29" fmla="*/ 51 h 57"/>
                <a:gd name="T30" fmla="*/ 1401 w 1421"/>
                <a:gd name="T31" fmla="*/ 44 h 57"/>
                <a:gd name="T32" fmla="*/ 1421 w 1421"/>
                <a:gd name="T33" fmla="*/ 34 h 57"/>
                <a:gd name="T34" fmla="*/ 1421 w 1421"/>
                <a:gd name="T35" fmla="*/ 0 h 57"/>
                <a:gd name="T36" fmla="*/ 1421 w 1421"/>
                <a:gd name="T37" fmla="*/ 0 h 57"/>
                <a:gd name="T38" fmla="*/ 1406 w 1421"/>
                <a:gd name="T39" fmla="*/ 2 h 57"/>
                <a:gd name="T40" fmla="*/ 1389 w 1421"/>
                <a:gd name="T41" fmla="*/ 2 h 57"/>
                <a:gd name="T42" fmla="*/ 1389 w 1421"/>
                <a:gd name="T43" fmla="*/ 2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21" h="57">
                  <a:moveTo>
                    <a:pt x="1389" y="2"/>
                  </a:moveTo>
                  <a:lnTo>
                    <a:pt x="32" y="2"/>
                  </a:lnTo>
                  <a:lnTo>
                    <a:pt x="32" y="2"/>
                  </a:lnTo>
                  <a:lnTo>
                    <a:pt x="17" y="2"/>
                  </a:lnTo>
                  <a:lnTo>
                    <a:pt x="0" y="0"/>
                  </a:lnTo>
                  <a:lnTo>
                    <a:pt x="0" y="34"/>
                  </a:lnTo>
                  <a:lnTo>
                    <a:pt x="0" y="34"/>
                  </a:lnTo>
                  <a:lnTo>
                    <a:pt x="20" y="44"/>
                  </a:lnTo>
                  <a:lnTo>
                    <a:pt x="42" y="51"/>
                  </a:lnTo>
                  <a:lnTo>
                    <a:pt x="64" y="56"/>
                  </a:lnTo>
                  <a:lnTo>
                    <a:pt x="85" y="57"/>
                  </a:lnTo>
                  <a:lnTo>
                    <a:pt x="1337" y="57"/>
                  </a:lnTo>
                  <a:lnTo>
                    <a:pt x="1337" y="57"/>
                  </a:lnTo>
                  <a:lnTo>
                    <a:pt x="1359" y="56"/>
                  </a:lnTo>
                  <a:lnTo>
                    <a:pt x="1381" y="51"/>
                  </a:lnTo>
                  <a:lnTo>
                    <a:pt x="1401" y="44"/>
                  </a:lnTo>
                  <a:lnTo>
                    <a:pt x="1421" y="34"/>
                  </a:lnTo>
                  <a:lnTo>
                    <a:pt x="1421" y="0"/>
                  </a:lnTo>
                  <a:lnTo>
                    <a:pt x="1421" y="0"/>
                  </a:lnTo>
                  <a:lnTo>
                    <a:pt x="1406" y="2"/>
                  </a:lnTo>
                  <a:lnTo>
                    <a:pt x="1389" y="2"/>
                  </a:lnTo>
                  <a:lnTo>
                    <a:pt x="1389" y="2"/>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lumMod val="95000"/>
                  </a:srgbClr>
                </a:gs>
                <a:gs pos="9000">
                  <a:srgbClr val="DFE0E1">
                    <a:lumMod val="95000"/>
                  </a:srgbClr>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4" name="Picture Placeholder 3">
            <a:extLst>
              <a:ext uri="{FF2B5EF4-FFF2-40B4-BE49-F238E27FC236}">
                <a16:creationId xmlns:a16="http://schemas.microsoft.com/office/drawing/2014/main" id="{894AC518-0F7F-4E62-9A62-A00F933EC915}"/>
              </a:ext>
            </a:extLst>
          </p:cNvPr>
          <p:cNvSpPr>
            <a:spLocks noGrp="1"/>
          </p:cNvSpPr>
          <p:nvPr>
            <p:ph type="pic" sz="quarter" idx="12"/>
          </p:nvPr>
        </p:nvSpPr>
        <p:spPr/>
      </p:sp>
      <p:sp>
        <p:nvSpPr>
          <p:cNvPr id="2" name="Title 1">
            <a:extLst>
              <a:ext uri="{FF2B5EF4-FFF2-40B4-BE49-F238E27FC236}">
                <a16:creationId xmlns:a16="http://schemas.microsoft.com/office/drawing/2014/main" id="{C3344A5D-A340-4CB5-80F8-E2EB020833FD}"/>
              </a:ext>
            </a:extLst>
          </p:cNvPr>
          <p:cNvSpPr>
            <a:spLocks noGrp="1"/>
          </p:cNvSpPr>
          <p:nvPr>
            <p:ph type="title"/>
          </p:nvPr>
        </p:nvSpPr>
        <p:spPr/>
        <p:txBody>
          <a:bodyPr/>
          <a:lstStyle/>
          <a:p>
            <a:r>
              <a:rPr lang="en-US" sz="4400">
                <a:latin typeface="+mj-lt"/>
              </a:rPr>
              <a:t>What</a:t>
            </a:r>
            <a:r>
              <a:rPr lang="en-US" sz="4400" b="1">
                <a:latin typeface="+mj-lt"/>
              </a:rPr>
              <a:t> is Magnus?</a:t>
            </a:r>
            <a:endParaRPr lang="en-US" sz="4400" b="1" dirty="0">
              <a:latin typeface="+mj-lt"/>
            </a:endParaRPr>
          </a:p>
        </p:txBody>
      </p:sp>
      <p:sp>
        <p:nvSpPr>
          <p:cNvPr id="3" name="Text Placeholder 2">
            <a:extLst>
              <a:ext uri="{FF2B5EF4-FFF2-40B4-BE49-F238E27FC236}">
                <a16:creationId xmlns:a16="http://schemas.microsoft.com/office/drawing/2014/main" id="{7EE25B5C-4107-4A5D-9A64-F5EB3BF4B33A}"/>
              </a:ext>
            </a:extLst>
          </p:cNvPr>
          <p:cNvSpPr>
            <a:spLocks noGrp="1"/>
          </p:cNvSpPr>
          <p:nvPr>
            <p:ph type="body" sz="quarter" idx="10"/>
          </p:nvPr>
        </p:nvSpPr>
        <p:spPr/>
        <p:txBody>
          <a:bodyPr/>
          <a:lstStyle/>
          <a:p>
            <a:r>
              <a:rPr lang="en-US" sz="1400" b="1"/>
              <a:t>Learn Everywhere and Everytime.</a:t>
            </a:r>
            <a:endParaRPr lang="en-US" sz="1400" b="1" dirty="0"/>
          </a:p>
        </p:txBody>
      </p:sp>
      <p:sp>
        <p:nvSpPr>
          <p:cNvPr id="5" name="Text Placeholder 4">
            <a:extLst>
              <a:ext uri="{FF2B5EF4-FFF2-40B4-BE49-F238E27FC236}">
                <a16:creationId xmlns:a16="http://schemas.microsoft.com/office/drawing/2014/main" id="{E285252E-A0D4-48F3-8668-410BC2719B7C}"/>
              </a:ext>
            </a:extLst>
          </p:cNvPr>
          <p:cNvSpPr>
            <a:spLocks noGrp="1"/>
          </p:cNvSpPr>
          <p:nvPr>
            <p:ph type="body" sz="quarter" idx="13"/>
          </p:nvPr>
        </p:nvSpPr>
        <p:spPr/>
        <p:txBody>
          <a:bodyPr/>
          <a:lstStyle/>
          <a:p>
            <a:r>
              <a:rPr lang="en-US" sz="1200">
                <a:solidFill>
                  <a:schemeClr val="tx1">
                    <a:lumMod val="50000"/>
                    <a:lumOff val="50000"/>
                  </a:schemeClr>
                </a:solidFill>
              </a:rPr>
              <a:t>Fusce condimentum urna ligula, in viverra neque eleifend vitae. Donec sed a elit quis felis aliquam bibendum ac ut neque.</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1905561513"/>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4" name="Freeform: Shape 63">
            <a:extLst>
              <a:ext uri="{FF2B5EF4-FFF2-40B4-BE49-F238E27FC236}">
                <a16:creationId xmlns:a16="http://schemas.microsoft.com/office/drawing/2014/main" id="{1E5FF885-F539-4727-9276-B108DF1ADB33}"/>
              </a:ext>
            </a:extLst>
          </p:cNvPr>
          <p:cNvSpPr/>
          <p:nvPr/>
        </p:nvSpPr>
        <p:spPr>
          <a:xfrm>
            <a:off x="10663432" y="493375"/>
            <a:ext cx="1974708" cy="1974708"/>
          </a:xfrm>
          <a:custGeom>
            <a:avLst/>
            <a:gdLst>
              <a:gd name="connsiteX0" fmla="*/ 622618 w 1245236"/>
              <a:gd name="connsiteY0" fmla="*/ 123448 h 1245236"/>
              <a:gd name="connsiteX1" fmla="*/ 123448 w 1245236"/>
              <a:gd name="connsiteY1" fmla="*/ 622618 h 1245236"/>
              <a:gd name="connsiteX2" fmla="*/ 622618 w 1245236"/>
              <a:gd name="connsiteY2" fmla="*/ 1121788 h 1245236"/>
              <a:gd name="connsiteX3" fmla="*/ 1121788 w 1245236"/>
              <a:gd name="connsiteY3" fmla="*/ 622618 h 1245236"/>
              <a:gd name="connsiteX4" fmla="*/ 622618 w 1245236"/>
              <a:gd name="connsiteY4" fmla="*/ 123448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123448"/>
                </a:moveTo>
                <a:cubicBezTo>
                  <a:pt x="346934" y="123448"/>
                  <a:pt x="123448" y="346934"/>
                  <a:pt x="123448" y="622618"/>
                </a:cubicBezTo>
                <a:cubicBezTo>
                  <a:pt x="123448" y="898302"/>
                  <a:pt x="346934" y="1121788"/>
                  <a:pt x="622618" y="1121788"/>
                </a:cubicBezTo>
                <a:cubicBezTo>
                  <a:pt x="898302" y="1121788"/>
                  <a:pt x="1121788" y="898302"/>
                  <a:pt x="1121788" y="622618"/>
                </a:cubicBezTo>
                <a:cubicBezTo>
                  <a:pt x="1121788" y="346934"/>
                  <a:pt x="898302" y="123448"/>
                  <a:pt x="622618" y="123448"/>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4" name="Picture Placeholder 3">
            <a:extLst>
              <a:ext uri="{FF2B5EF4-FFF2-40B4-BE49-F238E27FC236}">
                <a16:creationId xmlns:a16="http://schemas.microsoft.com/office/drawing/2014/main" id="{FF779209-3B56-4BEF-89B6-340A3C6ED7E6}"/>
              </a:ext>
            </a:extLst>
          </p:cNvPr>
          <p:cNvSpPr>
            <a:spLocks noGrp="1"/>
          </p:cNvSpPr>
          <p:nvPr>
            <p:ph type="pic" sz="quarter" idx="12"/>
          </p:nvPr>
        </p:nvSpPr>
        <p:spPr/>
      </p:sp>
      <p:sp>
        <p:nvSpPr>
          <p:cNvPr id="3" name="Title 2">
            <a:extLst>
              <a:ext uri="{FF2B5EF4-FFF2-40B4-BE49-F238E27FC236}">
                <a16:creationId xmlns:a16="http://schemas.microsoft.com/office/drawing/2014/main" id="{F4E4D098-E6B7-4802-9662-44276C666FB3}"/>
              </a:ext>
            </a:extLst>
          </p:cNvPr>
          <p:cNvSpPr>
            <a:spLocks noGrp="1"/>
          </p:cNvSpPr>
          <p:nvPr>
            <p:ph type="title"/>
          </p:nvPr>
        </p:nvSpPr>
        <p:spPr/>
        <p:txBody>
          <a:bodyPr/>
          <a:lstStyle/>
          <a:p>
            <a:r>
              <a:rPr lang="en-US" sz="4400" b="0" i="0">
                <a:effectLst/>
                <a:latin typeface="+mj-lt"/>
              </a:rPr>
              <a:t>Education Is The Most Powerful Weapon</a:t>
            </a:r>
            <a:endParaRPr lang="en-US" sz="4400" dirty="0">
              <a:latin typeface="+mj-lt"/>
            </a:endParaRPr>
          </a:p>
        </p:txBody>
      </p:sp>
      <p:sp>
        <p:nvSpPr>
          <p:cNvPr id="5" name="Text Placeholder 4">
            <a:extLst>
              <a:ext uri="{FF2B5EF4-FFF2-40B4-BE49-F238E27FC236}">
                <a16:creationId xmlns:a16="http://schemas.microsoft.com/office/drawing/2014/main" id="{A779702D-EAA3-4C85-A6C5-AF29DF14C246}"/>
              </a:ext>
            </a:extLst>
          </p:cNvPr>
          <p:cNvSpPr>
            <a:spLocks noGrp="1"/>
          </p:cNvSpPr>
          <p:nvPr>
            <p:ph type="body" sz="quarter" idx="13"/>
          </p:nvPr>
        </p:nvSpPr>
        <p:spPr/>
        <p:txBody>
          <a:bodyPr/>
          <a:lstStyle/>
          <a:p>
            <a:r>
              <a:rPr lang="en-US" sz="1200">
                <a:solidFill>
                  <a:schemeClr val="tx1">
                    <a:lumMod val="50000"/>
                    <a:lumOff val="50000"/>
                  </a:schemeClr>
                </a:solidFill>
              </a:rPr>
              <a:t>Fusce condimentum urna ligula, in viverra neque eleifend vitae. Nam tortor augue donec nunc velar sed a elit quis felis aliquam bibendum ac ut urna ligula id quis neque.</a:t>
            </a:r>
            <a:endParaRPr lang="en-US" sz="1200" dirty="0">
              <a:solidFill>
                <a:schemeClr val="tx1">
                  <a:lumMod val="50000"/>
                  <a:lumOff val="50000"/>
                </a:schemeClr>
              </a:solidFill>
            </a:endParaRPr>
          </a:p>
        </p:txBody>
      </p:sp>
      <p:grpSp>
        <p:nvGrpSpPr>
          <p:cNvPr id="42" name="Group 41">
            <a:extLst>
              <a:ext uri="{FF2B5EF4-FFF2-40B4-BE49-F238E27FC236}">
                <a16:creationId xmlns:a16="http://schemas.microsoft.com/office/drawing/2014/main" id="{2061EAF6-03C2-4771-9C65-721D07E66D58}"/>
              </a:ext>
            </a:extLst>
          </p:cNvPr>
          <p:cNvGrpSpPr>
            <a:grpSpLocks noChangeAspect="1"/>
          </p:cNvGrpSpPr>
          <p:nvPr/>
        </p:nvGrpSpPr>
        <p:grpSpPr>
          <a:xfrm>
            <a:off x="1972200" y="986697"/>
            <a:ext cx="2435841" cy="4855464"/>
            <a:chOff x="6798446" y="546727"/>
            <a:chExt cx="2891900" cy="5764546"/>
          </a:xfrm>
        </p:grpSpPr>
        <p:sp>
          <p:nvSpPr>
            <p:cNvPr id="43" name="Freeform 3">
              <a:extLst>
                <a:ext uri="{FF2B5EF4-FFF2-40B4-BE49-F238E27FC236}">
                  <a16:creationId xmlns:a16="http://schemas.microsoft.com/office/drawing/2014/main" id="{B92B77ED-0B71-4B2F-9204-9D64010474C4}"/>
                </a:ext>
              </a:extLst>
            </p:cNvPr>
            <p:cNvSpPr>
              <a:spLocks/>
            </p:cNvSpPr>
            <p:nvPr/>
          </p:nvSpPr>
          <p:spPr bwMode="auto">
            <a:xfrm>
              <a:off x="6817696" y="546727"/>
              <a:ext cx="2850439" cy="5764546"/>
            </a:xfrm>
            <a:custGeom>
              <a:avLst/>
              <a:gdLst>
                <a:gd name="connsiteX0" fmla="*/ 429418 w 2850439"/>
                <a:gd name="connsiteY0" fmla="*/ 166583 h 5764546"/>
                <a:gd name="connsiteX1" fmla="*/ 401283 w 2850439"/>
                <a:gd name="connsiteY1" fmla="*/ 172506 h 5764546"/>
                <a:gd name="connsiteX2" fmla="*/ 374630 w 2850439"/>
                <a:gd name="connsiteY2" fmla="*/ 179910 h 5764546"/>
                <a:gd name="connsiteX3" fmla="*/ 346496 w 2850439"/>
                <a:gd name="connsiteY3" fmla="*/ 188794 h 5764546"/>
                <a:gd name="connsiteX4" fmla="*/ 321323 w 2850439"/>
                <a:gd name="connsiteY4" fmla="*/ 202121 h 5764546"/>
                <a:gd name="connsiteX5" fmla="*/ 297631 w 2850439"/>
                <a:gd name="connsiteY5" fmla="*/ 216929 h 5764546"/>
                <a:gd name="connsiteX6" fmla="*/ 275420 w 2850439"/>
                <a:gd name="connsiteY6" fmla="*/ 231736 h 5764546"/>
                <a:gd name="connsiteX7" fmla="*/ 254689 w 2850439"/>
                <a:gd name="connsiteY7" fmla="*/ 250986 h 5764546"/>
                <a:gd name="connsiteX8" fmla="*/ 235440 w 2850439"/>
                <a:gd name="connsiteY8" fmla="*/ 271716 h 5764546"/>
                <a:gd name="connsiteX9" fmla="*/ 217671 w 2850439"/>
                <a:gd name="connsiteY9" fmla="*/ 293927 h 5764546"/>
                <a:gd name="connsiteX10" fmla="*/ 204344 w 2850439"/>
                <a:gd name="connsiteY10" fmla="*/ 319100 h 5764546"/>
                <a:gd name="connsiteX11" fmla="*/ 192498 w 2850439"/>
                <a:gd name="connsiteY11" fmla="*/ 344273 h 5764546"/>
                <a:gd name="connsiteX12" fmla="*/ 182133 w 2850439"/>
                <a:gd name="connsiteY12" fmla="*/ 370926 h 5764546"/>
                <a:gd name="connsiteX13" fmla="*/ 174729 w 2850439"/>
                <a:gd name="connsiteY13" fmla="*/ 399060 h 5764546"/>
                <a:gd name="connsiteX14" fmla="*/ 170287 w 2850439"/>
                <a:gd name="connsiteY14" fmla="*/ 428675 h 5764546"/>
                <a:gd name="connsiteX15" fmla="*/ 167325 w 2850439"/>
                <a:gd name="connsiteY15" fmla="*/ 458290 h 5764546"/>
                <a:gd name="connsiteX16" fmla="*/ 167325 w 2850439"/>
                <a:gd name="connsiteY16" fmla="*/ 5306255 h 5764546"/>
                <a:gd name="connsiteX17" fmla="*/ 170287 w 2850439"/>
                <a:gd name="connsiteY17" fmla="*/ 5335870 h 5764546"/>
                <a:gd name="connsiteX18" fmla="*/ 174729 w 2850439"/>
                <a:gd name="connsiteY18" fmla="*/ 5365485 h 5764546"/>
                <a:gd name="connsiteX19" fmla="*/ 182133 w 2850439"/>
                <a:gd name="connsiteY19" fmla="*/ 5393619 h 5764546"/>
                <a:gd name="connsiteX20" fmla="*/ 192498 w 2850439"/>
                <a:gd name="connsiteY20" fmla="*/ 5420272 h 5764546"/>
                <a:gd name="connsiteX21" fmla="*/ 204344 w 2850439"/>
                <a:gd name="connsiteY21" fmla="*/ 5445445 h 5764546"/>
                <a:gd name="connsiteX22" fmla="*/ 217671 w 2850439"/>
                <a:gd name="connsiteY22" fmla="*/ 5467656 h 5764546"/>
                <a:gd name="connsiteX23" fmla="*/ 235440 w 2850439"/>
                <a:gd name="connsiteY23" fmla="*/ 5489867 h 5764546"/>
                <a:gd name="connsiteX24" fmla="*/ 254689 w 2850439"/>
                <a:gd name="connsiteY24" fmla="*/ 5512079 h 5764546"/>
                <a:gd name="connsiteX25" fmla="*/ 275420 w 2850439"/>
                <a:gd name="connsiteY25" fmla="*/ 5529848 h 5764546"/>
                <a:gd name="connsiteX26" fmla="*/ 297631 w 2850439"/>
                <a:gd name="connsiteY26" fmla="*/ 5547617 h 5764546"/>
                <a:gd name="connsiteX27" fmla="*/ 321323 w 2850439"/>
                <a:gd name="connsiteY27" fmla="*/ 5562424 h 5764546"/>
                <a:gd name="connsiteX28" fmla="*/ 346496 w 2850439"/>
                <a:gd name="connsiteY28" fmla="*/ 5574270 h 5764546"/>
                <a:gd name="connsiteX29" fmla="*/ 374630 w 2850439"/>
                <a:gd name="connsiteY29" fmla="*/ 5584635 h 5764546"/>
                <a:gd name="connsiteX30" fmla="*/ 401283 w 2850439"/>
                <a:gd name="connsiteY30" fmla="*/ 5592039 h 5764546"/>
                <a:gd name="connsiteX31" fmla="*/ 429418 w 2850439"/>
                <a:gd name="connsiteY31" fmla="*/ 5595001 h 5764546"/>
                <a:gd name="connsiteX32" fmla="*/ 459032 w 2850439"/>
                <a:gd name="connsiteY32" fmla="*/ 5596481 h 5764546"/>
                <a:gd name="connsiteX33" fmla="*/ 2391408 w 2850439"/>
                <a:gd name="connsiteY33" fmla="*/ 5596481 h 5764546"/>
                <a:gd name="connsiteX34" fmla="*/ 2422504 w 2850439"/>
                <a:gd name="connsiteY34" fmla="*/ 5595001 h 5764546"/>
                <a:gd name="connsiteX35" fmla="*/ 2449157 w 2850439"/>
                <a:gd name="connsiteY35" fmla="*/ 5592039 h 5764546"/>
                <a:gd name="connsiteX36" fmla="*/ 2478772 w 2850439"/>
                <a:gd name="connsiteY36" fmla="*/ 5584635 h 5764546"/>
                <a:gd name="connsiteX37" fmla="*/ 2503944 w 2850439"/>
                <a:gd name="connsiteY37" fmla="*/ 5574270 h 5764546"/>
                <a:gd name="connsiteX38" fmla="*/ 2532079 w 2850439"/>
                <a:gd name="connsiteY38" fmla="*/ 5562424 h 5764546"/>
                <a:gd name="connsiteX39" fmla="*/ 2554290 w 2850439"/>
                <a:gd name="connsiteY39" fmla="*/ 5547617 h 5764546"/>
                <a:gd name="connsiteX40" fmla="*/ 2576501 w 2850439"/>
                <a:gd name="connsiteY40" fmla="*/ 5529848 h 5764546"/>
                <a:gd name="connsiteX41" fmla="*/ 2598712 w 2850439"/>
                <a:gd name="connsiteY41" fmla="*/ 5512079 h 5764546"/>
                <a:gd name="connsiteX42" fmla="*/ 2616481 w 2850439"/>
                <a:gd name="connsiteY42" fmla="*/ 5489867 h 5764546"/>
                <a:gd name="connsiteX43" fmla="*/ 2634250 w 2850439"/>
                <a:gd name="connsiteY43" fmla="*/ 5467656 h 5764546"/>
                <a:gd name="connsiteX44" fmla="*/ 2649058 w 2850439"/>
                <a:gd name="connsiteY44" fmla="*/ 5445445 h 5764546"/>
                <a:gd name="connsiteX45" fmla="*/ 2660904 w 2850439"/>
                <a:gd name="connsiteY45" fmla="*/ 5420272 h 5764546"/>
                <a:gd name="connsiteX46" fmla="*/ 2671269 w 2850439"/>
                <a:gd name="connsiteY46" fmla="*/ 5393619 h 5764546"/>
                <a:gd name="connsiteX47" fmla="*/ 2675711 w 2850439"/>
                <a:gd name="connsiteY47" fmla="*/ 5365485 h 5764546"/>
                <a:gd name="connsiteX48" fmla="*/ 2680154 w 2850439"/>
                <a:gd name="connsiteY48" fmla="*/ 5335870 h 5764546"/>
                <a:gd name="connsiteX49" fmla="*/ 2683115 w 2850439"/>
                <a:gd name="connsiteY49" fmla="*/ 5306255 h 5764546"/>
                <a:gd name="connsiteX50" fmla="*/ 2683115 w 2850439"/>
                <a:gd name="connsiteY50" fmla="*/ 458290 h 5764546"/>
                <a:gd name="connsiteX51" fmla="*/ 2680154 w 2850439"/>
                <a:gd name="connsiteY51" fmla="*/ 428675 h 5764546"/>
                <a:gd name="connsiteX52" fmla="*/ 2675711 w 2850439"/>
                <a:gd name="connsiteY52" fmla="*/ 399060 h 5764546"/>
                <a:gd name="connsiteX53" fmla="*/ 2671269 w 2850439"/>
                <a:gd name="connsiteY53" fmla="*/ 370926 h 5764546"/>
                <a:gd name="connsiteX54" fmla="*/ 2660904 w 2850439"/>
                <a:gd name="connsiteY54" fmla="*/ 344273 h 5764546"/>
                <a:gd name="connsiteX55" fmla="*/ 2649058 w 2850439"/>
                <a:gd name="connsiteY55" fmla="*/ 319100 h 5764546"/>
                <a:gd name="connsiteX56" fmla="*/ 2634250 w 2850439"/>
                <a:gd name="connsiteY56" fmla="*/ 293927 h 5764546"/>
                <a:gd name="connsiteX57" fmla="*/ 2616481 w 2850439"/>
                <a:gd name="connsiteY57" fmla="*/ 271716 h 5764546"/>
                <a:gd name="connsiteX58" fmla="*/ 2598712 w 2850439"/>
                <a:gd name="connsiteY58" fmla="*/ 250986 h 5764546"/>
                <a:gd name="connsiteX59" fmla="*/ 2576501 w 2850439"/>
                <a:gd name="connsiteY59" fmla="*/ 231736 h 5764546"/>
                <a:gd name="connsiteX60" fmla="*/ 2554290 w 2850439"/>
                <a:gd name="connsiteY60" fmla="*/ 216929 h 5764546"/>
                <a:gd name="connsiteX61" fmla="*/ 2532079 w 2850439"/>
                <a:gd name="connsiteY61" fmla="*/ 202121 h 5764546"/>
                <a:gd name="connsiteX62" fmla="*/ 2503944 w 2850439"/>
                <a:gd name="connsiteY62" fmla="*/ 188794 h 5764546"/>
                <a:gd name="connsiteX63" fmla="*/ 2478772 w 2850439"/>
                <a:gd name="connsiteY63" fmla="*/ 179910 h 5764546"/>
                <a:gd name="connsiteX64" fmla="*/ 2449157 w 2850439"/>
                <a:gd name="connsiteY64" fmla="*/ 172506 h 5764546"/>
                <a:gd name="connsiteX65" fmla="*/ 2422504 w 2850439"/>
                <a:gd name="connsiteY65" fmla="*/ 166583 h 5764546"/>
                <a:gd name="connsiteX66" fmla="*/ 2391408 w 2850439"/>
                <a:gd name="connsiteY66" fmla="*/ 166583 h 5764546"/>
                <a:gd name="connsiteX67" fmla="*/ 2179661 w 2850439"/>
                <a:gd name="connsiteY67" fmla="*/ 166583 h 5764546"/>
                <a:gd name="connsiteX68" fmla="*/ 2167815 w 2850439"/>
                <a:gd name="connsiteY68" fmla="*/ 166583 h 5764546"/>
                <a:gd name="connsiteX69" fmla="*/ 2157450 w 2850439"/>
                <a:gd name="connsiteY69" fmla="*/ 169545 h 5764546"/>
                <a:gd name="connsiteX70" fmla="*/ 2147084 w 2850439"/>
                <a:gd name="connsiteY70" fmla="*/ 173987 h 5764546"/>
                <a:gd name="connsiteX71" fmla="*/ 2139681 w 2850439"/>
                <a:gd name="connsiteY71" fmla="*/ 181391 h 5764546"/>
                <a:gd name="connsiteX72" fmla="*/ 2132277 w 2850439"/>
                <a:gd name="connsiteY72" fmla="*/ 188794 h 5764546"/>
                <a:gd name="connsiteX73" fmla="*/ 2127835 w 2850439"/>
                <a:gd name="connsiteY73" fmla="*/ 199160 h 5764546"/>
                <a:gd name="connsiteX74" fmla="*/ 2124873 w 2850439"/>
                <a:gd name="connsiteY74" fmla="*/ 209525 h 5764546"/>
                <a:gd name="connsiteX75" fmla="*/ 2124873 w 2850439"/>
                <a:gd name="connsiteY75" fmla="*/ 221371 h 5764546"/>
                <a:gd name="connsiteX76" fmla="*/ 2123392 w 2850439"/>
                <a:gd name="connsiteY76" fmla="*/ 236178 h 5764546"/>
                <a:gd name="connsiteX77" fmla="*/ 2123392 w 2850439"/>
                <a:gd name="connsiteY77" fmla="*/ 250986 h 5764546"/>
                <a:gd name="connsiteX78" fmla="*/ 2113027 w 2850439"/>
                <a:gd name="connsiteY78" fmla="*/ 279120 h 5764546"/>
                <a:gd name="connsiteX79" fmla="*/ 2101181 w 2850439"/>
                <a:gd name="connsiteY79" fmla="*/ 304293 h 5764546"/>
                <a:gd name="connsiteX80" fmla="*/ 2080451 w 2850439"/>
                <a:gd name="connsiteY80" fmla="*/ 326504 h 5764546"/>
                <a:gd name="connsiteX81" fmla="*/ 2058240 w 2850439"/>
                <a:gd name="connsiteY81" fmla="*/ 344273 h 5764546"/>
                <a:gd name="connsiteX82" fmla="*/ 2033067 w 2850439"/>
                <a:gd name="connsiteY82" fmla="*/ 359080 h 5764546"/>
                <a:gd name="connsiteX83" fmla="*/ 2006413 w 2850439"/>
                <a:gd name="connsiteY83" fmla="*/ 366484 h 5764546"/>
                <a:gd name="connsiteX84" fmla="*/ 1991606 w 2850439"/>
                <a:gd name="connsiteY84" fmla="*/ 367965 h 5764546"/>
                <a:gd name="connsiteX85" fmla="*/ 1975318 w 2850439"/>
                <a:gd name="connsiteY85" fmla="*/ 367965 h 5764546"/>
                <a:gd name="connsiteX86" fmla="*/ 875123 w 2850439"/>
                <a:gd name="connsiteY86" fmla="*/ 367965 h 5764546"/>
                <a:gd name="connsiteX87" fmla="*/ 860315 w 2850439"/>
                <a:gd name="connsiteY87" fmla="*/ 367965 h 5764546"/>
                <a:gd name="connsiteX88" fmla="*/ 845508 w 2850439"/>
                <a:gd name="connsiteY88" fmla="*/ 366484 h 5764546"/>
                <a:gd name="connsiteX89" fmla="*/ 817373 w 2850439"/>
                <a:gd name="connsiteY89" fmla="*/ 359080 h 5764546"/>
                <a:gd name="connsiteX90" fmla="*/ 792201 w 2850439"/>
                <a:gd name="connsiteY90" fmla="*/ 344273 h 5764546"/>
                <a:gd name="connsiteX91" fmla="*/ 769989 w 2850439"/>
                <a:gd name="connsiteY91" fmla="*/ 326504 h 5764546"/>
                <a:gd name="connsiteX92" fmla="*/ 752220 w 2850439"/>
                <a:gd name="connsiteY92" fmla="*/ 304293 h 5764546"/>
                <a:gd name="connsiteX93" fmla="*/ 737413 w 2850439"/>
                <a:gd name="connsiteY93" fmla="*/ 279120 h 5764546"/>
                <a:gd name="connsiteX94" fmla="*/ 730009 w 2850439"/>
                <a:gd name="connsiteY94" fmla="*/ 250986 h 5764546"/>
                <a:gd name="connsiteX95" fmla="*/ 728529 w 2850439"/>
                <a:gd name="connsiteY95" fmla="*/ 236178 h 5764546"/>
                <a:gd name="connsiteX96" fmla="*/ 728529 w 2850439"/>
                <a:gd name="connsiteY96" fmla="*/ 221371 h 5764546"/>
                <a:gd name="connsiteX97" fmla="*/ 725567 w 2850439"/>
                <a:gd name="connsiteY97" fmla="*/ 209525 h 5764546"/>
                <a:gd name="connsiteX98" fmla="*/ 722606 w 2850439"/>
                <a:gd name="connsiteY98" fmla="*/ 199160 h 5764546"/>
                <a:gd name="connsiteX99" fmla="*/ 718163 w 2850439"/>
                <a:gd name="connsiteY99" fmla="*/ 188794 h 5764546"/>
                <a:gd name="connsiteX100" fmla="*/ 710760 w 2850439"/>
                <a:gd name="connsiteY100" fmla="*/ 181391 h 5764546"/>
                <a:gd name="connsiteX101" fmla="*/ 703356 w 2850439"/>
                <a:gd name="connsiteY101" fmla="*/ 173987 h 5764546"/>
                <a:gd name="connsiteX102" fmla="*/ 692991 w 2850439"/>
                <a:gd name="connsiteY102" fmla="*/ 169545 h 5764546"/>
                <a:gd name="connsiteX103" fmla="*/ 682625 w 2850439"/>
                <a:gd name="connsiteY103" fmla="*/ 166583 h 5764546"/>
                <a:gd name="connsiteX104" fmla="*/ 673741 w 2850439"/>
                <a:gd name="connsiteY104" fmla="*/ 166583 h 5764546"/>
                <a:gd name="connsiteX105" fmla="*/ 459032 w 2850439"/>
                <a:gd name="connsiteY105" fmla="*/ 166583 h 5764546"/>
                <a:gd name="connsiteX106" fmla="*/ 439782 w 2850439"/>
                <a:gd name="connsiteY106" fmla="*/ 0 h 5764546"/>
                <a:gd name="connsiteX107" fmla="*/ 2412138 w 2850439"/>
                <a:gd name="connsiteY107" fmla="*/ 0 h 5764546"/>
                <a:gd name="connsiteX108" fmla="*/ 2456560 w 2850439"/>
                <a:gd name="connsiteY108" fmla="*/ 2962 h 5764546"/>
                <a:gd name="connsiteX109" fmla="*/ 2500982 w 2850439"/>
                <a:gd name="connsiteY109" fmla="*/ 8885 h 5764546"/>
                <a:gd name="connsiteX110" fmla="*/ 2543924 w 2850439"/>
                <a:gd name="connsiteY110" fmla="*/ 20731 h 5764546"/>
                <a:gd name="connsiteX111" fmla="*/ 2583904 w 2850439"/>
                <a:gd name="connsiteY111" fmla="*/ 32577 h 5764546"/>
                <a:gd name="connsiteX112" fmla="*/ 2620923 w 2850439"/>
                <a:gd name="connsiteY112" fmla="*/ 53307 h 5764546"/>
                <a:gd name="connsiteX113" fmla="*/ 2656461 w 2850439"/>
                <a:gd name="connsiteY113" fmla="*/ 75518 h 5764546"/>
                <a:gd name="connsiteX114" fmla="*/ 2690518 w 2850439"/>
                <a:gd name="connsiteY114" fmla="*/ 100691 h 5764546"/>
                <a:gd name="connsiteX115" fmla="*/ 2720133 w 2850439"/>
                <a:gd name="connsiteY115" fmla="*/ 127344 h 5764546"/>
                <a:gd name="connsiteX116" fmla="*/ 2751229 w 2850439"/>
                <a:gd name="connsiteY116" fmla="*/ 159921 h 5764546"/>
                <a:gd name="connsiteX117" fmla="*/ 2774921 w 2850439"/>
                <a:gd name="connsiteY117" fmla="*/ 192497 h 5764546"/>
                <a:gd name="connsiteX118" fmla="*/ 2798613 w 2850439"/>
                <a:gd name="connsiteY118" fmla="*/ 229516 h 5764546"/>
                <a:gd name="connsiteX119" fmla="*/ 2814901 w 2850439"/>
                <a:gd name="connsiteY119" fmla="*/ 266535 h 5764546"/>
                <a:gd name="connsiteX120" fmla="*/ 2829708 w 2850439"/>
                <a:gd name="connsiteY120" fmla="*/ 306515 h 5764546"/>
                <a:gd name="connsiteX121" fmla="*/ 2840074 w 2850439"/>
                <a:gd name="connsiteY121" fmla="*/ 349456 h 5764546"/>
                <a:gd name="connsiteX122" fmla="*/ 2847478 w 2850439"/>
                <a:gd name="connsiteY122" fmla="*/ 392398 h 5764546"/>
                <a:gd name="connsiteX123" fmla="*/ 2850439 w 2850439"/>
                <a:gd name="connsiteY123" fmla="*/ 436820 h 5764546"/>
                <a:gd name="connsiteX124" fmla="*/ 2850439 w 2850439"/>
                <a:gd name="connsiteY124" fmla="*/ 5329207 h 5764546"/>
                <a:gd name="connsiteX125" fmla="*/ 2847478 w 2850439"/>
                <a:gd name="connsiteY125" fmla="*/ 5373629 h 5764546"/>
                <a:gd name="connsiteX126" fmla="*/ 2840074 w 2850439"/>
                <a:gd name="connsiteY126" fmla="*/ 5416571 h 5764546"/>
                <a:gd name="connsiteX127" fmla="*/ 2829708 w 2850439"/>
                <a:gd name="connsiteY127" fmla="*/ 5458032 h 5764546"/>
                <a:gd name="connsiteX128" fmla="*/ 2814901 w 2850439"/>
                <a:gd name="connsiteY128" fmla="*/ 5498012 h 5764546"/>
                <a:gd name="connsiteX129" fmla="*/ 2798613 w 2850439"/>
                <a:gd name="connsiteY129" fmla="*/ 5535031 h 5764546"/>
                <a:gd name="connsiteX130" fmla="*/ 2774921 w 2850439"/>
                <a:gd name="connsiteY130" fmla="*/ 5573530 h 5764546"/>
                <a:gd name="connsiteX131" fmla="*/ 2751229 w 2850439"/>
                <a:gd name="connsiteY131" fmla="*/ 5606106 h 5764546"/>
                <a:gd name="connsiteX132" fmla="*/ 2720133 w 2850439"/>
                <a:gd name="connsiteY132" fmla="*/ 5637202 h 5764546"/>
                <a:gd name="connsiteX133" fmla="*/ 2690518 w 2850439"/>
                <a:gd name="connsiteY133" fmla="*/ 5665336 h 5764546"/>
                <a:gd name="connsiteX134" fmla="*/ 2656461 w 2850439"/>
                <a:gd name="connsiteY134" fmla="*/ 5690509 h 5764546"/>
                <a:gd name="connsiteX135" fmla="*/ 2620923 w 2850439"/>
                <a:gd name="connsiteY135" fmla="*/ 5712720 h 5764546"/>
                <a:gd name="connsiteX136" fmla="*/ 2583904 w 2850439"/>
                <a:gd name="connsiteY136" fmla="*/ 5730489 h 5764546"/>
                <a:gd name="connsiteX137" fmla="*/ 2543924 w 2850439"/>
                <a:gd name="connsiteY137" fmla="*/ 5745297 h 5764546"/>
                <a:gd name="connsiteX138" fmla="*/ 2500982 w 2850439"/>
                <a:gd name="connsiteY138" fmla="*/ 5754181 h 5764546"/>
                <a:gd name="connsiteX139" fmla="*/ 2456560 w 2850439"/>
                <a:gd name="connsiteY139" fmla="*/ 5763066 h 5764546"/>
                <a:gd name="connsiteX140" fmla="*/ 2412138 w 2850439"/>
                <a:gd name="connsiteY140" fmla="*/ 5764546 h 5764546"/>
                <a:gd name="connsiteX141" fmla="*/ 439782 w 2850439"/>
                <a:gd name="connsiteY141" fmla="*/ 5764546 h 5764546"/>
                <a:gd name="connsiteX142" fmla="*/ 393879 w 2850439"/>
                <a:gd name="connsiteY142" fmla="*/ 5763066 h 5764546"/>
                <a:gd name="connsiteX143" fmla="*/ 352418 w 2850439"/>
                <a:gd name="connsiteY143" fmla="*/ 5754181 h 5764546"/>
                <a:gd name="connsiteX144" fmla="*/ 309476 w 2850439"/>
                <a:gd name="connsiteY144" fmla="*/ 5745297 h 5764546"/>
                <a:gd name="connsiteX145" fmla="*/ 269496 w 2850439"/>
                <a:gd name="connsiteY145" fmla="*/ 5730489 h 5764546"/>
                <a:gd name="connsiteX146" fmla="*/ 229516 w 2850439"/>
                <a:gd name="connsiteY146" fmla="*/ 5712720 h 5764546"/>
                <a:gd name="connsiteX147" fmla="*/ 195459 w 2850439"/>
                <a:gd name="connsiteY147" fmla="*/ 5690509 h 5764546"/>
                <a:gd name="connsiteX148" fmla="*/ 159921 w 2850439"/>
                <a:gd name="connsiteY148" fmla="*/ 5665336 h 5764546"/>
                <a:gd name="connsiteX149" fmla="*/ 130306 w 2850439"/>
                <a:gd name="connsiteY149" fmla="*/ 5637202 h 5764546"/>
                <a:gd name="connsiteX150" fmla="*/ 100691 w 2850439"/>
                <a:gd name="connsiteY150" fmla="*/ 5606106 h 5764546"/>
                <a:gd name="connsiteX151" fmla="*/ 75518 w 2850439"/>
                <a:gd name="connsiteY151" fmla="*/ 5573530 h 5764546"/>
                <a:gd name="connsiteX152" fmla="*/ 54788 w 2850439"/>
                <a:gd name="connsiteY152" fmla="*/ 5535031 h 5764546"/>
                <a:gd name="connsiteX153" fmla="*/ 35538 w 2850439"/>
                <a:gd name="connsiteY153" fmla="*/ 5498012 h 5764546"/>
                <a:gd name="connsiteX154" fmla="*/ 20731 w 2850439"/>
                <a:gd name="connsiteY154" fmla="*/ 5458032 h 5764546"/>
                <a:gd name="connsiteX155" fmla="*/ 10365 w 2850439"/>
                <a:gd name="connsiteY155" fmla="*/ 5416571 h 5764546"/>
                <a:gd name="connsiteX156" fmla="*/ 2962 w 2850439"/>
                <a:gd name="connsiteY156" fmla="*/ 5373629 h 5764546"/>
                <a:gd name="connsiteX157" fmla="*/ 0 w 2850439"/>
                <a:gd name="connsiteY157" fmla="*/ 5329207 h 5764546"/>
                <a:gd name="connsiteX158" fmla="*/ 0 w 2850439"/>
                <a:gd name="connsiteY158" fmla="*/ 436820 h 5764546"/>
                <a:gd name="connsiteX159" fmla="*/ 2962 w 2850439"/>
                <a:gd name="connsiteY159" fmla="*/ 392398 h 5764546"/>
                <a:gd name="connsiteX160" fmla="*/ 10365 w 2850439"/>
                <a:gd name="connsiteY160" fmla="*/ 349456 h 5764546"/>
                <a:gd name="connsiteX161" fmla="*/ 20731 w 2850439"/>
                <a:gd name="connsiteY161" fmla="*/ 306515 h 5764546"/>
                <a:gd name="connsiteX162" fmla="*/ 35538 w 2850439"/>
                <a:gd name="connsiteY162" fmla="*/ 266535 h 5764546"/>
                <a:gd name="connsiteX163" fmla="*/ 54788 w 2850439"/>
                <a:gd name="connsiteY163" fmla="*/ 229516 h 5764546"/>
                <a:gd name="connsiteX164" fmla="*/ 75518 w 2850439"/>
                <a:gd name="connsiteY164" fmla="*/ 192497 h 5764546"/>
                <a:gd name="connsiteX165" fmla="*/ 100691 w 2850439"/>
                <a:gd name="connsiteY165" fmla="*/ 159921 h 5764546"/>
                <a:gd name="connsiteX166" fmla="*/ 130306 w 2850439"/>
                <a:gd name="connsiteY166" fmla="*/ 127344 h 5764546"/>
                <a:gd name="connsiteX167" fmla="*/ 159921 w 2850439"/>
                <a:gd name="connsiteY167" fmla="*/ 100691 h 5764546"/>
                <a:gd name="connsiteX168" fmla="*/ 195459 w 2850439"/>
                <a:gd name="connsiteY168" fmla="*/ 75518 h 5764546"/>
                <a:gd name="connsiteX169" fmla="*/ 229516 w 2850439"/>
                <a:gd name="connsiteY169" fmla="*/ 53307 h 5764546"/>
                <a:gd name="connsiteX170" fmla="*/ 269496 w 2850439"/>
                <a:gd name="connsiteY170" fmla="*/ 32577 h 5764546"/>
                <a:gd name="connsiteX171" fmla="*/ 309476 w 2850439"/>
                <a:gd name="connsiteY171" fmla="*/ 20731 h 5764546"/>
                <a:gd name="connsiteX172" fmla="*/ 352418 w 2850439"/>
                <a:gd name="connsiteY172" fmla="*/ 8885 h 5764546"/>
                <a:gd name="connsiteX173" fmla="*/ 393879 w 2850439"/>
                <a:gd name="connsiteY173" fmla="*/ 2962 h 576454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850439" h="5764546">
                  <a:moveTo>
                    <a:pt x="429418" y="166583"/>
                  </a:moveTo>
                  <a:lnTo>
                    <a:pt x="401283" y="172506"/>
                  </a:lnTo>
                  <a:lnTo>
                    <a:pt x="374630" y="179910"/>
                  </a:lnTo>
                  <a:lnTo>
                    <a:pt x="346496" y="188794"/>
                  </a:lnTo>
                  <a:lnTo>
                    <a:pt x="321323" y="202121"/>
                  </a:lnTo>
                  <a:lnTo>
                    <a:pt x="297631" y="216929"/>
                  </a:lnTo>
                  <a:lnTo>
                    <a:pt x="275420" y="231736"/>
                  </a:lnTo>
                  <a:lnTo>
                    <a:pt x="254689" y="250986"/>
                  </a:lnTo>
                  <a:lnTo>
                    <a:pt x="235440" y="271716"/>
                  </a:lnTo>
                  <a:lnTo>
                    <a:pt x="217671" y="293927"/>
                  </a:lnTo>
                  <a:lnTo>
                    <a:pt x="204344" y="319100"/>
                  </a:lnTo>
                  <a:lnTo>
                    <a:pt x="192498" y="344273"/>
                  </a:lnTo>
                  <a:lnTo>
                    <a:pt x="182133" y="370926"/>
                  </a:lnTo>
                  <a:lnTo>
                    <a:pt x="174729" y="399060"/>
                  </a:lnTo>
                  <a:lnTo>
                    <a:pt x="170287" y="428675"/>
                  </a:lnTo>
                  <a:lnTo>
                    <a:pt x="167325" y="458290"/>
                  </a:lnTo>
                  <a:lnTo>
                    <a:pt x="167325" y="5306255"/>
                  </a:lnTo>
                  <a:lnTo>
                    <a:pt x="170287" y="5335870"/>
                  </a:lnTo>
                  <a:lnTo>
                    <a:pt x="174729" y="5365485"/>
                  </a:lnTo>
                  <a:lnTo>
                    <a:pt x="182133" y="5393619"/>
                  </a:lnTo>
                  <a:lnTo>
                    <a:pt x="192498" y="5420272"/>
                  </a:lnTo>
                  <a:lnTo>
                    <a:pt x="204344" y="5445445"/>
                  </a:lnTo>
                  <a:lnTo>
                    <a:pt x="217671" y="5467656"/>
                  </a:lnTo>
                  <a:lnTo>
                    <a:pt x="235440" y="5489867"/>
                  </a:lnTo>
                  <a:lnTo>
                    <a:pt x="254689" y="5512079"/>
                  </a:lnTo>
                  <a:lnTo>
                    <a:pt x="275420" y="5529848"/>
                  </a:lnTo>
                  <a:lnTo>
                    <a:pt x="297631" y="5547617"/>
                  </a:lnTo>
                  <a:lnTo>
                    <a:pt x="321323" y="5562424"/>
                  </a:lnTo>
                  <a:lnTo>
                    <a:pt x="346496" y="5574270"/>
                  </a:lnTo>
                  <a:lnTo>
                    <a:pt x="374630" y="5584635"/>
                  </a:lnTo>
                  <a:lnTo>
                    <a:pt x="401283" y="5592039"/>
                  </a:lnTo>
                  <a:lnTo>
                    <a:pt x="429418" y="5595001"/>
                  </a:lnTo>
                  <a:lnTo>
                    <a:pt x="459032" y="5596481"/>
                  </a:lnTo>
                  <a:lnTo>
                    <a:pt x="2391408" y="5596481"/>
                  </a:lnTo>
                  <a:lnTo>
                    <a:pt x="2422504" y="5595001"/>
                  </a:lnTo>
                  <a:lnTo>
                    <a:pt x="2449157" y="5592039"/>
                  </a:lnTo>
                  <a:lnTo>
                    <a:pt x="2478772" y="5584635"/>
                  </a:lnTo>
                  <a:lnTo>
                    <a:pt x="2503944" y="5574270"/>
                  </a:lnTo>
                  <a:lnTo>
                    <a:pt x="2532079" y="5562424"/>
                  </a:lnTo>
                  <a:lnTo>
                    <a:pt x="2554290" y="5547617"/>
                  </a:lnTo>
                  <a:lnTo>
                    <a:pt x="2576501" y="5529848"/>
                  </a:lnTo>
                  <a:lnTo>
                    <a:pt x="2598712" y="5512079"/>
                  </a:lnTo>
                  <a:lnTo>
                    <a:pt x="2616481" y="5489867"/>
                  </a:lnTo>
                  <a:lnTo>
                    <a:pt x="2634250" y="5467656"/>
                  </a:lnTo>
                  <a:lnTo>
                    <a:pt x="2649058" y="5445445"/>
                  </a:lnTo>
                  <a:lnTo>
                    <a:pt x="2660904" y="5420272"/>
                  </a:lnTo>
                  <a:lnTo>
                    <a:pt x="2671269" y="5393619"/>
                  </a:lnTo>
                  <a:lnTo>
                    <a:pt x="2675711" y="5365485"/>
                  </a:lnTo>
                  <a:lnTo>
                    <a:pt x="2680154" y="5335870"/>
                  </a:lnTo>
                  <a:lnTo>
                    <a:pt x="2683115" y="5306255"/>
                  </a:lnTo>
                  <a:lnTo>
                    <a:pt x="2683115" y="458290"/>
                  </a:lnTo>
                  <a:lnTo>
                    <a:pt x="2680154" y="428675"/>
                  </a:lnTo>
                  <a:lnTo>
                    <a:pt x="2675711" y="399060"/>
                  </a:lnTo>
                  <a:lnTo>
                    <a:pt x="2671269" y="370926"/>
                  </a:lnTo>
                  <a:lnTo>
                    <a:pt x="2660904" y="344273"/>
                  </a:lnTo>
                  <a:lnTo>
                    <a:pt x="2649058" y="319100"/>
                  </a:lnTo>
                  <a:lnTo>
                    <a:pt x="2634250" y="293927"/>
                  </a:lnTo>
                  <a:lnTo>
                    <a:pt x="2616481" y="271716"/>
                  </a:lnTo>
                  <a:lnTo>
                    <a:pt x="2598712" y="250986"/>
                  </a:lnTo>
                  <a:lnTo>
                    <a:pt x="2576501" y="231736"/>
                  </a:lnTo>
                  <a:lnTo>
                    <a:pt x="2554290" y="216929"/>
                  </a:lnTo>
                  <a:lnTo>
                    <a:pt x="2532079" y="202121"/>
                  </a:lnTo>
                  <a:lnTo>
                    <a:pt x="2503944" y="188794"/>
                  </a:lnTo>
                  <a:lnTo>
                    <a:pt x="2478772" y="179910"/>
                  </a:lnTo>
                  <a:lnTo>
                    <a:pt x="2449157" y="172506"/>
                  </a:lnTo>
                  <a:lnTo>
                    <a:pt x="2422504" y="166583"/>
                  </a:lnTo>
                  <a:lnTo>
                    <a:pt x="2391408" y="166583"/>
                  </a:lnTo>
                  <a:lnTo>
                    <a:pt x="2179661" y="166583"/>
                  </a:lnTo>
                  <a:lnTo>
                    <a:pt x="2167815" y="166583"/>
                  </a:lnTo>
                  <a:lnTo>
                    <a:pt x="2157450" y="169545"/>
                  </a:lnTo>
                  <a:lnTo>
                    <a:pt x="2147084" y="173987"/>
                  </a:lnTo>
                  <a:lnTo>
                    <a:pt x="2139681" y="181391"/>
                  </a:lnTo>
                  <a:lnTo>
                    <a:pt x="2132277" y="188794"/>
                  </a:lnTo>
                  <a:lnTo>
                    <a:pt x="2127835" y="199160"/>
                  </a:lnTo>
                  <a:lnTo>
                    <a:pt x="2124873" y="209525"/>
                  </a:lnTo>
                  <a:lnTo>
                    <a:pt x="2124873" y="221371"/>
                  </a:lnTo>
                  <a:lnTo>
                    <a:pt x="2123392" y="236178"/>
                  </a:lnTo>
                  <a:lnTo>
                    <a:pt x="2123392" y="250986"/>
                  </a:lnTo>
                  <a:lnTo>
                    <a:pt x="2113027" y="279120"/>
                  </a:lnTo>
                  <a:lnTo>
                    <a:pt x="2101181" y="304293"/>
                  </a:lnTo>
                  <a:lnTo>
                    <a:pt x="2080451" y="326504"/>
                  </a:lnTo>
                  <a:lnTo>
                    <a:pt x="2058240" y="344273"/>
                  </a:lnTo>
                  <a:lnTo>
                    <a:pt x="2033067" y="359080"/>
                  </a:lnTo>
                  <a:lnTo>
                    <a:pt x="2006413" y="366484"/>
                  </a:lnTo>
                  <a:lnTo>
                    <a:pt x="1991606" y="367965"/>
                  </a:lnTo>
                  <a:lnTo>
                    <a:pt x="1975318" y="367965"/>
                  </a:lnTo>
                  <a:lnTo>
                    <a:pt x="875123" y="367965"/>
                  </a:lnTo>
                  <a:lnTo>
                    <a:pt x="860315" y="367965"/>
                  </a:lnTo>
                  <a:lnTo>
                    <a:pt x="845508" y="366484"/>
                  </a:lnTo>
                  <a:lnTo>
                    <a:pt x="817373" y="359080"/>
                  </a:lnTo>
                  <a:lnTo>
                    <a:pt x="792201" y="344273"/>
                  </a:lnTo>
                  <a:lnTo>
                    <a:pt x="769989" y="326504"/>
                  </a:lnTo>
                  <a:lnTo>
                    <a:pt x="752220" y="304293"/>
                  </a:lnTo>
                  <a:lnTo>
                    <a:pt x="737413" y="279120"/>
                  </a:lnTo>
                  <a:lnTo>
                    <a:pt x="730009" y="250986"/>
                  </a:lnTo>
                  <a:lnTo>
                    <a:pt x="728529" y="236178"/>
                  </a:lnTo>
                  <a:lnTo>
                    <a:pt x="728529" y="221371"/>
                  </a:lnTo>
                  <a:lnTo>
                    <a:pt x="725567" y="209525"/>
                  </a:lnTo>
                  <a:lnTo>
                    <a:pt x="722606" y="199160"/>
                  </a:lnTo>
                  <a:lnTo>
                    <a:pt x="718163" y="188794"/>
                  </a:lnTo>
                  <a:lnTo>
                    <a:pt x="710760" y="181391"/>
                  </a:lnTo>
                  <a:lnTo>
                    <a:pt x="703356" y="173987"/>
                  </a:lnTo>
                  <a:lnTo>
                    <a:pt x="692991" y="169545"/>
                  </a:lnTo>
                  <a:lnTo>
                    <a:pt x="682625" y="166583"/>
                  </a:lnTo>
                  <a:lnTo>
                    <a:pt x="673741" y="166583"/>
                  </a:lnTo>
                  <a:lnTo>
                    <a:pt x="459032" y="166583"/>
                  </a:lnTo>
                  <a:close/>
                  <a:moveTo>
                    <a:pt x="439782" y="0"/>
                  </a:moveTo>
                  <a:lnTo>
                    <a:pt x="2412138" y="0"/>
                  </a:lnTo>
                  <a:lnTo>
                    <a:pt x="2456560" y="2962"/>
                  </a:lnTo>
                  <a:lnTo>
                    <a:pt x="2500982" y="8885"/>
                  </a:lnTo>
                  <a:lnTo>
                    <a:pt x="2543924" y="20731"/>
                  </a:lnTo>
                  <a:lnTo>
                    <a:pt x="2583904" y="32577"/>
                  </a:lnTo>
                  <a:lnTo>
                    <a:pt x="2620923" y="53307"/>
                  </a:lnTo>
                  <a:lnTo>
                    <a:pt x="2656461" y="75518"/>
                  </a:lnTo>
                  <a:lnTo>
                    <a:pt x="2690518" y="100691"/>
                  </a:lnTo>
                  <a:lnTo>
                    <a:pt x="2720133" y="127344"/>
                  </a:lnTo>
                  <a:lnTo>
                    <a:pt x="2751229" y="159921"/>
                  </a:lnTo>
                  <a:lnTo>
                    <a:pt x="2774921" y="192497"/>
                  </a:lnTo>
                  <a:lnTo>
                    <a:pt x="2798613" y="229516"/>
                  </a:lnTo>
                  <a:lnTo>
                    <a:pt x="2814901" y="266535"/>
                  </a:lnTo>
                  <a:lnTo>
                    <a:pt x="2829708" y="306515"/>
                  </a:lnTo>
                  <a:lnTo>
                    <a:pt x="2840074" y="349456"/>
                  </a:lnTo>
                  <a:lnTo>
                    <a:pt x="2847478" y="392398"/>
                  </a:lnTo>
                  <a:lnTo>
                    <a:pt x="2850439" y="436820"/>
                  </a:lnTo>
                  <a:lnTo>
                    <a:pt x="2850439" y="5329207"/>
                  </a:lnTo>
                  <a:lnTo>
                    <a:pt x="2847478" y="5373629"/>
                  </a:lnTo>
                  <a:lnTo>
                    <a:pt x="2840074" y="5416571"/>
                  </a:lnTo>
                  <a:lnTo>
                    <a:pt x="2829708" y="5458032"/>
                  </a:lnTo>
                  <a:lnTo>
                    <a:pt x="2814901" y="5498012"/>
                  </a:lnTo>
                  <a:lnTo>
                    <a:pt x="2798613" y="5535031"/>
                  </a:lnTo>
                  <a:lnTo>
                    <a:pt x="2774921" y="5573530"/>
                  </a:lnTo>
                  <a:lnTo>
                    <a:pt x="2751229" y="5606106"/>
                  </a:lnTo>
                  <a:lnTo>
                    <a:pt x="2720133" y="5637202"/>
                  </a:lnTo>
                  <a:lnTo>
                    <a:pt x="2690518" y="5665336"/>
                  </a:lnTo>
                  <a:lnTo>
                    <a:pt x="2656461" y="5690509"/>
                  </a:lnTo>
                  <a:lnTo>
                    <a:pt x="2620923" y="5712720"/>
                  </a:lnTo>
                  <a:lnTo>
                    <a:pt x="2583904" y="5730489"/>
                  </a:lnTo>
                  <a:lnTo>
                    <a:pt x="2543924" y="5745297"/>
                  </a:lnTo>
                  <a:lnTo>
                    <a:pt x="2500982" y="5754181"/>
                  </a:lnTo>
                  <a:lnTo>
                    <a:pt x="2456560" y="5763066"/>
                  </a:lnTo>
                  <a:lnTo>
                    <a:pt x="2412138" y="5764546"/>
                  </a:lnTo>
                  <a:lnTo>
                    <a:pt x="439782" y="5764546"/>
                  </a:lnTo>
                  <a:lnTo>
                    <a:pt x="393879" y="5763066"/>
                  </a:lnTo>
                  <a:lnTo>
                    <a:pt x="352418" y="5754181"/>
                  </a:lnTo>
                  <a:lnTo>
                    <a:pt x="309476" y="5745297"/>
                  </a:lnTo>
                  <a:lnTo>
                    <a:pt x="269496" y="5730489"/>
                  </a:lnTo>
                  <a:lnTo>
                    <a:pt x="229516" y="5712720"/>
                  </a:lnTo>
                  <a:lnTo>
                    <a:pt x="195459" y="5690509"/>
                  </a:lnTo>
                  <a:lnTo>
                    <a:pt x="159921" y="5665336"/>
                  </a:lnTo>
                  <a:lnTo>
                    <a:pt x="130306" y="5637202"/>
                  </a:lnTo>
                  <a:lnTo>
                    <a:pt x="100691" y="5606106"/>
                  </a:lnTo>
                  <a:lnTo>
                    <a:pt x="75518" y="5573530"/>
                  </a:lnTo>
                  <a:lnTo>
                    <a:pt x="54788" y="5535031"/>
                  </a:lnTo>
                  <a:lnTo>
                    <a:pt x="35538" y="5498012"/>
                  </a:lnTo>
                  <a:lnTo>
                    <a:pt x="20731" y="5458032"/>
                  </a:lnTo>
                  <a:lnTo>
                    <a:pt x="10365" y="5416571"/>
                  </a:lnTo>
                  <a:lnTo>
                    <a:pt x="2962" y="5373629"/>
                  </a:lnTo>
                  <a:lnTo>
                    <a:pt x="0" y="5329207"/>
                  </a:lnTo>
                  <a:lnTo>
                    <a:pt x="0" y="436820"/>
                  </a:lnTo>
                  <a:lnTo>
                    <a:pt x="2962" y="392398"/>
                  </a:lnTo>
                  <a:lnTo>
                    <a:pt x="10365" y="349456"/>
                  </a:lnTo>
                  <a:lnTo>
                    <a:pt x="20731" y="306515"/>
                  </a:lnTo>
                  <a:lnTo>
                    <a:pt x="35538" y="266535"/>
                  </a:lnTo>
                  <a:lnTo>
                    <a:pt x="54788" y="229516"/>
                  </a:lnTo>
                  <a:lnTo>
                    <a:pt x="75518" y="192497"/>
                  </a:lnTo>
                  <a:lnTo>
                    <a:pt x="100691" y="159921"/>
                  </a:lnTo>
                  <a:lnTo>
                    <a:pt x="130306" y="127344"/>
                  </a:lnTo>
                  <a:lnTo>
                    <a:pt x="159921" y="100691"/>
                  </a:lnTo>
                  <a:lnTo>
                    <a:pt x="195459" y="75518"/>
                  </a:lnTo>
                  <a:lnTo>
                    <a:pt x="229516" y="53307"/>
                  </a:lnTo>
                  <a:lnTo>
                    <a:pt x="269496" y="32577"/>
                  </a:lnTo>
                  <a:lnTo>
                    <a:pt x="309476" y="20731"/>
                  </a:lnTo>
                  <a:lnTo>
                    <a:pt x="352418" y="8885"/>
                  </a:lnTo>
                  <a:lnTo>
                    <a:pt x="393879" y="2962"/>
                  </a:lnTo>
                  <a:close/>
                </a:path>
              </a:pathLst>
            </a:custGeom>
            <a:solidFill>
              <a:srgbClr val="0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4" name="Freeform 4">
              <a:extLst>
                <a:ext uri="{FF2B5EF4-FFF2-40B4-BE49-F238E27FC236}">
                  <a16:creationId xmlns:a16="http://schemas.microsoft.com/office/drawing/2014/main" id="{7B890970-3CB9-4A07-83BC-1E9410153C56}"/>
                </a:ext>
              </a:extLst>
            </p:cNvPr>
            <p:cNvSpPr>
              <a:spLocks/>
            </p:cNvSpPr>
            <p:nvPr/>
          </p:nvSpPr>
          <p:spPr bwMode="auto">
            <a:xfrm>
              <a:off x="9336447" y="577823"/>
              <a:ext cx="321323" cy="5703835"/>
            </a:xfrm>
            <a:custGeom>
              <a:avLst/>
              <a:gdLst>
                <a:gd name="T0" fmla="*/ 0 w 217"/>
                <a:gd name="T1" fmla="*/ 0 h 3852"/>
                <a:gd name="T2" fmla="*/ 42 w 217"/>
                <a:gd name="T3" fmla="*/ 20 h 3852"/>
                <a:gd name="T4" fmla="*/ 81 w 217"/>
                <a:gd name="T5" fmla="*/ 45 h 3852"/>
                <a:gd name="T6" fmla="*/ 115 w 217"/>
                <a:gd name="T7" fmla="*/ 77 h 3852"/>
                <a:gd name="T8" fmla="*/ 143 w 217"/>
                <a:gd name="T9" fmla="*/ 112 h 3852"/>
                <a:gd name="T10" fmla="*/ 168 w 217"/>
                <a:gd name="T11" fmla="*/ 153 h 3852"/>
                <a:gd name="T12" fmla="*/ 185 w 217"/>
                <a:gd name="T13" fmla="*/ 196 h 3852"/>
                <a:gd name="T14" fmla="*/ 197 w 217"/>
                <a:gd name="T15" fmla="*/ 244 h 3852"/>
                <a:gd name="T16" fmla="*/ 200 w 217"/>
                <a:gd name="T17" fmla="*/ 292 h 3852"/>
                <a:gd name="T18" fmla="*/ 200 w 217"/>
                <a:gd name="T19" fmla="*/ 3559 h 3852"/>
                <a:gd name="T20" fmla="*/ 197 w 217"/>
                <a:gd name="T21" fmla="*/ 3608 h 3852"/>
                <a:gd name="T22" fmla="*/ 185 w 217"/>
                <a:gd name="T23" fmla="*/ 3655 h 3852"/>
                <a:gd name="T24" fmla="*/ 168 w 217"/>
                <a:gd name="T25" fmla="*/ 3699 h 3852"/>
                <a:gd name="T26" fmla="*/ 143 w 217"/>
                <a:gd name="T27" fmla="*/ 3738 h 3852"/>
                <a:gd name="T28" fmla="*/ 115 w 217"/>
                <a:gd name="T29" fmla="*/ 3775 h 3852"/>
                <a:gd name="T30" fmla="*/ 81 w 217"/>
                <a:gd name="T31" fmla="*/ 3805 h 3852"/>
                <a:gd name="T32" fmla="*/ 42 w 217"/>
                <a:gd name="T33" fmla="*/ 3832 h 3852"/>
                <a:gd name="T34" fmla="*/ 0 w 217"/>
                <a:gd name="T35" fmla="*/ 3852 h 3852"/>
                <a:gd name="T36" fmla="*/ 22 w 217"/>
                <a:gd name="T37" fmla="*/ 3845 h 3852"/>
                <a:gd name="T38" fmla="*/ 66 w 217"/>
                <a:gd name="T39" fmla="*/ 3827 h 3852"/>
                <a:gd name="T40" fmla="*/ 104 w 217"/>
                <a:gd name="T41" fmla="*/ 3802 h 3852"/>
                <a:gd name="T42" fmla="*/ 140 w 217"/>
                <a:gd name="T43" fmla="*/ 3771 h 3852"/>
                <a:gd name="T44" fmla="*/ 168 w 217"/>
                <a:gd name="T45" fmla="*/ 3734 h 3852"/>
                <a:gd name="T46" fmla="*/ 192 w 217"/>
                <a:gd name="T47" fmla="*/ 3694 h 3852"/>
                <a:gd name="T48" fmla="*/ 207 w 217"/>
                <a:gd name="T49" fmla="*/ 3650 h 3852"/>
                <a:gd name="T50" fmla="*/ 215 w 217"/>
                <a:gd name="T51" fmla="*/ 3601 h 3852"/>
                <a:gd name="T52" fmla="*/ 217 w 217"/>
                <a:gd name="T53" fmla="*/ 274 h 3852"/>
                <a:gd name="T54" fmla="*/ 215 w 217"/>
                <a:gd name="T55" fmla="*/ 249 h 3852"/>
                <a:gd name="T56" fmla="*/ 207 w 217"/>
                <a:gd name="T57" fmla="*/ 202 h 3852"/>
                <a:gd name="T58" fmla="*/ 192 w 217"/>
                <a:gd name="T59" fmla="*/ 158 h 3852"/>
                <a:gd name="T60" fmla="*/ 168 w 217"/>
                <a:gd name="T61" fmla="*/ 117 h 3852"/>
                <a:gd name="T62" fmla="*/ 140 w 217"/>
                <a:gd name="T63" fmla="*/ 80 h 3852"/>
                <a:gd name="T64" fmla="*/ 104 w 217"/>
                <a:gd name="T65" fmla="*/ 50 h 3852"/>
                <a:gd name="T66" fmla="*/ 66 w 217"/>
                <a:gd name="T67" fmla="*/ 25 h 3852"/>
                <a:gd name="T68" fmla="*/ 22 w 217"/>
                <a:gd name="T69" fmla="*/ 6 h 3852"/>
                <a:gd name="T70" fmla="*/ 0 w 217"/>
                <a:gd name="T71" fmla="*/ 0 h 38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17" h="3852">
                  <a:moveTo>
                    <a:pt x="0" y="0"/>
                  </a:moveTo>
                  <a:lnTo>
                    <a:pt x="0" y="0"/>
                  </a:lnTo>
                  <a:lnTo>
                    <a:pt x="20" y="10"/>
                  </a:lnTo>
                  <a:lnTo>
                    <a:pt x="42" y="20"/>
                  </a:lnTo>
                  <a:lnTo>
                    <a:pt x="62" y="32"/>
                  </a:lnTo>
                  <a:lnTo>
                    <a:pt x="81" y="45"/>
                  </a:lnTo>
                  <a:lnTo>
                    <a:pt x="98" y="60"/>
                  </a:lnTo>
                  <a:lnTo>
                    <a:pt x="115" y="77"/>
                  </a:lnTo>
                  <a:lnTo>
                    <a:pt x="130" y="94"/>
                  </a:lnTo>
                  <a:lnTo>
                    <a:pt x="143" y="112"/>
                  </a:lnTo>
                  <a:lnTo>
                    <a:pt x="157" y="133"/>
                  </a:lnTo>
                  <a:lnTo>
                    <a:pt x="168" y="153"/>
                  </a:lnTo>
                  <a:lnTo>
                    <a:pt x="177" y="175"/>
                  </a:lnTo>
                  <a:lnTo>
                    <a:pt x="185" y="196"/>
                  </a:lnTo>
                  <a:lnTo>
                    <a:pt x="192" y="220"/>
                  </a:lnTo>
                  <a:lnTo>
                    <a:pt x="197" y="244"/>
                  </a:lnTo>
                  <a:lnTo>
                    <a:pt x="199" y="267"/>
                  </a:lnTo>
                  <a:lnTo>
                    <a:pt x="200" y="292"/>
                  </a:lnTo>
                  <a:lnTo>
                    <a:pt x="200" y="3559"/>
                  </a:lnTo>
                  <a:lnTo>
                    <a:pt x="200" y="3559"/>
                  </a:lnTo>
                  <a:lnTo>
                    <a:pt x="199" y="3583"/>
                  </a:lnTo>
                  <a:lnTo>
                    <a:pt x="197" y="3608"/>
                  </a:lnTo>
                  <a:lnTo>
                    <a:pt x="192" y="3632"/>
                  </a:lnTo>
                  <a:lnTo>
                    <a:pt x="185" y="3655"/>
                  </a:lnTo>
                  <a:lnTo>
                    <a:pt x="177" y="3677"/>
                  </a:lnTo>
                  <a:lnTo>
                    <a:pt x="168" y="3699"/>
                  </a:lnTo>
                  <a:lnTo>
                    <a:pt x="157" y="3719"/>
                  </a:lnTo>
                  <a:lnTo>
                    <a:pt x="143" y="3738"/>
                  </a:lnTo>
                  <a:lnTo>
                    <a:pt x="130" y="3756"/>
                  </a:lnTo>
                  <a:lnTo>
                    <a:pt x="115" y="3775"/>
                  </a:lnTo>
                  <a:lnTo>
                    <a:pt x="98" y="3790"/>
                  </a:lnTo>
                  <a:lnTo>
                    <a:pt x="81" y="3805"/>
                  </a:lnTo>
                  <a:lnTo>
                    <a:pt x="62" y="3818"/>
                  </a:lnTo>
                  <a:lnTo>
                    <a:pt x="42" y="3832"/>
                  </a:lnTo>
                  <a:lnTo>
                    <a:pt x="20" y="3842"/>
                  </a:lnTo>
                  <a:lnTo>
                    <a:pt x="0" y="3852"/>
                  </a:lnTo>
                  <a:lnTo>
                    <a:pt x="0" y="3852"/>
                  </a:lnTo>
                  <a:lnTo>
                    <a:pt x="22" y="3845"/>
                  </a:lnTo>
                  <a:lnTo>
                    <a:pt x="44" y="3837"/>
                  </a:lnTo>
                  <a:lnTo>
                    <a:pt x="66" y="3827"/>
                  </a:lnTo>
                  <a:lnTo>
                    <a:pt x="86" y="3815"/>
                  </a:lnTo>
                  <a:lnTo>
                    <a:pt x="104" y="3802"/>
                  </a:lnTo>
                  <a:lnTo>
                    <a:pt x="123" y="3786"/>
                  </a:lnTo>
                  <a:lnTo>
                    <a:pt x="140" y="3771"/>
                  </a:lnTo>
                  <a:lnTo>
                    <a:pt x="155" y="3753"/>
                  </a:lnTo>
                  <a:lnTo>
                    <a:pt x="168" y="3734"/>
                  </a:lnTo>
                  <a:lnTo>
                    <a:pt x="180" y="3714"/>
                  </a:lnTo>
                  <a:lnTo>
                    <a:pt x="192" y="3694"/>
                  </a:lnTo>
                  <a:lnTo>
                    <a:pt x="200" y="3672"/>
                  </a:lnTo>
                  <a:lnTo>
                    <a:pt x="207" y="3650"/>
                  </a:lnTo>
                  <a:lnTo>
                    <a:pt x="212" y="3627"/>
                  </a:lnTo>
                  <a:lnTo>
                    <a:pt x="215" y="3601"/>
                  </a:lnTo>
                  <a:lnTo>
                    <a:pt x="217" y="3578"/>
                  </a:lnTo>
                  <a:lnTo>
                    <a:pt x="217" y="274"/>
                  </a:lnTo>
                  <a:lnTo>
                    <a:pt x="217" y="274"/>
                  </a:lnTo>
                  <a:lnTo>
                    <a:pt x="215" y="249"/>
                  </a:lnTo>
                  <a:lnTo>
                    <a:pt x="212" y="225"/>
                  </a:lnTo>
                  <a:lnTo>
                    <a:pt x="207" y="202"/>
                  </a:lnTo>
                  <a:lnTo>
                    <a:pt x="200" y="180"/>
                  </a:lnTo>
                  <a:lnTo>
                    <a:pt x="192" y="158"/>
                  </a:lnTo>
                  <a:lnTo>
                    <a:pt x="180" y="136"/>
                  </a:lnTo>
                  <a:lnTo>
                    <a:pt x="168" y="117"/>
                  </a:lnTo>
                  <a:lnTo>
                    <a:pt x="155" y="97"/>
                  </a:lnTo>
                  <a:lnTo>
                    <a:pt x="140" y="80"/>
                  </a:lnTo>
                  <a:lnTo>
                    <a:pt x="123" y="64"/>
                  </a:lnTo>
                  <a:lnTo>
                    <a:pt x="104" y="50"/>
                  </a:lnTo>
                  <a:lnTo>
                    <a:pt x="86" y="37"/>
                  </a:lnTo>
                  <a:lnTo>
                    <a:pt x="66" y="25"/>
                  </a:lnTo>
                  <a:lnTo>
                    <a:pt x="44" y="15"/>
                  </a:lnTo>
                  <a:lnTo>
                    <a:pt x="22" y="6"/>
                  </a:lnTo>
                  <a:lnTo>
                    <a:pt x="0" y="0"/>
                  </a:lnTo>
                  <a:lnTo>
                    <a:pt x="0" y="0"/>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5" name="Freeform 5">
              <a:extLst>
                <a:ext uri="{FF2B5EF4-FFF2-40B4-BE49-F238E27FC236}">
                  <a16:creationId xmlns:a16="http://schemas.microsoft.com/office/drawing/2014/main" id="{723FB3C3-7CBD-408C-92C2-4EB926E852DD}"/>
                </a:ext>
              </a:extLst>
            </p:cNvPr>
            <p:cNvSpPr>
              <a:spLocks/>
            </p:cNvSpPr>
            <p:nvPr/>
          </p:nvSpPr>
          <p:spPr bwMode="auto">
            <a:xfrm>
              <a:off x="6838427" y="574862"/>
              <a:ext cx="336130" cy="5709758"/>
            </a:xfrm>
            <a:custGeom>
              <a:avLst/>
              <a:gdLst>
                <a:gd name="T0" fmla="*/ 20 w 227"/>
                <a:gd name="T1" fmla="*/ 294 h 3856"/>
                <a:gd name="T2" fmla="*/ 22 w 227"/>
                <a:gd name="T3" fmla="*/ 269 h 3856"/>
                <a:gd name="T4" fmla="*/ 29 w 227"/>
                <a:gd name="T5" fmla="*/ 220 h 3856"/>
                <a:gd name="T6" fmla="*/ 44 w 227"/>
                <a:gd name="T7" fmla="*/ 175 h 3856"/>
                <a:gd name="T8" fmla="*/ 66 w 227"/>
                <a:gd name="T9" fmla="*/ 133 h 3856"/>
                <a:gd name="T10" fmla="*/ 92 w 227"/>
                <a:gd name="T11" fmla="*/ 94 h 3856"/>
                <a:gd name="T12" fmla="*/ 126 w 227"/>
                <a:gd name="T13" fmla="*/ 61 h 3856"/>
                <a:gd name="T14" fmla="*/ 163 w 227"/>
                <a:gd name="T15" fmla="*/ 32 h 3856"/>
                <a:gd name="T16" fmla="*/ 205 w 227"/>
                <a:gd name="T17" fmla="*/ 8 h 3856"/>
                <a:gd name="T18" fmla="*/ 227 w 227"/>
                <a:gd name="T19" fmla="*/ 0 h 3856"/>
                <a:gd name="T20" fmla="*/ 180 w 227"/>
                <a:gd name="T21" fmla="*/ 13 h 3856"/>
                <a:gd name="T22" fmla="*/ 136 w 227"/>
                <a:gd name="T23" fmla="*/ 35 h 3856"/>
                <a:gd name="T24" fmla="*/ 99 w 227"/>
                <a:gd name="T25" fmla="*/ 62 h 3856"/>
                <a:gd name="T26" fmla="*/ 66 w 227"/>
                <a:gd name="T27" fmla="*/ 96 h 3856"/>
                <a:gd name="T28" fmla="*/ 39 w 227"/>
                <a:gd name="T29" fmla="*/ 136 h 3856"/>
                <a:gd name="T30" fmla="*/ 18 w 227"/>
                <a:gd name="T31" fmla="*/ 178 h 3856"/>
                <a:gd name="T32" fmla="*/ 5 w 227"/>
                <a:gd name="T33" fmla="*/ 225 h 3856"/>
                <a:gd name="T34" fmla="*/ 0 w 227"/>
                <a:gd name="T35" fmla="*/ 276 h 3856"/>
                <a:gd name="T36" fmla="*/ 0 w 227"/>
                <a:gd name="T37" fmla="*/ 3580 h 3856"/>
                <a:gd name="T38" fmla="*/ 5 w 227"/>
                <a:gd name="T39" fmla="*/ 3629 h 3856"/>
                <a:gd name="T40" fmla="*/ 18 w 227"/>
                <a:gd name="T41" fmla="*/ 3676 h 3856"/>
                <a:gd name="T42" fmla="*/ 39 w 227"/>
                <a:gd name="T43" fmla="*/ 3719 h 3856"/>
                <a:gd name="T44" fmla="*/ 66 w 227"/>
                <a:gd name="T45" fmla="*/ 3758 h 3856"/>
                <a:gd name="T46" fmla="*/ 99 w 227"/>
                <a:gd name="T47" fmla="*/ 3793 h 3856"/>
                <a:gd name="T48" fmla="*/ 136 w 227"/>
                <a:gd name="T49" fmla="*/ 3820 h 3856"/>
                <a:gd name="T50" fmla="*/ 180 w 227"/>
                <a:gd name="T51" fmla="*/ 3842 h 3856"/>
                <a:gd name="T52" fmla="*/ 227 w 227"/>
                <a:gd name="T53" fmla="*/ 3856 h 3856"/>
                <a:gd name="T54" fmla="*/ 205 w 227"/>
                <a:gd name="T55" fmla="*/ 3847 h 3856"/>
                <a:gd name="T56" fmla="*/ 163 w 227"/>
                <a:gd name="T57" fmla="*/ 3824 h 3856"/>
                <a:gd name="T58" fmla="*/ 126 w 227"/>
                <a:gd name="T59" fmla="*/ 3795 h 3856"/>
                <a:gd name="T60" fmla="*/ 92 w 227"/>
                <a:gd name="T61" fmla="*/ 3761 h 3856"/>
                <a:gd name="T62" fmla="*/ 66 w 227"/>
                <a:gd name="T63" fmla="*/ 3723 h 3856"/>
                <a:gd name="T64" fmla="*/ 44 w 227"/>
                <a:gd name="T65" fmla="*/ 3681 h 3856"/>
                <a:gd name="T66" fmla="*/ 29 w 227"/>
                <a:gd name="T67" fmla="*/ 3635 h 3856"/>
                <a:gd name="T68" fmla="*/ 22 w 227"/>
                <a:gd name="T69" fmla="*/ 3587 h 3856"/>
                <a:gd name="T70" fmla="*/ 20 w 227"/>
                <a:gd name="T71" fmla="*/ 3561 h 38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27" h="3856">
                  <a:moveTo>
                    <a:pt x="20" y="3561"/>
                  </a:moveTo>
                  <a:lnTo>
                    <a:pt x="20" y="294"/>
                  </a:lnTo>
                  <a:lnTo>
                    <a:pt x="20" y="294"/>
                  </a:lnTo>
                  <a:lnTo>
                    <a:pt x="22" y="269"/>
                  </a:lnTo>
                  <a:lnTo>
                    <a:pt x="23" y="244"/>
                  </a:lnTo>
                  <a:lnTo>
                    <a:pt x="29" y="220"/>
                  </a:lnTo>
                  <a:lnTo>
                    <a:pt x="35" y="197"/>
                  </a:lnTo>
                  <a:lnTo>
                    <a:pt x="44" y="175"/>
                  </a:lnTo>
                  <a:lnTo>
                    <a:pt x="54" y="153"/>
                  </a:lnTo>
                  <a:lnTo>
                    <a:pt x="66" y="133"/>
                  </a:lnTo>
                  <a:lnTo>
                    <a:pt x="79" y="113"/>
                  </a:lnTo>
                  <a:lnTo>
                    <a:pt x="92" y="94"/>
                  </a:lnTo>
                  <a:lnTo>
                    <a:pt x="109" y="76"/>
                  </a:lnTo>
                  <a:lnTo>
                    <a:pt x="126" y="61"/>
                  </a:lnTo>
                  <a:lnTo>
                    <a:pt x="143" y="45"/>
                  </a:lnTo>
                  <a:lnTo>
                    <a:pt x="163" y="32"/>
                  </a:lnTo>
                  <a:lnTo>
                    <a:pt x="183" y="20"/>
                  </a:lnTo>
                  <a:lnTo>
                    <a:pt x="205" y="8"/>
                  </a:lnTo>
                  <a:lnTo>
                    <a:pt x="227" y="0"/>
                  </a:lnTo>
                  <a:lnTo>
                    <a:pt x="227" y="0"/>
                  </a:lnTo>
                  <a:lnTo>
                    <a:pt x="203" y="5"/>
                  </a:lnTo>
                  <a:lnTo>
                    <a:pt x="180" y="13"/>
                  </a:lnTo>
                  <a:lnTo>
                    <a:pt x="158" y="24"/>
                  </a:lnTo>
                  <a:lnTo>
                    <a:pt x="136" y="35"/>
                  </a:lnTo>
                  <a:lnTo>
                    <a:pt x="118" y="47"/>
                  </a:lnTo>
                  <a:lnTo>
                    <a:pt x="99" y="62"/>
                  </a:lnTo>
                  <a:lnTo>
                    <a:pt x="81" y="79"/>
                  </a:lnTo>
                  <a:lnTo>
                    <a:pt x="66" y="96"/>
                  </a:lnTo>
                  <a:lnTo>
                    <a:pt x="50" y="116"/>
                  </a:lnTo>
                  <a:lnTo>
                    <a:pt x="39" y="136"/>
                  </a:lnTo>
                  <a:lnTo>
                    <a:pt x="27" y="156"/>
                  </a:lnTo>
                  <a:lnTo>
                    <a:pt x="18" y="178"/>
                  </a:lnTo>
                  <a:lnTo>
                    <a:pt x="10" y="202"/>
                  </a:lnTo>
                  <a:lnTo>
                    <a:pt x="5" y="225"/>
                  </a:lnTo>
                  <a:lnTo>
                    <a:pt x="2" y="251"/>
                  </a:lnTo>
                  <a:lnTo>
                    <a:pt x="0" y="276"/>
                  </a:lnTo>
                  <a:lnTo>
                    <a:pt x="0" y="3580"/>
                  </a:lnTo>
                  <a:lnTo>
                    <a:pt x="0" y="3580"/>
                  </a:lnTo>
                  <a:lnTo>
                    <a:pt x="2" y="3605"/>
                  </a:lnTo>
                  <a:lnTo>
                    <a:pt x="5" y="3629"/>
                  </a:lnTo>
                  <a:lnTo>
                    <a:pt x="10" y="3654"/>
                  </a:lnTo>
                  <a:lnTo>
                    <a:pt x="18" y="3676"/>
                  </a:lnTo>
                  <a:lnTo>
                    <a:pt x="27" y="3699"/>
                  </a:lnTo>
                  <a:lnTo>
                    <a:pt x="39" y="3719"/>
                  </a:lnTo>
                  <a:lnTo>
                    <a:pt x="50" y="3740"/>
                  </a:lnTo>
                  <a:lnTo>
                    <a:pt x="66" y="3758"/>
                  </a:lnTo>
                  <a:lnTo>
                    <a:pt x="81" y="3777"/>
                  </a:lnTo>
                  <a:lnTo>
                    <a:pt x="99" y="3793"/>
                  </a:lnTo>
                  <a:lnTo>
                    <a:pt x="118" y="3807"/>
                  </a:lnTo>
                  <a:lnTo>
                    <a:pt x="136" y="3820"/>
                  </a:lnTo>
                  <a:lnTo>
                    <a:pt x="158" y="3832"/>
                  </a:lnTo>
                  <a:lnTo>
                    <a:pt x="180" y="3842"/>
                  </a:lnTo>
                  <a:lnTo>
                    <a:pt x="203" y="3849"/>
                  </a:lnTo>
                  <a:lnTo>
                    <a:pt x="227" y="3856"/>
                  </a:lnTo>
                  <a:lnTo>
                    <a:pt x="227" y="3856"/>
                  </a:lnTo>
                  <a:lnTo>
                    <a:pt x="205" y="3847"/>
                  </a:lnTo>
                  <a:lnTo>
                    <a:pt x="183" y="3836"/>
                  </a:lnTo>
                  <a:lnTo>
                    <a:pt x="163" y="3824"/>
                  </a:lnTo>
                  <a:lnTo>
                    <a:pt x="143" y="3810"/>
                  </a:lnTo>
                  <a:lnTo>
                    <a:pt x="126" y="3795"/>
                  </a:lnTo>
                  <a:lnTo>
                    <a:pt x="109" y="3778"/>
                  </a:lnTo>
                  <a:lnTo>
                    <a:pt x="92" y="3761"/>
                  </a:lnTo>
                  <a:lnTo>
                    <a:pt x="79" y="3743"/>
                  </a:lnTo>
                  <a:lnTo>
                    <a:pt x="66" y="3723"/>
                  </a:lnTo>
                  <a:lnTo>
                    <a:pt x="54" y="3703"/>
                  </a:lnTo>
                  <a:lnTo>
                    <a:pt x="44" y="3681"/>
                  </a:lnTo>
                  <a:lnTo>
                    <a:pt x="35" y="3657"/>
                  </a:lnTo>
                  <a:lnTo>
                    <a:pt x="29" y="3635"/>
                  </a:lnTo>
                  <a:lnTo>
                    <a:pt x="23" y="3610"/>
                  </a:lnTo>
                  <a:lnTo>
                    <a:pt x="22" y="3587"/>
                  </a:lnTo>
                  <a:lnTo>
                    <a:pt x="20" y="3561"/>
                  </a:lnTo>
                  <a:lnTo>
                    <a:pt x="20" y="3561"/>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6" name="Freeform 6">
              <a:extLst>
                <a:ext uri="{FF2B5EF4-FFF2-40B4-BE49-F238E27FC236}">
                  <a16:creationId xmlns:a16="http://schemas.microsoft.com/office/drawing/2014/main" id="{8AF339BA-71AC-45B1-B75A-AF3008399D8A}"/>
                </a:ext>
              </a:extLst>
            </p:cNvPr>
            <p:cNvSpPr>
              <a:spLocks/>
            </p:cNvSpPr>
            <p:nvPr/>
          </p:nvSpPr>
          <p:spPr bwMode="auto">
            <a:xfrm>
              <a:off x="6900618" y="567458"/>
              <a:ext cx="2684596" cy="214708"/>
            </a:xfrm>
            <a:custGeom>
              <a:avLst/>
              <a:gdLst>
                <a:gd name="T0" fmla="*/ 1571 w 1813"/>
                <a:gd name="T1" fmla="*/ 22 h 145"/>
                <a:gd name="T2" fmla="*/ 1590 w 1813"/>
                <a:gd name="T3" fmla="*/ 22 h 145"/>
                <a:gd name="T4" fmla="*/ 1625 w 1813"/>
                <a:gd name="T5" fmla="*/ 27 h 145"/>
                <a:gd name="T6" fmla="*/ 1660 w 1813"/>
                <a:gd name="T7" fmla="*/ 35 h 145"/>
                <a:gd name="T8" fmla="*/ 1692 w 1813"/>
                <a:gd name="T9" fmla="*/ 47 h 145"/>
                <a:gd name="T10" fmla="*/ 1739 w 1813"/>
                <a:gd name="T11" fmla="*/ 72 h 145"/>
                <a:gd name="T12" fmla="*/ 1791 w 1813"/>
                <a:gd name="T13" fmla="*/ 118 h 145"/>
                <a:gd name="T14" fmla="*/ 1813 w 1813"/>
                <a:gd name="T15" fmla="*/ 145 h 145"/>
                <a:gd name="T16" fmla="*/ 1795 w 1813"/>
                <a:gd name="T17" fmla="*/ 113 h 145"/>
                <a:gd name="T18" fmla="*/ 1773 w 1813"/>
                <a:gd name="T19" fmla="*/ 86 h 145"/>
                <a:gd name="T20" fmla="*/ 1746 w 1813"/>
                <a:gd name="T21" fmla="*/ 61 h 145"/>
                <a:gd name="T22" fmla="*/ 1717 w 1813"/>
                <a:gd name="T23" fmla="*/ 39 h 145"/>
                <a:gd name="T24" fmla="*/ 1686 w 1813"/>
                <a:gd name="T25" fmla="*/ 22 h 145"/>
                <a:gd name="T26" fmla="*/ 1652 w 1813"/>
                <a:gd name="T27" fmla="*/ 10 h 145"/>
                <a:gd name="T28" fmla="*/ 1615 w 1813"/>
                <a:gd name="T29" fmla="*/ 2 h 145"/>
                <a:gd name="T30" fmla="*/ 1578 w 1813"/>
                <a:gd name="T31" fmla="*/ 0 h 145"/>
                <a:gd name="T32" fmla="*/ 237 w 1813"/>
                <a:gd name="T33" fmla="*/ 0 h 145"/>
                <a:gd name="T34" fmla="*/ 198 w 1813"/>
                <a:gd name="T35" fmla="*/ 2 h 145"/>
                <a:gd name="T36" fmla="*/ 163 w 1813"/>
                <a:gd name="T37" fmla="*/ 10 h 145"/>
                <a:gd name="T38" fmla="*/ 128 w 1813"/>
                <a:gd name="T39" fmla="*/ 22 h 145"/>
                <a:gd name="T40" fmla="*/ 96 w 1813"/>
                <a:gd name="T41" fmla="*/ 39 h 145"/>
                <a:gd name="T42" fmla="*/ 67 w 1813"/>
                <a:gd name="T43" fmla="*/ 61 h 145"/>
                <a:gd name="T44" fmla="*/ 42 w 1813"/>
                <a:gd name="T45" fmla="*/ 86 h 145"/>
                <a:gd name="T46" fmla="*/ 18 w 1813"/>
                <a:gd name="T47" fmla="*/ 113 h 145"/>
                <a:gd name="T48" fmla="*/ 0 w 1813"/>
                <a:gd name="T49" fmla="*/ 145 h 145"/>
                <a:gd name="T50" fmla="*/ 22 w 1813"/>
                <a:gd name="T51" fmla="*/ 118 h 145"/>
                <a:gd name="T52" fmla="*/ 76 w 1813"/>
                <a:gd name="T53" fmla="*/ 72 h 145"/>
                <a:gd name="T54" fmla="*/ 121 w 1813"/>
                <a:gd name="T55" fmla="*/ 47 h 145"/>
                <a:gd name="T56" fmla="*/ 153 w 1813"/>
                <a:gd name="T57" fmla="*/ 35 h 145"/>
                <a:gd name="T58" fmla="*/ 188 w 1813"/>
                <a:gd name="T59" fmla="*/ 27 h 145"/>
                <a:gd name="T60" fmla="*/ 224 w 1813"/>
                <a:gd name="T61" fmla="*/ 22 h 145"/>
                <a:gd name="T62" fmla="*/ 242 w 1813"/>
                <a:gd name="T63" fmla="*/ 22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813" h="145">
                  <a:moveTo>
                    <a:pt x="242" y="22"/>
                  </a:moveTo>
                  <a:lnTo>
                    <a:pt x="1571" y="22"/>
                  </a:lnTo>
                  <a:lnTo>
                    <a:pt x="1571" y="22"/>
                  </a:lnTo>
                  <a:lnTo>
                    <a:pt x="1590" y="22"/>
                  </a:lnTo>
                  <a:lnTo>
                    <a:pt x="1608" y="23"/>
                  </a:lnTo>
                  <a:lnTo>
                    <a:pt x="1625" y="27"/>
                  </a:lnTo>
                  <a:lnTo>
                    <a:pt x="1643" y="30"/>
                  </a:lnTo>
                  <a:lnTo>
                    <a:pt x="1660" y="35"/>
                  </a:lnTo>
                  <a:lnTo>
                    <a:pt x="1677" y="40"/>
                  </a:lnTo>
                  <a:lnTo>
                    <a:pt x="1692" y="47"/>
                  </a:lnTo>
                  <a:lnTo>
                    <a:pt x="1709" y="55"/>
                  </a:lnTo>
                  <a:lnTo>
                    <a:pt x="1739" y="72"/>
                  </a:lnTo>
                  <a:lnTo>
                    <a:pt x="1766" y="94"/>
                  </a:lnTo>
                  <a:lnTo>
                    <a:pt x="1791" y="118"/>
                  </a:lnTo>
                  <a:lnTo>
                    <a:pt x="1813" y="145"/>
                  </a:lnTo>
                  <a:lnTo>
                    <a:pt x="1813" y="145"/>
                  </a:lnTo>
                  <a:lnTo>
                    <a:pt x="1805" y="128"/>
                  </a:lnTo>
                  <a:lnTo>
                    <a:pt x="1795" y="113"/>
                  </a:lnTo>
                  <a:lnTo>
                    <a:pt x="1785" y="99"/>
                  </a:lnTo>
                  <a:lnTo>
                    <a:pt x="1773" y="86"/>
                  </a:lnTo>
                  <a:lnTo>
                    <a:pt x="1760" y="72"/>
                  </a:lnTo>
                  <a:lnTo>
                    <a:pt x="1746" y="61"/>
                  </a:lnTo>
                  <a:lnTo>
                    <a:pt x="1733" y="49"/>
                  </a:lnTo>
                  <a:lnTo>
                    <a:pt x="1717" y="39"/>
                  </a:lnTo>
                  <a:lnTo>
                    <a:pt x="1702" y="30"/>
                  </a:lnTo>
                  <a:lnTo>
                    <a:pt x="1686" y="22"/>
                  </a:lnTo>
                  <a:lnTo>
                    <a:pt x="1669" y="15"/>
                  </a:lnTo>
                  <a:lnTo>
                    <a:pt x="1652" y="10"/>
                  </a:lnTo>
                  <a:lnTo>
                    <a:pt x="1633" y="5"/>
                  </a:lnTo>
                  <a:lnTo>
                    <a:pt x="1615" y="2"/>
                  </a:lnTo>
                  <a:lnTo>
                    <a:pt x="1596" y="0"/>
                  </a:lnTo>
                  <a:lnTo>
                    <a:pt x="1578" y="0"/>
                  </a:lnTo>
                  <a:lnTo>
                    <a:pt x="237" y="0"/>
                  </a:lnTo>
                  <a:lnTo>
                    <a:pt x="237" y="0"/>
                  </a:lnTo>
                  <a:lnTo>
                    <a:pt x="217" y="0"/>
                  </a:lnTo>
                  <a:lnTo>
                    <a:pt x="198" y="2"/>
                  </a:lnTo>
                  <a:lnTo>
                    <a:pt x="180" y="5"/>
                  </a:lnTo>
                  <a:lnTo>
                    <a:pt x="163" y="10"/>
                  </a:lnTo>
                  <a:lnTo>
                    <a:pt x="145" y="15"/>
                  </a:lnTo>
                  <a:lnTo>
                    <a:pt x="128" y="22"/>
                  </a:lnTo>
                  <a:lnTo>
                    <a:pt x="113" y="30"/>
                  </a:lnTo>
                  <a:lnTo>
                    <a:pt x="96" y="39"/>
                  </a:lnTo>
                  <a:lnTo>
                    <a:pt x="82" y="49"/>
                  </a:lnTo>
                  <a:lnTo>
                    <a:pt x="67" y="61"/>
                  </a:lnTo>
                  <a:lnTo>
                    <a:pt x="54" y="72"/>
                  </a:lnTo>
                  <a:lnTo>
                    <a:pt x="42" y="86"/>
                  </a:lnTo>
                  <a:lnTo>
                    <a:pt x="30" y="99"/>
                  </a:lnTo>
                  <a:lnTo>
                    <a:pt x="18" y="113"/>
                  </a:lnTo>
                  <a:lnTo>
                    <a:pt x="8" y="128"/>
                  </a:lnTo>
                  <a:lnTo>
                    <a:pt x="0" y="145"/>
                  </a:lnTo>
                  <a:lnTo>
                    <a:pt x="0" y="145"/>
                  </a:lnTo>
                  <a:lnTo>
                    <a:pt x="22" y="118"/>
                  </a:lnTo>
                  <a:lnTo>
                    <a:pt x="47" y="94"/>
                  </a:lnTo>
                  <a:lnTo>
                    <a:pt x="76" y="72"/>
                  </a:lnTo>
                  <a:lnTo>
                    <a:pt x="106" y="55"/>
                  </a:lnTo>
                  <a:lnTo>
                    <a:pt x="121" y="47"/>
                  </a:lnTo>
                  <a:lnTo>
                    <a:pt x="138" y="40"/>
                  </a:lnTo>
                  <a:lnTo>
                    <a:pt x="153" y="35"/>
                  </a:lnTo>
                  <a:lnTo>
                    <a:pt x="172" y="30"/>
                  </a:lnTo>
                  <a:lnTo>
                    <a:pt x="188" y="27"/>
                  </a:lnTo>
                  <a:lnTo>
                    <a:pt x="207" y="23"/>
                  </a:lnTo>
                  <a:lnTo>
                    <a:pt x="224" y="22"/>
                  </a:lnTo>
                  <a:lnTo>
                    <a:pt x="242" y="22"/>
                  </a:lnTo>
                  <a:lnTo>
                    <a:pt x="242" y="22"/>
                  </a:lnTo>
                  <a:close/>
                </a:path>
              </a:pathLst>
            </a:custGeom>
            <a:gradFill flip="none" rotWithShape="1">
              <a:gsLst>
                <a:gs pos="0">
                  <a:schemeClr val="bg1">
                    <a:alpha val="43000"/>
                  </a:schemeClr>
                </a:gs>
                <a:gs pos="37000">
                  <a:schemeClr val="bg1">
                    <a:alpha val="0"/>
                  </a:schemeClr>
                </a:gs>
              </a:gsLst>
              <a:lin ang="5400000" scaled="1"/>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7" name="Freeform 7">
              <a:extLst>
                <a:ext uri="{FF2B5EF4-FFF2-40B4-BE49-F238E27FC236}">
                  <a16:creationId xmlns:a16="http://schemas.microsoft.com/office/drawing/2014/main" id="{8A0E0D05-75F0-4D93-BBC7-185C2E4FB970}"/>
                </a:ext>
              </a:extLst>
            </p:cNvPr>
            <p:cNvSpPr>
              <a:spLocks noChangeArrowheads="1"/>
            </p:cNvSpPr>
            <p:nvPr/>
          </p:nvSpPr>
          <p:spPr bwMode="auto">
            <a:xfrm>
              <a:off x="6817696" y="1112372"/>
              <a:ext cx="2850439" cy="42942"/>
            </a:xfrm>
            <a:custGeom>
              <a:avLst/>
              <a:gdLst>
                <a:gd name="connsiteX0" fmla="*/ 2683115 w 2850439"/>
                <a:gd name="connsiteY0" fmla="*/ 0 h 42942"/>
                <a:gd name="connsiteX1" fmla="*/ 2850439 w 2850439"/>
                <a:gd name="connsiteY1" fmla="*/ 0 h 42942"/>
                <a:gd name="connsiteX2" fmla="*/ 2850439 w 2850439"/>
                <a:gd name="connsiteY2" fmla="*/ 42942 h 42942"/>
                <a:gd name="connsiteX3" fmla="*/ 2683115 w 2850439"/>
                <a:gd name="connsiteY3" fmla="*/ 42942 h 42942"/>
                <a:gd name="connsiteX4" fmla="*/ 0 w 2850439"/>
                <a:gd name="connsiteY4" fmla="*/ 0 h 42942"/>
                <a:gd name="connsiteX5" fmla="*/ 167325 w 2850439"/>
                <a:gd name="connsiteY5" fmla="*/ 0 h 42942"/>
                <a:gd name="connsiteX6" fmla="*/ 167325 w 2850439"/>
                <a:gd name="connsiteY6" fmla="*/ 42942 h 42942"/>
                <a:gd name="connsiteX7" fmla="*/ 0 w 2850439"/>
                <a:gd name="connsiteY7" fmla="*/ 42942 h 42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50439" h="42942">
                  <a:moveTo>
                    <a:pt x="2683115" y="0"/>
                  </a:moveTo>
                  <a:lnTo>
                    <a:pt x="2850439" y="0"/>
                  </a:lnTo>
                  <a:lnTo>
                    <a:pt x="2850439" y="42942"/>
                  </a:lnTo>
                  <a:lnTo>
                    <a:pt x="2683115" y="42942"/>
                  </a:lnTo>
                  <a:close/>
                  <a:moveTo>
                    <a:pt x="0" y="0"/>
                  </a:moveTo>
                  <a:lnTo>
                    <a:pt x="167325" y="0"/>
                  </a:lnTo>
                  <a:lnTo>
                    <a:pt x="167325" y="42942"/>
                  </a:lnTo>
                  <a:lnTo>
                    <a:pt x="0" y="42942"/>
                  </a:lnTo>
                  <a:close/>
                </a:path>
              </a:pathLst>
            </a:custGeom>
            <a:solidFill>
              <a:srgbClr val="3333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8" name="Freeform 8">
              <a:extLst>
                <a:ext uri="{FF2B5EF4-FFF2-40B4-BE49-F238E27FC236}">
                  <a16:creationId xmlns:a16="http://schemas.microsoft.com/office/drawing/2014/main" id="{EBC956C7-C5B0-47AC-850C-71E31B33784E}"/>
                </a:ext>
              </a:extLst>
            </p:cNvPr>
            <p:cNvSpPr>
              <a:spLocks noChangeArrowheads="1"/>
            </p:cNvSpPr>
            <p:nvPr/>
          </p:nvSpPr>
          <p:spPr bwMode="auto">
            <a:xfrm>
              <a:off x="6817696" y="5717493"/>
              <a:ext cx="2850439" cy="42942"/>
            </a:xfrm>
            <a:custGeom>
              <a:avLst/>
              <a:gdLst>
                <a:gd name="connsiteX0" fmla="*/ 2683115 w 2850439"/>
                <a:gd name="connsiteY0" fmla="*/ 0 h 42942"/>
                <a:gd name="connsiteX1" fmla="*/ 2850439 w 2850439"/>
                <a:gd name="connsiteY1" fmla="*/ 0 h 42942"/>
                <a:gd name="connsiteX2" fmla="*/ 2850439 w 2850439"/>
                <a:gd name="connsiteY2" fmla="*/ 42942 h 42942"/>
                <a:gd name="connsiteX3" fmla="*/ 2683115 w 2850439"/>
                <a:gd name="connsiteY3" fmla="*/ 42942 h 42942"/>
                <a:gd name="connsiteX4" fmla="*/ 0 w 2850439"/>
                <a:gd name="connsiteY4" fmla="*/ 0 h 42942"/>
                <a:gd name="connsiteX5" fmla="*/ 167325 w 2850439"/>
                <a:gd name="connsiteY5" fmla="*/ 0 h 42942"/>
                <a:gd name="connsiteX6" fmla="*/ 167325 w 2850439"/>
                <a:gd name="connsiteY6" fmla="*/ 42942 h 42942"/>
                <a:gd name="connsiteX7" fmla="*/ 0 w 2850439"/>
                <a:gd name="connsiteY7" fmla="*/ 42942 h 42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50439" h="42942">
                  <a:moveTo>
                    <a:pt x="2683115" y="0"/>
                  </a:moveTo>
                  <a:lnTo>
                    <a:pt x="2850439" y="0"/>
                  </a:lnTo>
                  <a:lnTo>
                    <a:pt x="2850439" y="42942"/>
                  </a:lnTo>
                  <a:lnTo>
                    <a:pt x="2683115" y="42942"/>
                  </a:lnTo>
                  <a:close/>
                  <a:moveTo>
                    <a:pt x="0" y="0"/>
                  </a:moveTo>
                  <a:lnTo>
                    <a:pt x="167325" y="0"/>
                  </a:lnTo>
                  <a:lnTo>
                    <a:pt x="167325" y="42942"/>
                  </a:lnTo>
                  <a:lnTo>
                    <a:pt x="0" y="42942"/>
                  </a:lnTo>
                  <a:close/>
                </a:path>
              </a:pathLst>
            </a:custGeom>
            <a:solidFill>
              <a:srgbClr val="3333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9" name="Freeform 9">
              <a:extLst>
                <a:ext uri="{FF2B5EF4-FFF2-40B4-BE49-F238E27FC236}">
                  <a16:creationId xmlns:a16="http://schemas.microsoft.com/office/drawing/2014/main" id="{F321BF6C-F7A6-40D8-AB51-2B692DD2D562}"/>
                </a:ext>
              </a:extLst>
            </p:cNvPr>
            <p:cNvSpPr>
              <a:spLocks/>
            </p:cNvSpPr>
            <p:nvPr/>
          </p:nvSpPr>
          <p:spPr bwMode="auto">
            <a:xfrm>
              <a:off x="6868042" y="594111"/>
              <a:ext cx="2749748" cy="5668297"/>
            </a:xfrm>
            <a:custGeom>
              <a:avLst/>
              <a:gdLst>
                <a:gd name="connsiteX0" fmla="*/ 379072 w 2749748"/>
                <a:gd name="connsiteY0" fmla="*/ 119199 h 5668297"/>
                <a:gd name="connsiteX1" fmla="*/ 350937 w 2749748"/>
                <a:gd name="connsiteY1" fmla="*/ 125122 h 5668297"/>
                <a:gd name="connsiteX2" fmla="*/ 324284 w 2749748"/>
                <a:gd name="connsiteY2" fmla="*/ 132526 h 5668297"/>
                <a:gd name="connsiteX3" fmla="*/ 296150 w 2749748"/>
                <a:gd name="connsiteY3" fmla="*/ 141410 h 5668297"/>
                <a:gd name="connsiteX4" fmla="*/ 270977 w 2749748"/>
                <a:gd name="connsiteY4" fmla="*/ 154737 h 5668297"/>
                <a:gd name="connsiteX5" fmla="*/ 247285 w 2749748"/>
                <a:gd name="connsiteY5" fmla="*/ 169544 h 5668297"/>
                <a:gd name="connsiteX6" fmla="*/ 225074 w 2749748"/>
                <a:gd name="connsiteY6" fmla="*/ 184352 h 5668297"/>
                <a:gd name="connsiteX7" fmla="*/ 204343 w 2749748"/>
                <a:gd name="connsiteY7" fmla="*/ 203602 h 5668297"/>
                <a:gd name="connsiteX8" fmla="*/ 185094 w 2749748"/>
                <a:gd name="connsiteY8" fmla="*/ 224332 h 5668297"/>
                <a:gd name="connsiteX9" fmla="*/ 167325 w 2749748"/>
                <a:gd name="connsiteY9" fmla="*/ 246543 h 5668297"/>
                <a:gd name="connsiteX10" fmla="*/ 153998 w 2749748"/>
                <a:gd name="connsiteY10" fmla="*/ 271716 h 5668297"/>
                <a:gd name="connsiteX11" fmla="*/ 142152 w 2749748"/>
                <a:gd name="connsiteY11" fmla="*/ 296889 h 5668297"/>
                <a:gd name="connsiteX12" fmla="*/ 131787 w 2749748"/>
                <a:gd name="connsiteY12" fmla="*/ 323542 h 5668297"/>
                <a:gd name="connsiteX13" fmla="*/ 124383 w 2749748"/>
                <a:gd name="connsiteY13" fmla="*/ 351676 h 5668297"/>
                <a:gd name="connsiteX14" fmla="*/ 119941 w 2749748"/>
                <a:gd name="connsiteY14" fmla="*/ 381291 h 5668297"/>
                <a:gd name="connsiteX15" fmla="*/ 116979 w 2749748"/>
                <a:gd name="connsiteY15" fmla="*/ 410906 h 5668297"/>
                <a:gd name="connsiteX16" fmla="*/ 116979 w 2749748"/>
                <a:gd name="connsiteY16" fmla="*/ 5258871 h 5668297"/>
                <a:gd name="connsiteX17" fmla="*/ 119941 w 2749748"/>
                <a:gd name="connsiteY17" fmla="*/ 5288486 h 5668297"/>
                <a:gd name="connsiteX18" fmla="*/ 124383 w 2749748"/>
                <a:gd name="connsiteY18" fmla="*/ 5318101 h 5668297"/>
                <a:gd name="connsiteX19" fmla="*/ 131787 w 2749748"/>
                <a:gd name="connsiteY19" fmla="*/ 5346235 h 5668297"/>
                <a:gd name="connsiteX20" fmla="*/ 142152 w 2749748"/>
                <a:gd name="connsiteY20" fmla="*/ 5372888 h 5668297"/>
                <a:gd name="connsiteX21" fmla="*/ 153998 w 2749748"/>
                <a:gd name="connsiteY21" fmla="*/ 5398061 h 5668297"/>
                <a:gd name="connsiteX22" fmla="*/ 167325 w 2749748"/>
                <a:gd name="connsiteY22" fmla="*/ 5420272 h 5668297"/>
                <a:gd name="connsiteX23" fmla="*/ 185094 w 2749748"/>
                <a:gd name="connsiteY23" fmla="*/ 5442483 h 5668297"/>
                <a:gd name="connsiteX24" fmla="*/ 204343 w 2749748"/>
                <a:gd name="connsiteY24" fmla="*/ 5464695 h 5668297"/>
                <a:gd name="connsiteX25" fmla="*/ 225074 w 2749748"/>
                <a:gd name="connsiteY25" fmla="*/ 5482464 h 5668297"/>
                <a:gd name="connsiteX26" fmla="*/ 247285 w 2749748"/>
                <a:gd name="connsiteY26" fmla="*/ 5500233 h 5668297"/>
                <a:gd name="connsiteX27" fmla="*/ 270977 w 2749748"/>
                <a:gd name="connsiteY27" fmla="*/ 5515040 h 5668297"/>
                <a:gd name="connsiteX28" fmla="*/ 296150 w 2749748"/>
                <a:gd name="connsiteY28" fmla="*/ 5526886 h 5668297"/>
                <a:gd name="connsiteX29" fmla="*/ 324284 w 2749748"/>
                <a:gd name="connsiteY29" fmla="*/ 5537251 h 5668297"/>
                <a:gd name="connsiteX30" fmla="*/ 350937 w 2749748"/>
                <a:gd name="connsiteY30" fmla="*/ 5544655 h 5668297"/>
                <a:gd name="connsiteX31" fmla="*/ 379072 w 2749748"/>
                <a:gd name="connsiteY31" fmla="*/ 5547617 h 5668297"/>
                <a:gd name="connsiteX32" fmla="*/ 408686 w 2749748"/>
                <a:gd name="connsiteY32" fmla="*/ 5549097 h 5668297"/>
                <a:gd name="connsiteX33" fmla="*/ 2341062 w 2749748"/>
                <a:gd name="connsiteY33" fmla="*/ 5549097 h 5668297"/>
                <a:gd name="connsiteX34" fmla="*/ 2372158 w 2749748"/>
                <a:gd name="connsiteY34" fmla="*/ 5547617 h 5668297"/>
                <a:gd name="connsiteX35" fmla="*/ 2398811 w 2749748"/>
                <a:gd name="connsiteY35" fmla="*/ 5544655 h 5668297"/>
                <a:gd name="connsiteX36" fmla="*/ 2428426 w 2749748"/>
                <a:gd name="connsiteY36" fmla="*/ 5537251 h 5668297"/>
                <a:gd name="connsiteX37" fmla="*/ 2453598 w 2749748"/>
                <a:gd name="connsiteY37" fmla="*/ 5526886 h 5668297"/>
                <a:gd name="connsiteX38" fmla="*/ 2481733 w 2749748"/>
                <a:gd name="connsiteY38" fmla="*/ 5515040 h 5668297"/>
                <a:gd name="connsiteX39" fmla="*/ 2503944 w 2749748"/>
                <a:gd name="connsiteY39" fmla="*/ 5500233 h 5668297"/>
                <a:gd name="connsiteX40" fmla="*/ 2526155 w 2749748"/>
                <a:gd name="connsiteY40" fmla="*/ 5482464 h 5668297"/>
                <a:gd name="connsiteX41" fmla="*/ 2548366 w 2749748"/>
                <a:gd name="connsiteY41" fmla="*/ 5464695 h 5668297"/>
                <a:gd name="connsiteX42" fmla="*/ 2566135 w 2749748"/>
                <a:gd name="connsiteY42" fmla="*/ 5442483 h 5668297"/>
                <a:gd name="connsiteX43" fmla="*/ 2583904 w 2749748"/>
                <a:gd name="connsiteY43" fmla="*/ 5420272 h 5668297"/>
                <a:gd name="connsiteX44" fmla="*/ 2598712 w 2749748"/>
                <a:gd name="connsiteY44" fmla="*/ 5398061 h 5668297"/>
                <a:gd name="connsiteX45" fmla="*/ 2610558 w 2749748"/>
                <a:gd name="connsiteY45" fmla="*/ 5372888 h 5668297"/>
                <a:gd name="connsiteX46" fmla="*/ 2620923 w 2749748"/>
                <a:gd name="connsiteY46" fmla="*/ 5346235 h 5668297"/>
                <a:gd name="connsiteX47" fmla="*/ 2625365 w 2749748"/>
                <a:gd name="connsiteY47" fmla="*/ 5318101 h 5668297"/>
                <a:gd name="connsiteX48" fmla="*/ 2629808 w 2749748"/>
                <a:gd name="connsiteY48" fmla="*/ 5288486 h 5668297"/>
                <a:gd name="connsiteX49" fmla="*/ 2632769 w 2749748"/>
                <a:gd name="connsiteY49" fmla="*/ 5258871 h 5668297"/>
                <a:gd name="connsiteX50" fmla="*/ 2632769 w 2749748"/>
                <a:gd name="connsiteY50" fmla="*/ 410906 h 5668297"/>
                <a:gd name="connsiteX51" fmla="*/ 2629808 w 2749748"/>
                <a:gd name="connsiteY51" fmla="*/ 381291 h 5668297"/>
                <a:gd name="connsiteX52" fmla="*/ 2625365 w 2749748"/>
                <a:gd name="connsiteY52" fmla="*/ 351676 h 5668297"/>
                <a:gd name="connsiteX53" fmla="*/ 2620923 w 2749748"/>
                <a:gd name="connsiteY53" fmla="*/ 323542 h 5668297"/>
                <a:gd name="connsiteX54" fmla="*/ 2610558 w 2749748"/>
                <a:gd name="connsiteY54" fmla="*/ 296889 h 5668297"/>
                <a:gd name="connsiteX55" fmla="*/ 2598712 w 2749748"/>
                <a:gd name="connsiteY55" fmla="*/ 271716 h 5668297"/>
                <a:gd name="connsiteX56" fmla="*/ 2583904 w 2749748"/>
                <a:gd name="connsiteY56" fmla="*/ 246543 h 5668297"/>
                <a:gd name="connsiteX57" fmla="*/ 2566135 w 2749748"/>
                <a:gd name="connsiteY57" fmla="*/ 224332 h 5668297"/>
                <a:gd name="connsiteX58" fmla="*/ 2548366 w 2749748"/>
                <a:gd name="connsiteY58" fmla="*/ 203602 h 5668297"/>
                <a:gd name="connsiteX59" fmla="*/ 2526155 w 2749748"/>
                <a:gd name="connsiteY59" fmla="*/ 184352 h 5668297"/>
                <a:gd name="connsiteX60" fmla="*/ 2503944 w 2749748"/>
                <a:gd name="connsiteY60" fmla="*/ 169544 h 5668297"/>
                <a:gd name="connsiteX61" fmla="*/ 2481733 w 2749748"/>
                <a:gd name="connsiteY61" fmla="*/ 154737 h 5668297"/>
                <a:gd name="connsiteX62" fmla="*/ 2453598 w 2749748"/>
                <a:gd name="connsiteY62" fmla="*/ 141410 h 5668297"/>
                <a:gd name="connsiteX63" fmla="*/ 2428426 w 2749748"/>
                <a:gd name="connsiteY63" fmla="*/ 132526 h 5668297"/>
                <a:gd name="connsiteX64" fmla="*/ 2398811 w 2749748"/>
                <a:gd name="connsiteY64" fmla="*/ 125122 h 5668297"/>
                <a:gd name="connsiteX65" fmla="*/ 2372158 w 2749748"/>
                <a:gd name="connsiteY65" fmla="*/ 119199 h 5668297"/>
                <a:gd name="connsiteX66" fmla="*/ 2341062 w 2749748"/>
                <a:gd name="connsiteY66" fmla="*/ 119199 h 5668297"/>
                <a:gd name="connsiteX67" fmla="*/ 2129315 w 2749748"/>
                <a:gd name="connsiteY67" fmla="*/ 119199 h 5668297"/>
                <a:gd name="connsiteX68" fmla="*/ 2117469 w 2749748"/>
                <a:gd name="connsiteY68" fmla="*/ 119199 h 5668297"/>
                <a:gd name="connsiteX69" fmla="*/ 2107104 w 2749748"/>
                <a:gd name="connsiteY69" fmla="*/ 122161 h 5668297"/>
                <a:gd name="connsiteX70" fmla="*/ 2096738 w 2749748"/>
                <a:gd name="connsiteY70" fmla="*/ 126603 h 5668297"/>
                <a:gd name="connsiteX71" fmla="*/ 2089335 w 2749748"/>
                <a:gd name="connsiteY71" fmla="*/ 134007 h 5668297"/>
                <a:gd name="connsiteX72" fmla="*/ 2081931 w 2749748"/>
                <a:gd name="connsiteY72" fmla="*/ 141410 h 5668297"/>
                <a:gd name="connsiteX73" fmla="*/ 2077489 w 2749748"/>
                <a:gd name="connsiteY73" fmla="*/ 151776 h 5668297"/>
                <a:gd name="connsiteX74" fmla="*/ 2074527 w 2749748"/>
                <a:gd name="connsiteY74" fmla="*/ 162141 h 5668297"/>
                <a:gd name="connsiteX75" fmla="*/ 2074527 w 2749748"/>
                <a:gd name="connsiteY75" fmla="*/ 173987 h 5668297"/>
                <a:gd name="connsiteX76" fmla="*/ 2073046 w 2749748"/>
                <a:gd name="connsiteY76" fmla="*/ 188794 h 5668297"/>
                <a:gd name="connsiteX77" fmla="*/ 2073046 w 2749748"/>
                <a:gd name="connsiteY77" fmla="*/ 203602 h 5668297"/>
                <a:gd name="connsiteX78" fmla="*/ 2062681 w 2749748"/>
                <a:gd name="connsiteY78" fmla="*/ 231736 h 5668297"/>
                <a:gd name="connsiteX79" fmla="*/ 2050835 w 2749748"/>
                <a:gd name="connsiteY79" fmla="*/ 256909 h 5668297"/>
                <a:gd name="connsiteX80" fmla="*/ 2030105 w 2749748"/>
                <a:gd name="connsiteY80" fmla="*/ 279120 h 5668297"/>
                <a:gd name="connsiteX81" fmla="*/ 2007894 w 2749748"/>
                <a:gd name="connsiteY81" fmla="*/ 296889 h 5668297"/>
                <a:gd name="connsiteX82" fmla="*/ 1982721 w 2749748"/>
                <a:gd name="connsiteY82" fmla="*/ 311696 h 5668297"/>
                <a:gd name="connsiteX83" fmla="*/ 1956067 w 2749748"/>
                <a:gd name="connsiteY83" fmla="*/ 319100 h 5668297"/>
                <a:gd name="connsiteX84" fmla="*/ 1941260 w 2749748"/>
                <a:gd name="connsiteY84" fmla="*/ 320581 h 5668297"/>
                <a:gd name="connsiteX85" fmla="*/ 1924972 w 2749748"/>
                <a:gd name="connsiteY85" fmla="*/ 320581 h 5668297"/>
                <a:gd name="connsiteX86" fmla="*/ 824777 w 2749748"/>
                <a:gd name="connsiteY86" fmla="*/ 320581 h 5668297"/>
                <a:gd name="connsiteX87" fmla="*/ 809969 w 2749748"/>
                <a:gd name="connsiteY87" fmla="*/ 320581 h 5668297"/>
                <a:gd name="connsiteX88" fmla="*/ 795162 w 2749748"/>
                <a:gd name="connsiteY88" fmla="*/ 319100 h 5668297"/>
                <a:gd name="connsiteX89" fmla="*/ 767027 w 2749748"/>
                <a:gd name="connsiteY89" fmla="*/ 311696 h 5668297"/>
                <a:gd name="connsiteX90" fmla="*/ 741855 w 2749748"/>
                <a:gd name="connsiteY90" fmla="*/ 296889 h 5668297"/>
                <a:gd name="connsiteX91" fmla="*/ 719643 w 2749748"/>
                <a:gd name="connsiteY91" fmla="*/ 279120 h 5668297"/>
                <a:gd name="connsiteX92" fmla="*/ 701874 w 2749748"/>
                <a:gd name="connsiteY92" fmla="*/ 256909 h 5668297"/>
                <a:gd name="connsiteX93" fmla="*/ 687067 w 2749748"/>
                <a:gd name="connsiteY93" fmla="*/ 231736 h 5668297"/>
                <a:gd name="connsiteX94" fmla="*/ 679663 w 2749748"/>
                <a:gd name="connsiteY94" fmla="*/ 203602 h 5668297"/>
                <a:gd name="connsiteX95" fmla="*/ 678183 w 2749748"/>
                <a:gd name="connsiteY95" fmla="*/ 188794 h 5668297"/>
                <a:gd name="connsiteX96" fmla="*/ 678183 w 2749748"/>
                <a:gd name="connsiteY96" fmla="*/ 173987 h 5668297"/>
                <a:gd name="connsiteX97" fmla="*/ 675221 w 2749748"/>
                <a:gd name="connsiteY97" fmla="*/ 162141 h 5668297"/>
                <a:gd name="connsiteX98" fmla="*/ 672260 w 2749748"/>
                <a:gd name="connsiteY98" fmla="*/ 151776 h 5668297"/>
                <a:gd name="connsiteX99" fmla="*/ 667817 w 2749748"/>
                <a:gd name="connsiteY99" fmla="*/ 141410 h 5668297"/>
                <a:gd name="connsiteX100" fmla="*/ 660414 w 2749748"/>
                <a:gd name="connsiteY100" fmla="*/ 134007 h 5668297"/>
                <a:gd name="connsiteX101" fmla="*/ 653010 w 2749748"/>
                <a:gd name="connsiteY101" fmla="*/ 126603 h 5668297"/>
                <a:gd name="connsiteX102" fmla="*/ 642645 w 2749748"/>
                <a:gd name="connsiteY102" fmla="*/ 122161 h 5668297"/>
                <a:gd name="connsiteX103" fmla="*/ 632279 w 2749748"/>
                <a:gd name="connsiteY103" fmla="*/ 119199 h 5668297"/>
                <a:gd name="connsiteX104" fmla="*/ 623395 w 2749748"/>
                <a:gd name="connsiteY104" fmla="*/ 119199 h 5668297"/>
                <a:gd name="connsiteX105" fmla="*/ 408686 w 2749748"/>
                <a:gd name="connsiteY105" fmla="*/ 119199 h 5668297"/>
                <a:gd name="connsiteX106" fmla="*/ 389437 w 2749748"/>
                <a:gd name="connsiteY106" fmla="*/ 0 h 5668297"/>
                <a:gd name="connsiteX107" fmla="*/ 2361792 w 2749748"/>
                <a:gd name="connsiteY107" fmla="*/ 0 h 5668297"/>
                <a:gd name="connsiteX108" fmla="*/ 2401772 w 2749748"/>
                <a:gd name="connsiteY108" fmla="*/ 2962 h 5668297"/>
                <a:gd name="connsiteX109" fmla="*/ 2441752 w 2749748"/>
                <a:gd name="connsiteY109" fmla="*/ 10365 h 5668297"/>
                <a:gd name="connsiteX110" fmla="*/ 2478771 w 2749748"/>
                <a:gd name="connsiteY110" fmla="*/ 17769 h 5668297"/>
                <a:gd name="connsiteX111" fmla="*/ 2512828 w 2749748"/>
                <a:gd name="connsiteY111" fmla="*/ 32577 h 5668297"/>
                <a:gd name="connsiteX112" fmla="*/ 2548366 w 2749748"/>
                <a:gd name="connsiteY112" fmla="*/ 47384 h 5668297"/>
                <a:gd name="connsiteX113" fmla="*/ 2577981 w 2749748"/>
                <a:gd name="connsiteY113" fmla="*/ 68114 h 5668297"/>
                <a:gd name="connsiteX114" fmla="*/ 2607596 w 2749748"/>
                <a:gd name="connsiteY114" fmla="*/ 90326 h 5668297"/>
                <a:gd name="connsiteX115" fmla="*/ 2635730 w 2749748"/>
                <a:gd name="connsiteY115" fmla="*/ 115498 h 5668297"/>
                <a:gd name="connsiteX116" fmla="*/ 2660903 w 2749748"/>
                <a:gd name="connsiteY116" fmla="*/ 142152 h 5668297"/>
                <a:gd name="connsiteX117" fmla="*/ 2683114 w 2749748"/>
                <a:gd name="connsiteY117" fmla="*/ 173247 h 5668297"/>
                <a:gd name="connsiteX118" fmla="*/ 2702364 w 2749748"/>
                <a:gd name="connsiteY118" fmla="*/ 204343 h 5668297"/>
                <a:gd name="connsiteX119" fmla="*/ 2720133 w 2749748"/>
                <a:gd name="connsiteY119" fmla="*/ 239881 h 5668297"/>
                <a:gd name="connsiteX120" fmla="*/ 2731979 w 2749748"/>
                <a:gd name="connsiteY120" fmla="*/ 273938 h 5668297"/>
                <a:gd name="connsiteX121" fmla="*/ 2742344 w 2749748"/>
                <a:gd name="connsiteY121" fmla="*/ 312438 h 5668297"/>
                <a:gd name="connsiteX122" fmla="*/ 2748267 w 2749748"/>
                <a:gd name="connsiteY122" fmla="*/ 349456 h 5668297"/>
                <a:gd name="connsiteX123" fmla="*/ 2749748 w 2749748"/>
                <a:gd name="connsiteY123" fmla="*/ 389436 h 5668297"/>
                <a:gd name="connsiteX124" fmla="*/ 2749748 w 2749748"/>
                <a:gd name="connsiteY124" fmla="*/ 5281822 h 5668297"/>
                <a:gd name="connsiteX125" fmla="*/ 2748267 w 2749748"/>
                <a:gd name="connsiteY125" fmla="*/ 5321803 h 5668297"/>
                <a:gd name="connsiteX126" fmla="*/ 2742344 w 2749748"/>
                <a:gd name="connsiteY126" fmla="*/ 5358821 h 5668297"/>
                <a:gd name="connsiteX127" fmla="*/ 2731979 w 2749748"/>
                <a:gd name="connsiteY127" fmla="*/ 5395840 h 5668297"/>
                <a:gd name="connsiteX128" fmla="*/ 2720133 w 2749748"/>
                <a:gd name="connsiteY128" fmla="*/ 5431378 h 5668297"/>
                <a:gd name="connsiteX129" fmla="*/ 2702364 w 2749748"/>
                <a:gd name="connsiteY129" fmla="*/ 5465435 h 5668297"/>
                <a:gd name="connsiteX130" fmla="*/ 2683114 w 2749748"/>
                <a:gd name="connsiteY130" fmla="*/ 5498011 h 5668297"/>
                <a:gd name="connsiteX131" fmla="*/ 2660903 w 2749748"/>
                <a:gd name="connsiteY131" fmla="*/ 5527626 h 5668297"/>
                <a:gd name="connsiteX132" fmla="*/ 2635730 w 2749748"/>
                <a:gd name="connsiteY132" fmla="*/ 5555761 h 5668297"/>
                <a:gd name="connsiteX133" fmla="*/ 2607596 w 2749748"/>
                <a:gd name="connsiteY133" fmla="*/ 5580933 h 5668297"/>
                <a:gd name="connsiteX134" fmla="*/ 2577981 w 2749748"/>
                <a:gd name="connsiteY134" fmla="*/ 5603144 h 5668297"/>
                <a:gd name="connsiteX135" fmla="*/ 2548366 w 2749748"/>
                <a:gd name="connsiteY135" fmla="*/ 5622394 h 5668297"/>
                <a:gd name="connsiteX136" fmla="*/ 2512828 w 2749748"/>
                <a:gd name="connsiteY136" fmla="*/ 5637202 h 5668297"/>
                <a:gd name="connsiteX137" fmla="*/ 2478771 w 2749748"/>
                <a:gd name="connsiteY137" fmla="*/ 5650528 h 5668297"/>
                <a:gd name="connsiteX138" fmla="*/ 2441752 w 2749748"/>
                <a:gd name="connsiteY138" fmla="*/ 5660894 h 5668297"/>
                <a:gd name="connsiteX139" fmla="*/ 2401772 w 2749748"/>
                <a:gd name="connsiteY139" fmla="*/ 5668297 h 5668297"/>
                <a:gd name="connsiteX140" fmla="*/ 2361792 w 2749748"/>
                <a:gd name="connsiteY140" fmla="*/ 5668297 h 5668297"/>
                <a:gd name="connsiteX141" fmla="*/ 389437 w 2749748"/>
                <a:gd name="connsiteY141" fmla="*/ 5668297 h 5668297"/>
                <a:gd name="connsiteX142" fmla="*/ 349457 w 2749748"/>
                <a:gd name="connsiteY142" fmla="*/ 5668297 h 5668297"/>
                <a:gd name="connsiteX143" fmla="*/ 310957 w 2749748"/>
                <a:gd name="connsiteY143" fmla="*/ 5660894 h 5668297"/>
                <a:gd name="connsiteX144" fmla="*/ 273939 w 2749748"/>
                <a:gd name="connsiteY144" fmla="*/ 5650528 h 5668297"/>
                <a:gd name="connsiteX145" fmla="*/ 236920 w 2749748"/>
                <a:gd name="connsiteY145" fmla="*/ 5637202 h 5668297"/>
                <a:gd name="connsiteX146" fmla="*/ 204343 w 2749748"/>
                <a:gd name="connsiteY146" fmla="*/ 5622394 h 5668297"/>
                <a:gd name="connsiteX147" fmla="*/ 171767 w 2749748"/>
                <a:gd name="connsiteY147" fmla="*/ 5603144 h 5668297"/>
                <a:gd name="connsiteX148" fmla="*/ 142152 w 2749748"/>
                <a:gd name="connsiteY148" fmla="*/ 5580933 h 5668297"/>
                <a:gd name="connsiteX149" fmla="*/ 115499 w 2749748"/>
                <a:gd name="connsiteY149" fmla="*/ 5555761 h 5668297"/>
                <a:gd name="connsiteX150" fmla="*/ 90326 w 2749748"/>
                <a:gd name="connsiteY150" fmla="*/ 5527626 h 5668297"/>
                <a:gd name="connsiteX151" fmla="*/ 68115 w 2749748"/>
                <a:gd name="connsiteY151" fmla="*/ 5498011 h 5668297"/>
                <a:gd name="connsiteX152" fmla="*/ 47384 w 2749748"/>
                <a:gd name="connsiteY152" fmla="*/ 5465435 h 5668297"/>
                <a:gd name="connsiteX153" fmla="*/ 29615 w 2749748"/>
                <a:gd name="connsiteY153" fmla="*/ 5431378 h 5668297"/>
                <a:gd name="connsiteX154" fmla="*/ 17769 w 2749748"/>
                <a:gd name="connsiteY154" fmla="*/ 5395840 h 5668297"/>
                <a:gd name="connsiteX155" fmla="*/ 7404 w 2749748"/>
                <a:gd name="connsiteY155" fmla="*/ 5358821 h 5668297"/>
                <a:gd name="connsiteX156" fmla="*/ 2962 w 2749748"/>
                <a:gd name="connsiteY156" fmla="*/ 5321803 h 5668297"/>
                <a:gd name="connsiteX157" fmla="*/ 0 w 2749748"/>
                <a:gd name="connsiteY157" fmla="*/ 5281822 h 5668297"/>
                <a:gd name="connsiteX158" fmla="*/ 0 w 2749748"/>
                <a:gd name="connsiteY158" fmla="*/ 389436 h 5668297"/>
                <a:gd name="connsiteX159" fmla="*/ 2962 w 2749748"/>
                <a:gd name="connsiteY159" fmla="*/ 349456 h 5668297"/>
                <a:gd name="connsiteX160" fmla="*/ 7404 w 2749748"/>
                <a:gd name="connsiteY160" fmla="*/ 312438 h 5668297"/>
                <a:gd name="connsiteX161" fmla="*/ 17769 w 2749748"/>
                <a:gd name="connsiteY161" fmla="*/ 273938 h 5668297"/>
                <a:gd name="connsiteX162" fmla="*/ 29615 w 2749748"/>
                <a:gd name="connsiteY162" fmla="*/ 239881 h 5668297"/>
                <a:gd name="connsiteX163" fmla="*/ 47384 w 2749748"/>
                <a:gd name="connsiteY163" fmla="*/ 204343 h 5668297"/>
                <a:gd name="connsiteX164" fmla="*/ 68115 w 2749748"/>
                <a:gd name="connsiteY164" fmla="*/ 173247 h 5668297"/>
                <a:gd name="connsiteX165" fmla="*/ 90326 w 2749748"/>
                <a:gd name="connsiteY165" fmla="*/ 142152 h 5668297"/>
                <a:gd name="connsiteX166" fmla="*/ 115499 w 2749748"/>
                <a:gd name="connsiteY166" fmla="*/ 115498 h 5668297"/>
                <a:gd name="connsiteX167" fmla="*/ 142152 w 2749748"/>
                <a:gd name="connsiteY167" fmla="*/ 90326 h 5668297"/>
                <a:gd name="connsiteX168" fmla="*/ 171767 w 2749748"/>
                <a:gd name="connsiteY168" fmla="*/ 68114 h 5668297"/>
                <a:gd name="connsiteX169" fmla="*/ 204343 w 2749748"/>
                <a:gd name="connsiteY169" fmla="*/ 47384 h 5668297"/>
                <a:gd name="connsiteX170" fmla="*/ 236920 w 2749748"/>
                <a:gd name="connsiteY170" fmla="*/ 32577 h 5668297"/>
                <a:gd name="connsiteX171" fmla="*/ 273939 w 2749748"/>
                <a:gd name="connsiteY171" fmla="*/ 17769 h 5668297"/>
                <a:gd name="connsiteX172" fmla="*/ 310957 w 2749748"/>
                <a:gd name="connsiteY172" fmla="*/ 10365 h 5668297"/>
                <a:gd name="connsiteX173" fmla="*/ 349457 w 2749748"/>
                <a:gd name="connsiteY173" fmla="*/ 2962 h 56682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749748" h="5668297">
                  <a:moveTo>
                    <a:pt x="379072" y="119199"/>
                  </a:moveTo>
                  <a:lnTo>
                    <a:pt x="350937" y="125122"/>
                  </a:lnTo>
                  <a:lnTo>
                    <a:pt x="324284" y="132526"/>
                  </a:lnTo>
                  <a:lnTo>
                    <a:pt x="296150" y="141410"/>
                  </a:lnTo>
                  <a:lnTo>
                    <a:pt x="270977" y="154737"/>
                  </a:lnTo>
                  <a:lnTo>
                    <a:pt x="247285" y="169544"/>
                  </a:lnTo>
                  <a:lnTo>
                    <a:pt x="225074" y="184352"/>
                  </a:lnTo>
                  <a:lnTo>
                    <a:pt x="204343" y="203602"/>
                  </a:lnTo>
                  <a:lnTo>
                    <a:pt x="185094" y="224332"/>
                  </a:lnTo>
                  <a:lnTo>
                    <a:pt x="167325" y="246543"/>
                  </a:lnTo>
                  <a:lnTo>
                    <a:pt x="153998" y="271716"/>
                  </a:lnTo>
                  <a:lnTo>
                    <a:pt x="142152" y="296889"/>
                  </a:lnTo>
                  <a:lnTo>
                    <a:pt x="131787" y="323542"/>
                  </a:lnTo>
                  <a:lnTo>
                    <a:pt x="124383" y="351676"/>
                  </a:lnTo>
                  <a:lnTo>
                    <a:pt x="119941" y="381291"/>
                  </a:lnTo>
                  <a:lnTo>
                    <a:pt x="116979" y="410906"/>
                  </a:lnTo>
                  <a:lnTo>
                    <a:pt x="116979" y="5258871"/>
                  </a:lnTo>
                  <a:lnTo>
                    <a:pt x="119941" y="5288486"/>
                  </a:lnTo>
                  <a:lnTo>
                    <a:pt x="124383" y="5318101"/>
                  </a:lnTo>
                  <a:lnTo>
                    <a:pt x="131787" y="5346235"/>
                  </a:lnTo>
                  <a:lnTo>
                    <a:pt x="142152" y="5372888"/>
                  </a:lnTo>
                  <a:lnTo>
                    <a:pt x="153998" y="5398061"/>
                  </a:lnTo>
                  <a:lnTo>
                    <a:pt x="167325" y="5420272"/>
                  </a:lnTo>
                  <a:lnTo>
                    <a:pt x="185094" y="5442483"/>
                  </a:lnTo>
                  <a:lnTo>
                    <a:pt x="204343" y="5464695"/>
                  </a:lnTo>
                  <a:lnTo>
                    <a:pt x="225074" y="5482464"/>
                  </a:lnTo>
                  <a:lnTo>
                    <a:pt x="247285" y="5500233"/>
                  </a:lnTo>
                  <a:lnTo>
                    <a:pt x="270977" y="5515040"/>
                  </a:lnTo>
                  <a:lnTo>
                    <a:pt x="296150" y="5526886"/>
                  </a:lnTo>
                  <a:lnTo>
                    <a:pt x="324284" y="5537251"/>
                  </a:lnTo>
                  <a:lnTo>
                    <a:pt x="350937" y="5544655"/>
                  </a:lnTo>
                  <a:lnTo>
                    <a:pt x="379072" y="5547617"/>
                  </a:lnTo>
                  <a:lnTo>
                    <a:pt x="408686" y="5549097"/>
                  </a:lnTo>
                  <a:lnTo>
                    <a:pt x="2341062" y="5549097"/>
                  </a:lnTo>
                  <a:lnTo>
                    <a:pt x="2372158" y="5547617"/>
                  </a:lnTo>
                  <a:lnTo>
                    <a:pt x="2398811" y="5544655"/>
                  </a:lnTo>
                  <a:lnTo>
                    <a:pt x="2428426" y="5537251"/>
                  </a:lnTo>
                  <a:lnTo>
                    <a:pt x="2453598" y="5526886"/>
                  </a:lnTo>
                  <a:lnTo>
                    <a:pt x="2481733" y="5515040"/>
                  </a:lnTo>
                  <a:lnTo>
                    <a:pt x="2503944" y="5500233"/>
                  </a:lnTo>
                  <a:lnTo>
                    <a:pt x="2526155" y="5482464"/>
                  </a:lnTo>
                  <a:lnTo>
                    <a:pt x="2548366" y="5464695"/>
                  </a:lnTo>
                  <a:lnTo>
                    <a:pt x="2566135" y="5442483"/>
                  </a:lnTo>
                  <a:lnTo>
                    <a:pt x="2583904" y="5420272"/>
                  </a:lnTo>
                  <a:lnTo>
                    <a:pt x="2598712" y="5398061"/>
                  </a:lnTo>
                  <a:lnTo>
                    <a:pt x="2610558" y="5372888"/>
                  </a:lnTo>
                  <a:lnTo>
                    <a:pt x="2620923" y="5346235"/>
                  </a:lnTo>
                  <a:lnTo>
                    <a:pt x="2625365" y="5318101"/>
                  </a:lnTo>
                  <a:lnTo>
                    <a:pt x="2629808" y="5288486"/>
                  </a:lnTo>
                  <a:lnTo>
                    <a:pt x="2632769" y="5258871"/>
                  </a:lnTo>
                  <a:lnTo>
                    <a:pt x="2632769" y="410906"/>
                  </a:lnTo>
                  <a:lnTo>
                    <a:pt x="2629808" y="381291"/>
                  </a:lnTo>
                  <a:lnTo>
                    <a:pt x="2625365" y="351676"/>
                  </a:lnTo>
                  <a:lnTo>
                    <a:pt x="2620923" y="323542"/>
                  </a:lnTo>
                  <a:lnTo>
                    <a:pt x="2610558" y="296889"/>
                  </a:lnTo>
                  <a:lnTo>
                    <a:pt x="2598712" y="271716"/>
                  </a:lnTo>
                  <a:lnTo>
                    <a:pt x="2583904" y="246543"/>
                  </a:lnTo>
                  <a:lnTo>
                    <a:pt x="2566135" y="224332"/>
                  </a:lnTo>
                  <a:lnTo>
                    <a:pt x="2548366" y="203602"/>
                  </a:lnTo>
                  <a:lnTo>
                    <a:pt x="2526155" y="184352"/>
                  </a:lnTo>
                  <a:lnTo>
                    <a:pt x="2503944" y="169544"/>
                  </a:lnTo>
                  <a:lnTo>
                    <a:pt x="2481733" y="154737"/>
                  </a:lnTo>
                  <a:lnTo>
                    <a:pt x="2453598" y="141410"/>
                  </a:lnTo>
                  <a:lnTo>
                    <a:pt x="2428426" y="132526"/>
                  </a:lnTo>
                  <a:lnTo>
                    <a:pt x="2398811" y="125122"/>
                  </a:lnTo>
                  <a:lnTo>
                    <a:pt x="2372158" y="119199"/>
                  </a:lnTo>
                  <a:lnTo>
                    <a:pt x="2341062" y="119199"/>
                  </a:lnTo>
                  <a:lnTo>
                    <a:pt x="2129315" y="119199"/>
                  </a:lnTo>
                  <a:lnTo>
                    <a:pt x="2117469" y="119199"/>
                  </a:lnTo>
                  <a:lnTo>
                    <a:pt x="2107104" y="122161"/>
                  </a:lnTo>
                  <a:lnTo>
                    <a:pt x="2096738" y="126603"/>
                  </a:lnTo>
                  <a:lnTo>
                    <a:pt x="2089335" y="134007"/>
                  </a:lnTo>
                  <a:lnTo>
                    <a:pt x="2081931" y="141410"/>
                  </a:lnTo>
                  <a:lnTo>
                    <a:pt x="2077489" y="151776"/>
                  </a:lnTo>
                  <a:lnTo>
                    <a:pt x="2074527" y="162141"/>
                  </a:lnTo>
                  <a:lnTo>
                    <a:pt x="2074527" y="173987"/>
                  </a:lnTo>
                  <a:lnTo>
                    <a:pt x="2073046" y="188794"/>
                  </a:lnTo>
                  <a:lnTo>
                    <a:pt x="2073046" y="203602"/>
                  </a:lnTo>
                  <a:lnTo>
                    <a:pt x="2062681" y="231736"/>
                  </a:lnTo>
                  <a:lnTo>
                    <a:pt x="2050835" y="256909"/>
                  </a:lnTo>
                  <a:lnTo>
                    <a:pt x="2030105" y="279120"/>
                  </a:lnTo>
                  <a:lnTo>
                    <a:pt x="2007894" y="296889"/>
                  </a:lnTo>
                  <a:lnTo>
                    <a:pt x="1982721" y="311696"/>
                  </a:lnTo>
                  <a:lnTo>
                    <a:pt x="1956067" y="319100"/>
                  </a:lnTo>
                  <a:lnTo>
                    <a:pt x="1941260" y="320581"/>
                  </a:lnTo>
                  <a:lnTo>
                    <a:pt x="1924972" y="320581"/>
                  </a:lnTo>
                  <a:lnTo>
                    <a:pt x="824777" y="320581"/>
                  </a:lnTo>
                  <a:lnTo>
                    <a:pt x="809969" y="320581"/>
                  </a:lnTo>
                  <a:lnTo>
                    <a:pt x="795162" y="319100"/>
                  </a:lnTo>
                  <a:lnTo>
                    <a:pt x="767027" y="311696"/>
                  </a:lnTo>
                  <a:lnTo>
                    <a:pt x="741855" y="296889"/>
                  </a:lnTo>
                  <a:lnTo>
                    <a:pt x="719643" y="279120"/>
                  </a:lnTo>
                  <a:lnTo>
                    <a:pt x="701874" y="256909"/>
                  </a:lnTo>
                  <a:lnTo>
                    <a:pt x="687067" y="231736"/>
                  </a:lnTo>
                  <a:lnTo>
                    <a:pt x="679663" y="203602"/>
                  </a:lnTo>
                  <a:lnTo>
                    <a:pt x="678183" y="188794"/>
                  </a:lnTo>
                  <a:lnTo>
                    <a:pt x="678183" y="173987"/>
                  </a:lnTo>
                  <a:lnTo>
                    <a:pt x="675221" y="162141"/>
                  </a:lnTo>
                  <a:lnTo>
                    <a:pt x="672260" y="151776"/>
                  </a:lnTo>
                  <a:lnTo>
                    <a:pt x="667817" y="141410"/>
                  </a:lnTo>
                  <a:lnTo>
                    <a:pt x="660414" y="134007"/>
                  </a:lnTo>
                  <a:lnTo>
                    <a:pt x="653010" y="126603"/>
                  </a:lnTo>
                  <a:lnTo>
                    <a:pt x="642645" y="122161"/>
                  </a:lnTo>
                  <a:lnTo>
                    <a:pt x="632279" y="119199"/>
                  </a:lnTo>
                  <a:lnTo>
                    <a:pt x="623395" y="119199"/>
                  </a:lnTo>
                  <a:lnTo>
                    <a:pt x="408686" y="119199"/>
                  </a:lnTo>
                  <a:close/>
                  <a:moveTo>
                    <a:pt x="389437" y="0"/>
                  </a:moveTo>
                  <a:lnTo>
                    <a:pt x="2361792" y="0"/>
                  </a:lnTo>
                  <a:lnTo>
                    <a:pt x="2401772" y="2962"/>
                  </a:lnTo>
                  <a:lnTo>
                    <a:pt x="2441752" y="10365"/>
                  </a:lnTo>
                  <a:lnTo>
                    <a:pt x="2478771" y="17769"/>
                  </a:lnTo>
                  <a:lnTo>
                    <a:pt x="2512828" y="32577"/>
                  </a:lnTo>
                  <a:lnTo>
                    <a:pt x="2548366" y="47384"/>
                  </a:lnTo>
                  <a:lnTo>
                    <a:pt x="2577981" y="68114"/>
                  </a:lnTo>
                  <a:lnTo>
                    <a:pt x="2607596" y="90326"/>
                  </a:lnTo>
                  <a:lnTo>
                    <a:pt x="2635730" y="115498"/>
                  </a:lnTo>
                  <a:lnTo>
                    <a:pt x="2660903" y="142152"/>
                  </a:lnTo>
                  <a:lnTo>
                    <a:pt x="2683114" y="173247"/>
                  </a:lnTo>
                  <a:lnTo>
                    <a:pt x="2702364" y="204343"/>
                  </a:lnTo>
                  <a:lnTo>
                    <a:pt x="2720133" y="239881"/>
                  </a:lnTo>
                  <a:lnTo>
                    <a:pt x="2731979" y="273938"/>
                  </a:lnTo>
                  <a:lnTo>
                    <a:pt x="2742344" y="312438"/>
                  </a:lnTo>
                  <a:lnTo>
                    <a:pt x="2748267" y="349456"/>
                  </a:lnTo>
                  <a:lnTo>
                    <a:pt x="2749748" y="389436"/>
                  </a:lnTo>
                  <a:lnTo>
                    <a:pt x="2749748" y="5281822"/>
                  </a:lnTo>
                  <a:lnTo>
                    <a:pt x="2748267" y="5321803"/>
                  </a:lnTo>
                  <a:lnTo>
                    <a:pt x="2742344" y="5358821"/>
                  </a:lnTo>
                  <a:lnTo>
                    <a:pt x="2731979" y="5395840"/>
                  </a:lnTo>
                  <a:lnTo>
                    <a:pt x="2720133" y="5431378"/>
                  </a:lnTo>
                  <a:lnTo>
                    <a:pt x="2702364" y="5465435"/>
                  </a:lnTo>
                  <a:lnTo>
                    <a:pt x="2683114" y="5498011"/>
                  </a:lnTo>
                  <a:lnTo>
                    <a:pt x="2660903" y="5527626"/>
                  </a:lnTo>
                  <a:lnTo>
                    <a:pt x="2635730" y="5555761"/>
                  </a:lnTo>
                  <a:lnTo>
                    <a:pt x="2607596" y="5580933"/>
                  </a:lnTo>
                  <a:lnTo>
                    <a:pt x="2577981" y="5603144"/>
                  </a:lnTo>
                  <a:lnTo>
                    <a:pt x="2548366" y="5622394"/>
                  </a:lnTo>
                  <a:lnTo>
                    <a:pt x="2512828" y="5637202"/>
                  </a:lnTo>
                  <a:lnTo>
                    <a:pt x="2478771" y="5650528"/>
                  </a:lnTo>
                  <a:lnTo>
                    <a:pt x="2441752" y="5660894"/>
                  </a:lnTo>
                  <a:lnTo>
                    <a:pt x="2401772" y="5668297"/>
                  </a:lnTo>
                  <a:lnTo>
                    <a:pt x="2361792" y="5668297"/>
                  </a:lnTo>
                  <a:lnTo>
                    <a:pt x="389437" y="5668297"/>
                  </a:lnTo>
                  <a:lnTo>
                    <a:pt x="349457" y="5668297"/>
                  </a:lnTo>
                  <a:lnTo>
                    <a:pt x="310957" y="5660894"/>
                  </a:lnTo>
                  <a:lnTo>
                    <a:pt x="273939" y="5650528"/>
                  </a:lnTo>
                  <a:lnTo>
                    <a:pt x="236920" y="5637202"/>
                  </a:lnTo>
                  <a:lnTo>
                    <a:pt x="204343" y="5622394"/>
                  </a:lnTo>
                  <a:lnTo>
                    <a:pt x="171767" y="5603144"/>
                  </a:lnTo>
                  <a:lnTo>
                    <a:pt x="142152" y="5580933"/>
                  </a:lnTo>
                  <a:lnTo>
                    <a:pt x="115499" y="5555761"/>
                  </a:lnTo>
                  <a:lnTo>
                    <a:pt x="90326" y="5527626"/>
                  </a:lnTo>
                  <a:lnTo>
                    <a:pt x="68115" y="5498011"/>
                  </a:lnTo>
                  <a:lnTo>
                    <a:pt x="47384" y="5465435"/>
                  </a:lnTo>
                  <a:lnTo>
                    <a:pt x="29615" y="5431378"/>
                  </a:lnTo>
                  <a:lnTo>
                    <a:pt x="17769" y="5395840"/>
                  </a:lnTo>
                  <a:lnTo>
                    <a:pt x="7404" y="5358821"/>
                  </a:lnTo>
                  <a:lnTo>
                    <a:pt x="2962" y="5321803"/>
                  </a:lnTo>
                  <a:lnTo>
                    <a:pt x="0" y="5281822"/>
                  </a:lnTo>
                  <a:lnTo>
                    <a:pt x="0" y="389436"/>
                  </a:lnTo>
                  <a:lnTo>
                    <a:pt x="2962" y="349456"/>
                  </a:lnTo>
                  <a:lnTo>
                    <a:pt x="7404" y="312438"/>
                  </a:lnTo>
                  <a:lnTo>
                    <a:pt x="17769" y="273938"/>
                  </a:lnTo>
                  <a:lnTo>
                    <a:pt x="29615" y="239881"/>
                  </a:lnTo>
                  <a:lnTo>
                    <a:pt x="47384" y="204343"/>
                  </a:lnTo>
                  <a:lnTo>
                    <a:pt x="68115" y="173247"/>
                  </a:lnTo>
                  <a:lnTo>
                    <a:pt x="90326" y="142152"/>
                  </a:lnTo>
                  <a:lnTo>
                    <a:pt x="115499" y="115498"/>
                  </a:lnTo>
                  <a:lnTo>
                    <a:pt x="142152" y="90326"/>
                  </a:lnTo>
                  <a:lnTo>
                    <a:pt x="171767" y="68114"/>
                  </a:lnTo>
                  <a:lnTo>
                    <a:pt x="204343" y="47384"/>
                  </a:lnTo>
                  <a:lnTo>
                    <a:pt x="236920" y="32577"/>
                  </a:lnTo>
                  <a:lnTo>
                    <a:pt x="273939" y="17769"/>
                  </a:lnTo>
                  <a:lnTo>
                    <a:pt x="310957" y="10365"/>
                  </a:lnTo>
                  <a:lnTo>
                    <a:pt x="349457" y="2962"/>
                  </a:lnTo>
                  <a:close/>
                </a:path>
              </a:pathLst>
            </a:custGeom>
            <a:gradFill>
              <a:gsLst>
                <a:gs pos="0">
                  <a:srgbClr val="000000"/>
                </a:gs>
                <a:gs pos="100000">
                  <a:srgbClr val="000000"/>
                </a:gs>
                <a:gs pos="50000">
                  <a:srgbClr val="333333"/>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0" name="Freeform 10">
              <a:extLst>
                <a:ext uri="{FF2B5EF4-FFF2-40B4-BE49-F238E27FC236}">
                  <a16:creationId xmlns:a16="http://schemas.microsoft.com/office/drawing/2014/main" id="{69515B4A-3F90-4159-8B92-CE9F0EF199D1}"/>
                </a:ext>
              </a:extLst>
            </p:cNvPr>
            <p:cNvSpPr>
              <a:spLocks/>
            </p:cNvSpPr>
            <p:nvPr/>
          </p:nvSpPr>
          <p:spPr bwMode="auto">
            <a:xfrm>
              <a:off x="9354216" y="647418"/>
              <a:ext cx="233958" cy="5564645"/>
            </a:xfrm>
            <a:custGeom>
              <a:avLst/>
              <a:gdLst>
                <a:gd name="T0" fmla="*/ 0 w 158"/>
                <a:gd name="T1" fmla="*/ 0 h 3758"/>
                <a:gd name="T2" fmla="*/ 29 w 158"/>
                <a:gd name="T3" fmla="*/ 25 h 3758"/>
                <a:gd name="T4" fmla="*/ 54 w 158"/>
                <a:gd name="T5" fmla="*/ 52 h 3758"/>
                <a:gd name="T6" fmla="*/ 77 w 158"/>
                <a:gd name="T7" fmla="*/ 82 h 3758"/>
                <a:gd name="T8" fmla="*/ 96 w 158"/>
                <a:gd name="T9" fmla="*/ 116 h 3758"/>
                <a:gd name="T10" fmla="*/ 111 w 158"/>
                <a:gd name="T11" fmla="*/ 151 h 3758"/>
                <a:gd name="T12" fmla="*/ 123 w 158"/>
                <a:gd name="T13" fmla="*/ 188 h 3758"/>
                <a:gd name="T14" fmla="*/ 129 w 158"/>
                <a:gd name="T15" fmla="*/ 227 h 3758"/>
                <a:gd name="T16" fmla="*/ 133 w 158"/>
                <a:gd name="T17" fmla="*/ 267 h 3758"/>
                <a:gd name="T18" fmla="*/ 133 w 158"/>
                <a:gd name="T19" fmla="*/ 3490 h 3758"/>
                <a:gd name="T20" fmla="*/ 129 w 158"/>
                <a:gd name="T21" fmla="*/ 3531 h 3758"/>
                <a:gd name="T22" fmla="*/ 123 w 158"/>
                <a:gd name="T23" fmla="*/ 3569 h 3758"/>
                <a:gd name="T24" fmla="*/ 111 w 158"/>
                <a:gd name="T25" fmla="*/ 3607 h 3758"/>
                <a:gd name="T26" fmla="*/ 96 w 158"/>
                <a:gd name="T27" fmla="*/ 3642 h 3758"/>
                <a:gd name="T28" fmla="*/ 77 w 158"/>
                <a:gd name="T29" fmla="*/ 3675 h 3758"/>
                <a:gd name="T30" fmla="*/ 54 w 158"/>
                <a:gd name="T31" fmla="*/ 3706 h 3758"/>
                <a:gd name="T32" fmla="*/ 29 w 158"/>
                <a:gd name="T33" fmla="*/ 3733 h 3758"/>
                <a:gd name="T34" fmla="*/ 0 w 158"/>
                <a:gd name="T35" fmla="*/ 3758 h 3758"/>
                <a:gd name="T36" fmla="*/ 17 w 158"/>
                <a:gd name="T37" fmla="*/ 3751 h 3758"/>
                <a:gd name="T38" fmla="*/ 49 w 158"/>
                <a:gd name="T39" fmla="*/ 3733 h 3758"/>
                <a:gd name="T40" fmla="*/ 77 w 158"/>
                <a:gd name="T41" fmla="*/ 3711 h 3758"/>
                <a:gd name="T42" fmla="*/ 103 w 158"/>
                <a:gd name="T43" fmla="*/ 3684 h 3758"/>
                <a:gd name="T44" fmla="*/ 124 w 158"/>
                <a:gd name="T45" fmla="*/ 3655 h 3758"/>
                <a:gd name="T46" fmla="*/ 140 w 158"/>
                <a:gd name="T47" fmla="*/ 3622 h 3758"/>
                <a:gd name="T48" fmla="*/ 151 w 158"/>
                <a:gd name="T49" fmla="*/ 3586 h 3758"/>
                <a:gd name="T50" fmla="*/ 158 w 158"/>
                <a:gd name="T51" fmla="*/ 3549 h 3758"/>
                <a:gd name="T52" fmla="*/ 158 w 158"/>
                <a:gd name="T53" fmla="*/ 227 h 3758"/>
                <a:gd name="T54" fmla="*/ 158 w 158"/>
                <a:gd name="T55" fmla="*/ 208 h 3758"/>
                <a:gd name="T56" fmla="*/ 151 w 158"/>
                <a:gd name="T57" fmla="*/ 170 h 3758"/>
                <a:gd name="T58" fmla="*/ 140 w 158"/>
                <a:gd name="T59" fmla="*/ 134 h 3758"/>
                <a:gd name="T60" fmla="*/ 124 w 158"/>
                <a:gd name="T61" fmla="*/ 102 h 3758"/>
                <a:gd name="T62" fmla="*/ 103 w 158"/>
                <a:gd name="T63" fmla="*/ 72 h 3758"/>
                <a:gd name="T64" fmla="*/ 77 w 158"/>
                <a:gd name="T65" fmla="*/ 47 h 3758"/>
                <a:gd name="T66" fmla="*/ 49 w 158"/>
                <a:gd name="T67" fmla="*/ 25 h 3758"/>
                <a:gd name="T68" fmla="*/ 17 w 158"/>
                <a:gd name="T69" fmla="*/ 7 h 3758"/>
                <a:gd name="T70" fmla="*/ 0 w 158"/>
                <a:gd name="T71" fmla="*/ 0 h 37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58" h="3758">
                  <a:moveTo>
                    <a:pt x="0" y="0"/>
                  </a:moveTo>
                  <a:lnTo>
                    <a:pt x="0" y="0"/>
                  </a:lnTo>
                  <a:lnTo>
                    <a:pt x="13" y="12"/>
                  </a:lnTo>
                  <a:lnTo>
                    <a:pt x="29" y="25"/>
                  </a:lnTo>
                  <a:lnTo>
                    <a:pt x="42" y="38"/>
                  </a:lnTo>
                  <a:lnTo>
                    <a:pt x="54" y="52"/>
                  </a:lnTo>
                  <a:lnTo>
                    <a:pt x="66" y="67"/>
                  </a:lnTo>
                  <a:lnTo>
                    <a:pt x="77" y="82"/>
                  </a:lnTo>
                  <a:lnTo>
                    <a:pt x="87" y="99"/>
                  </a:lnTo>
                  <a:lnTo>
                    <a:pt x="96" y="116"/>
                  </a:lnTo>
                  <a:lnTo>
                    <a:pt x="104" y="133"/>
                  </a:lnTo>
                  <a:lnTo>
                    <a:pt x="111" y="151"/>
                  </a:lnTo>
                  <a:lnTo>
                    <a:pt x="118" y="170"/>
                  </a:lnTo>
                  <a:lnTo>
                    <a:pt x="123" y="188"/>
                  </a:lnTo>
                  <a:lnTo>
                    <a:pt x="128" y="207"/>
                  </a:lnTo>
                  <a:lnTo>
                    <a:pt x="129" y="227"/>
                  </a:lnTo>
                  <a:lnTo>
                    <a:pt x="131" y="247"/>
                  </a:lnTo>
                  <a:lnTo>
                    <a:pt x="133" y="267"/>
                  </a:lnTo>
                  <a:lnTo>
                    <a:pt x="133" y="3490"/>
                  </a:lnTo>
                  <a:lnTo>
                    <a:pt x="133" y="3490"/>
                  </a:lnTo>
                  <a:lnTo>
                    <a:pt x="131" y="3511"/>
                  </a:lnTo>
                  <a:lnTo>
                    <a:pt x="129" y="3531"/>
                  </a:lnTo>
                  <a:lnTo>
                    <a:pt x="128" y="3549"/>
                  </a:lnTo>
                  <a:lnTo>
                    <a:pt x="123" y="3569"/>
                  </a:lnTo>
                  <a:lnTo>
                    <a:pt x="118" y="3588"/>
                  </a:lnTo>
                  <a:lnTo>
                    <a:pt x="111" y="3607"/>
                  </a:lnTo>
                  <a:lnTo>
                    <a:pt x="104" y="3625"/>
                  </a:lnTo>
                  <a:lnTo>
                    <a:pt x="96" y="3642"/>
                  </a:lnTo>
                  <a:lnTo>
                    <a:pt x="87" y="3659"/>
                  </a:lnTo>
                  <a:lnTo>
                    <a:pt x="77" y="3675"/>
                  </a:lnTo>
                  <a:lnTo>
                    <a:pt x="66" y="3691"/>
                  </a:lnTo>
                  <a:lnTo>
                    <a:pt x="54" y="3706"/>
                  </a:lnTo>
                  <a:lnTo>
                    <a:pt x="42" y="3719"/>
                  </a:lnTo>
                  <a:lnTo>
                    <a:pt x="29" y="3733"/>
                  </a:lnTo>
                  <a:lnTo>
                    <a:pt x="13" y="3746"/>
                  </a:lnTo>
                  <a:lnTo>
                    <a:pt x="0" y="3758"/>
                  </a:lnTo>
                  <a:lnTo>
                    <a:pt x="0" y="3758"/>
                  </a:lnTo>
                  <a:lnTo>
                    <a:pt x="17" y="3751"/>
                  </a:lnTo>
                  <a:lnTo>
                    <a:pt x="34" y="3743"/>
                  </a:lnTo>
                  <a:lnTo>
                    <a:pt x="49" y="3733"/>
                  </a:lnTo>
                  <a:lnTo>
                    <a:pt x="64" y="3723"/>
                  </a:lnTo>
                  <a:lnTo>
                    <a:pt x="77" y="3711"/>
                  </a:lnTo>
                  <a:lnTo>
                    <a:pt x="91" y="3699"/>
                  </a:lnTo>
                  <a:lnTo>
                    <a:pt x="103" y="3684"/>
                  </a:lnTo>
                  <a:lnTo>
                    <a:pt x="114" y="3670"/>
                  </a:lnTo>
                  <a:lnTo>
                    <a:pt x="124" y="3655"/>
                  </a:lnTo>
                  <a:lnTo>
                    <a:pt x="133" y="3638"/>
                  </a:lnTo>
                  <a:lnTo>
                    <a:pt x="140" y="3622"/>
                  </a:lnTo>
                  <a:lnTo>
                    <a:pt x="146" y="3605"/>
                  </a:lnTo>
                  <a:lnTo>
                    <a:pt x="151" y="3586"/>
                  </a:lnTo>
                  <a:lnTo>
                    <a:pt x="155" y="3568"/>
                  </a:lnTo>
                  <a:lnTo>
                    <a:pt x="158" y="3549"/>
                  </a:lnTo>
                  <a:lnTo>
                    <a:pt x="158" y="3531"/>
                  </a:lnTo>
                  <a:lnTo>
                    <a:pt x="158" y="227"/>
                  </a:lnTo>
                  <a:lnTo>
                    <a:pt x="158" y="227"/>
                  </a:lnTo>
                  <a:lnTo>
                    <a:pt x="158" y="208"/>
                  </a:lnTo>
                  <a:lnTo>
                    <a:pt x="155" y="188"/>
                  </a:lnTo>
                  <a:lnTo>
                    <a:pt x="151" y="170"/>
                  </a:lnTo>
                  <a:lnTo>
                    <a:pt x="146" y="153"/>
                  </a:lnTo>
                  <a:lnTo>
                    <a:pt x="140" y="134"/>
                  </a:lnTo>
                  <a:lnTo>
                    <a:pt x="133" y="118"/>
                  </a:lnTo>
                  <a:lnTo>
                    <a:pt x="124" y="102"/>
                  </a:lnTo>
                  <a:lnTo>
                    <a:pt x="114" y="87"/>
                  </a:lnTo>
                  <a:lnTo>
                    <a:pt x="103" y="72"/>
                  </a:lnTo>
                  <a:lnTo>
                    <a:pt x="91" y="59"/>
                  </a:lnTo>
                  <a:lnTo>
                    <a:pt x="77" y="47"/>
                  </a:lnTo>
                  <a:lnTo>
                    <a:pt x="64" y="35"/>
                  </a:lnTo>
                  <a:lnTo>
                    <a:pt x="49" y="25"/>
                  </a:lnTo>
                  <a:lnTo>
                    <a:pt x="34" y="15"/>
                  </a:lnTo>
                  <a:lnTo>
                    <a:pt x="17" y="7"/>
                  </a:lnTo>
                  <a:lnTo>
                    <a:pt x="0" y="0"/>
                  </a:lnTo>
                  <a:lnTo>
                    <a:pt x="0" y="0"/>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1" name="Freeform 11">
              <a:extLst>
                <a:ext uri="{FF2B5EF4-FFF2-40B4-BE49-F238E27FC236}">
                  <a16:creationId xmlns:a16="http://schemas.microsoft.com/office/drawing/2014/main" id="{88A623E7-15E6-4C5B-8E52-CE7EFF1AB168}"/>
                </a:ext>
              </a:extLst>
            </p:cNvPr>
            <p:cNvSpPr>
              <a:spLocks/>
            </p:cNvSpPr>
            <p:nvPr/>
          </p:nvSpPr>
          <p:spPr bwMode="auto">
            <a:xfrm>
              <a:off x="6897657" y="647418"/>
              <a:ext cx="236919" cy="5564645"/>
            </a:xfrm>
            <a:custGeom>
              <a:avLst/>
              <a:gdLst>
                <a:gd name="T0" fmla="*/ 160 w 160"/>
                <a:gd name="T1" fmla="*/ 3758 h 3758"/>
                <a:gd name="T2" fmla="*/ 130 w 160"/>
                <a:gd name="T3" fmla="*/ 3733 h 3758"/>
                <a:gd name="T4" fmla="*/ 105 w 160"/>
                <a:gd name="T5" fmla="*/ 3706 h 3758"/>
                <a:gd name="T6" fmla="*/ 81 w 160"/>
                <a:gd name="T7" fmla="*/ 3675 h 3758"/>
                <a:gd name="T8" fmla="*/ 63 w 160"/>
                <a:gd name="T9" fmla="*/ 3642 h 3758"/>
                <a:gd name="T10" fmla="*/ 47 w 160"/>
                <a:gd name="T11" fmla="*/ 3607 h 3758"/>
                <a:gd name="T12" fmla="*/ 36 w 160"/>
                <a:gd name="T13" fmla="*/ 3569 h 3758"/>
                <a:gd name="T14" fmla="*/ 29 w 160"/>
                <a:gd name="T15" fmla="*/ 3531 h 3758"/>
                <a:gd name="T16" fmla="*/ 26 w 160"/>
                <a:gd name="T17" fmla="*/ 3490 h 3758"/>
                <a:gd name="T18" fmla="*/ 26 w 160"/>
                <a:gd name="T19" fmla="*/ 267 h 3758"/>
                <a:gd name="T20" fmla="*/ 29 w 160"/>
                <a:gd name="T21" fmla="*/ 227 h 3758"/>
                <a:gd name="T22" fmla="*/ 36 w 160"/>
                <a:gd name="T23" fmla="*/ 188 h 3758"/>
                <a:gd name="T24" fmla="*/ 47 w 160"/>
                <a:gd name="T25" fmla="*/ 151 h 3758"/>
                <a:gd name="T26" fmla="*/ 63 w 160"/>
                <a:gd name="T27" fmla="*/ 116 h 3758"/>
                <a:gd name="T28" fmla="*/ 81 w 160"/>
                <a:gd name="T29" fmla="*/ 82 h 3758"/>
                <a:gd name="T30" fmla="*/ 105 w 160"/>
                <a:gd name="T31" fmla="*/ 52 h 3758"/>
                <a:gd name="T32" fmla="*/ 130 w 160"/>
                <a:gd name="T33" fmla="*/ 25 h 3758"/>
                <a:gd name="T34" fmla="*/ 160 w 160"/>
                <a:gd name="T35" fmla="*/ 0 h 3758"/>
                <a:gd name="T36" fmla="*/ 142 w 160"/>
                <a:gd name="T37" fmla="*/ 7 h 3758"/>
                <a:gd name="T38" fmla="*/ 110 w 160"/>
                <a:gd name="T39" fmla="*/ 25 h 3758"/>
                <a:gd name="T40" fmla="*/ 81 w 160"/>
                <a:gd name="T41" fmla="*/ 47 h 3758"/>
                <a:gd name="T42" fmla="*/ 56 w 160"/>
                <a:gd name="T43" fmla="*/ 72 h 3758"/>
                <a:gd name="T44" fmla="*/ 36 w 160"/>
                <a:gd name="T45" fmla="*/ 102 h 3758"/>
                <a:gd name="T46" fmla="*/ 19 w 160"/>
                <a:gd name="T47" fmla="*/ 134 h 3758"/>
                <a:gd name="T48" fmla="*/ 7 w 160"/>
                <a:gd name="T49" fmla="*/ 170 h 3758"/>
                <a:gd name="T50" fmla="*/ 0 w 160"/>
                <a:gd name="T51" fmla="*/ 208 h 3758"/>
                <a:gd name="T52" fmla="*/ 0 w 160"/>
                <a:gd name="T53" fmla="*/ 3531 h 3758"/>
                <a:gd name="T54" fmla="*/ 0 w 160"/>
                <a:gd name="T55" fmla="*/ 3549 h 3758"/>
                <a:gd name="T56" fmla="*/ 7 w 160"/>
                <a:gd name="T57" fmla="*/ 3586 h 3758"/>
                <a:gd name="T58" fmla="*/ 19 w 160"/>
                <a:gd name="T59" fmla="*/ 3622 h 3758"/>
                <a:gd name="T60" fmla="*/ 36 w 160"/>
                <a:gd name="T61" fmla="*/ 3655 h 3758"/>
                <a:gd name="T62" fmla="*/ 56 w 160"/>
                <a:gd name="T63" fmla="*/ 3684 h 3758"/>
                <a:gd name="T64" fmla="*/ 81 w 160"/>
                <a:gd name="T65" fmla="*/ 3711 h 3758"/>
                <a:gd name="T66" fmla="*/ 110 w 160"/>
                <a:gd name="T67" fmla="*/ 3733 h 3758"/>
                <a:gd name="T68" fmla="*/ 142 w 160"/>
                <a:gd name="T69" fmla="*/ 3751 h 3758"/>
                <a:gd name="T70" fmla="*/ 160 w 160"/>
                <a:gd name="T71" fmla="*/ 3758 h 37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60" h="3758">
                  <a:moveTo>
                    <a:pt x="160" y="3758"/>
                  </a:moveTo>
                  <a:lnTo>
                    <a:pt x="160" y="3758"/>
                  </a:lnTo>
                  <a:lnTo>
                    <a:pt x="145" y="3746"/>
                  </a:lnTo>
                  <a:lnTo>
                    <a:pt x="130" y="3733"/>
                  </a:lnTo>
                  <a:lnTo>
                    <a:pt x="116" y="3719"/>
                  </a:lnTo>
                  <a:lnTo>
                    <a:pt x="105" y="3706"/>
                  </a:lnTo>
                  <a:lnTo>
                    <a:pt x="93" y="3691"/>
                  </a:lnTo>
                  <a:lnTo>
                    <a:pt x="81" y="3675"/>
                  </a:lnTo>
                  <a:lnTo>
                    <a:pt x="71" y="3659"/>
                  </a:lnTo>
                  <a:lnTo>
                    <a:pt x="63" y="3642"/>
                  </a:lnTo>
                  <a:lnTo>
                    <a:pt x="54" y="3625"/>
                  </a:lnTo>
                  <a:lnTo>
                    <a:pt x="47" y="3607"/>
                  </a:lnTo>
                  <a:lnTo>
                    <a:pt x="41" y="3588"/>
                  </a:lnTo>
                  <a:lnTo>
                    <a:pt x="36" y="3569"/>
                  </a:lnTo>
                  <a:lnTo>
                    <a:pt x="32" y="3549"/>
                  </a:lnTo>
                  <a:lnTo>
                    <a:pt x="29" y="3531"/>
                  </a:lnTo>
                  <a:lnTo>
                    <a:pt x="27" y="3511"/>
                  </a:lnTo>
                  <a:lnTo>
                    <a:pt x="26" y="3490"/>
                  </a:lnTo>
                  <a:lnTo>
                    <a:pt x="26" y="267"/>
                  </a:lnTo>
                  <a:lnTo>
                    <a:pt x="26" y="267"/>
                  </a:lnTo>
                  <a:lnTo>
                    <a:pt x="27" y="247"/>
                  </a:lnTo>
                  <a:lnTo>
                    <a:pt x="29" y="227"/>
                  </a:lnTo>
                  <a:lnTo>
                    <a:pt x="32" y="207"/>
                  </a:lnTo>
                  <a:lnTo>
                    <a:pt x="36" y="188"/>
                  </a:lnTo>
                  <a:lnTo>
                    <a:pt x="41" y="170"/>
                  </a:lnTo>
                  <a:lnTo>
                    <a:pt x="47" y="151"/>
                  </a:lnTo>
                  <a:lnTo>
                    <a:pt x="54" y="133"/>
                  </a:lnTo>
                  <a:lnTo>
                    <a:pt x="63" y="116"/>
                  </a:lnTo>
                  <a:lnTo>
                    <a:pt x="71" y="99"/>
                  </a:lnTo>
                  <a:lnTo>
                    <a:pt x="81" y="82"/>
                  </a:lnTo>
                  <a:lnTo>
                    <a:pt x="93" y="67"/>
                  </a:lnTo>
                  <a:lnTo>
                    <a:pt x="105" y="52"/>
                  </a:lnTo>
                  <a:lnTo>
                    <a:pt x="116" y="38"/>
                  </a:lnTo>
                  <a:lnTo>
                    <a:pt x="130" y="25"/>
                  </a:lnTo>
                  <a:lnTo>
                    <a:pt x="145" y="12"/>
                  </a:lnTo>
                  <a:lnTo>
                    <a:pt x="160" y="0"/>
                  </a:lnTo>
                  <a:lnTo>
                    <a:pt x="160" y="0"/>
                  </a:lnTo>
                  <a:lnTo>
                    <a:pt x="142" y="7"/>
                  </a:lnTo>
                  <a:lnTo>
                    <a:pt x="126" y="15"/>
                  </a:lnTo>
                  <a:lnTo>
                    <a:pt x="110" y="25"/>
                  </a:lnTo>
                  <a:lnTo>
                    <a:pt x="96" y="35"/>
                  </a:lnTo>
                  <a:lnTo>
                    <a:pt x="81" y="47"/>
                  </a:lnTo>
                  <a:lnTo>
                    <a:pt x="68" y="59"/>
                  </a:lnTo>
                  <a:lnTo>
                    <a:pt x="56" y="72"/>
                  </a:lnTo>
                  <a:lnTo>
                    <a:pt x="46" y="87"/>
                  </a:lnTo>
                  <a:lnTo>
                    <a:pt x="36" y="102"/>
                  </a:lnTo>
                  <a:lnTo>
                    <a:pt x="26" y="118"/>
                  </a:lnTo>
                  <a:lnTo>
                    <a:pt x="19" y="134"/>
                  </a:lnTo>
                  <a:lnTo>
                    <a:pt x="12" y="153"/>
                  </a:lnTo>
                  <a:lnTo>
                    <a:pt x="7" y="170"/>
                  </a:lnTo>
                  <a:lnTo>
                    <a:pt x="4" y="188"/>
                  </a:lnTo>
                  <a:lnTo>
                    <a:pt x="0" y="208"/>
                  </a:lnTo>
                  <a:lnTo>
                    <a:pt x="0" y="227"/>
                  </a:lnTo>
                  <a:lnTo>
                    <a:pt x="0" y="3531"/>
                  </a:lnTo>
                  <a:lnTo>
                    <a:pt x="0" y="3531"/>
                  </a:lnTo>
                  <a:lnTo>
                    <a:pt x="0" y="3549"/>
                  </a:lnTo>
                  <a:lnTo>
                    <a:pt x="4" y="3568"/>
                  </a:lnTo>
                  <a:lnTo>
                    <a:pt x="7" y="3586"/>
                  </a:lnTo>
                  <a:lnTo>
                    <a:pt x="12" y="3605"/>
                  </a:lnTo>
                  <a:lnTo>
                    <a:pt x="19" y="3622"/>
                  </a:lnTo>
                  <a:lnTo>
                    <a:pt x="26" y="3638"/>
                  </a:lnTo>
                  <a:lnTo>
                    <a:pt x="36" y="3655"/>
                  </a:lnTo>
                  <a:lnTo>
                    <a:pt x="46" y="3670"/>
                  </a:lnTo>
                  <a:lnTo>
                    <a:pt x="56" y="3684"/>
                  </a:lnTo>
                  <a:lnTo>
                    <a:pt x="68" y="3699"/>
                  </a:lnTo>
                  <a:lnTo>
                    <a:pt x="81" y="3711"/>
                  </a:lnTo>
                  <a:lnTo>
                    <a:pt x="96" y="3723"/>
                  </a:lnTo>
                  <a:lnTo>
                    <a:pt x="110" y="3733"/>
                  </a:lnTo>
                  <a:lnTo>
                    <a:pt x="126" y="3743"/>
                  </a:lnTo>
                  <a:lnTo>
                    <a:pt x="142" y="3751"/>
                  </a:lnTo>
                  <a:lnTo>
                    <a:pt x="160" y="3758"/>
                  </a:lnTo>
                  <a:lnTo>
                    <a:pt x="160" y="3758"/>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2" name="Freeform 12">
              <a:extLst>
                <a:ext uri="{FF2B5EF4-FFF2-40B4-BE49-F238E27FC236}">
                  <a16:creationId xmlns:a16="http://schemas.microsoft.com/office/drawing/2014/main" id="{25A665D3-26EE-4CE6-B511-F12C88C11469}"/>
                </a:ext>
              </a:extLst>
            </p:cNvPr>
            <p:cNvSpPr>
              <a:spLocks/>
            </p:cNvSpPr>
            <p:nvPr/>
          </p:nvSpPr>
          <p:spPr bwMode="auto">
            <a:xfrm>
              <a:off x="6912459" y="6077314"/>
              <a:ext cx="2690518" cy="214708"/>
            </a:xfrm>
            <a:custGeom>
              <a:avLst/>
              <a:gdLst>
                <a:gd name="T0" fmla="*/ 244 w 1817"/>
                <a:gd name="T1" fmla="*/ 123 h 145"/>
                <a:gd name="T2" fmla="*/ 226 w 1817"/>
                <a:gd name="T3" fmla="*/ 123 h 145"/>
                <a:gd name="T4" fmla="*/ 189 w 1817"/>
                <a:gd name="T5" fmla="*/ 118 h 145"/>
                <a:gd name="T6" fmla="*/ 155 w 1817"/>
                <a:gd name="T7" fmla="*/ 109 h 145"/>
                <a:gd name="T8" fmla="*/ 122 w 1817"/>
                <a:gd name="T9" fmla="*/ 98 h 145"/>
                <a:gd name="T10" fmla="*/ 76 w 1817"/>
                <a:gd name="T11" fmla="*/ 72 h 145"/>
                <a:gd name="T12" fmla="*/ 24 w 1817"/>
                <a:gd name="T13" fmla="*/ 27 h 145"/>
                <a:gd name="T14" fmla="*/ 0 w 1817"/>
                <a:gd name="T15" fmla="*/ 0 h 145"/>
                <a:gd name="T16" fmla="*/ 21 w 1817"/>
                <a:gd name="T17" fmla="*/ 30 h 145"/>
                <a:gd name="T18" fmla="*/ 42 w 1817"/>
                <a:gd name="T19" fmla="*/ 59 h 145"/>
                <a:gd name="T20" fmla="*/ 68 w 1817"/>
                <a:gd name="T21" fmla="*/ 84 h 145"/>
                <a:gd name="T22" fmla="*/ 98 w 1817"/>
                <a:gd name="T23" fmla="*/ 104 h 145"/>
                <a:gd name="T24" fmla="*/ 130 w 1817"/>
                <a:gd name="T25" fmla="*/ 121 h 145"/>
                <a:gd name="T26" fmla="*/ 164 w 1817"/>
                <a:gd name="T27" fmla="*/ 135 h 145"/>
                <a:gd name="T28" fmla="*/ 199 w 1817"/>
                <a:gd name="T29" fmla="*/ 143 h 145"/>
                <a:gd name="T30" fmla="*/ 238 w 1817"/>
                <a:gd name="T31" fmla="*/ 145 h 145"/>
                <a:gd name="T32" fmla="*/ 1580 w 1817"/>
                <a:gd name="T33" fmla="*/ 145 h 145"/>
                <a:gd name="T34" fmla="*/ 1619 w 1817"/>
                <a:gd name="T35" fmla="*/ 143 h 145"/>
                <a:gd name="T36" fmla="*/ 1654 w 1817"/>
                <a:gd name="T37" fmla="*/ 135 h 145"/>
                <a:gd name="T38" fmla="*/ 1688 w 1817"/>
                <a:gd name="T39" fmla="*/ 121 h 145"/>
                <a:gd name="T40" fmla="*/ 1720 w 1817"/>
                <a:gd name="T41" fmla="*/ 104 h 145"/>
                <a:gd name="T42" fmla="*/ 1750 w 1817"/>
                <a:gd name="T43" fmla="*/ 84 h 145"/>
                <a:gd name="T44" fmla="*/ 1775 w 1817"/>
                <a:gd name="T45" fmla="*/ 59 h 145"/>
                <a:gd name="T46" fmla="*/ 1799 w 1817"/>
                <a:gd name="T47" fmla="*/ 30 h 145"/>
                <a:gd name="T48" fmla="*/ 1817 w 1817"/>
                <a:gd name="T49" fmla="*/ 0 h 145"/>
                <a:gd name="T50" fmla="*/ 1794 w 1817"/>
                <a:gd name="T51" fmla="*/ 27 h 145"/>
                <a:gd name="T52" fmla="*/ 1741 w 1817"/>
                <a:gd name="T53" fmla="*/ 72 h 145"/>
                <a:gd name="T54" fmla="*/ 1696 w 1817"/>
                <a:gd name="T55" fmla="*/ 98 h 145"/>
                <a:gd name="T56" fmla="*/ 1662 w 1817"/>
                <a:gd name="T57" fmla="*/ 109 h 145"/>
                <a:gd name="T58" fmla="*/ 1629 w 1817"/>
                <a:gd name="T59" fmla="*/ 118 h 145"/>
                <a:gd name="T60" fmla="*/ 1592 w 1817"/>
                <a:gd name="T61" fmla="*/ 123 h 145"/>
                <a:gd name="T62" fmla="*/ 1573 w 1817"/>
                <a:gd name="T63" fmla="*/ 123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817" h="145">
                  <a:moveTo>
                    <a:pt x="1573" y="123"/>
                  </a:moveTo>
                  <a:lnTo>
                    <a:pt x="244" y="123"/>
                  </a:lnTo>
                  <a:lnTo>
                    <a:pt x="244" y="123"/>
                  </a:lnTo>
                  <a:lnTo>
                    <a:pt x="226" y="123"/>
                  </a:lnTo>
                  <a:lnTo>
                    <a:pt x="207" y="121"/>
                  </a:lnTo>
                  <a:lnTo>
                    <a:pt x="189" y="118"/>
                  </a:lnTo>
                  <a:lnTo>
                    <a:pt x="172" y="114"/>
                  </a:lnTo>
                  <a:lnTo>
                    <a:pt x="155" y="109"/>
                  </a:lnTo>
                  <a:lnTo>
                    <a:pt x="138" y="104"/>
                  </a:lnTo>
                  <a:lnTo>
                    <a:pt x="122" y="98"/>
                  </a:lnTo>
                  <a:lnTo>
                    <a:pt x="106" y="89"/>
                  </a:lnTo>
                  <a:lnTo>
                    <a:pt x="76" y="72"/>
                  </a:lnTo>
                  <a:lnTo>
                    <a:pt x="49" y="51"/>
                  </a:lnTo>
                  <a:lnTo>
                    <a:pt x="24" y="27"/>
                  </a:lnTo>
                  <a:lnTo>
                    <a:pt x="0" y="0"/>
                  </a:lnTo>
                  <a:lnTo>
                    <a:pt x="0" y="0"/>
                  </a:lnTo>
                  <a:lnTo>
                    <a:pt x="10" y="15"/>
                  </a:lnTo>
                  <a:lnTo>
                    <a:pt x="21" y="30"/>
                  </a:lnTo>
                  <a:lnTo>
                    <a:pt x="31" y="45"/>
                  </a:lnTo>
                  <a:lnTo>
                    <a:pt x="42" y="59"/>
                  </a:lnTo>
                  <a:lnTo>
                    <a:pt x="54" y="72"/>
                  </a:lnTo>
                  <a:lnTo>
                    <a:pt x="68" y="84"/>
                  </a:lnTo>
                  <a:lnTo>
                    <a:pt x="83" y="94"/>
                  </a:lnTo>
                  <a:lnTo>
                    <a:pt x="98" y="104"/>
                  </a:lnTo>
                  <a:lnTo>
                    <a:pt x="113" y="114"/>
                  </a:lnTo>
                  <a:lnTo>
                    <a:pt x="130" y="121"/>
                  </a:lnTo>
                  <a:lnTo>
                    <a:pt x="147" y="130"/>
                  </a:lnTo>
                  <a:lnTo>
                    <a:pt x="164" y="135"/>
                  </a:lnTo>
                  <a:lnTo>
                    <a:pt x="182" y="140"/>
                  </a:lnTo>
                  <a:lnTo>
                    <a:pt x="199" y="143"/>
                  </a:lnTo>
                  <a:lnTo>
                    <a:pt x="219" y="145"/>
                  </a:lnTo>
                  <a:lnTo>
                    <a:pt x="238" y="145"/>
                  </a:lnTo>
                  <a:lnTo>
                    <a:pt x="1580" y="145"/>
                  </a:lnTo>
                  <a:lnTo>
                    <a:pt x="1580" y="145"/>
                  </a:lnTo>
                  <a:lnTo>
                    <a:pt x="1598" y="145"/>
                  </a:lnTo>
                  <a:lnTo>
                    <a:pt x="1619" y="143"/>
                  </a:lnTo>
                  <a:lnTo>
                    <a:pt x="1637" y="140"/>
                  </a:lnTo>
                  <a:lnTo>
                    <a:pt x="1654" y="135"/>
                  </a:lnTo>
                  <a:lnTo>
                    <a:pt x="1671" y="130"/>
                  </a:lnTo>
                  <a:lnTo>
                    <a:pt x="1688" y="121"/>
                  </a:lnTo>
                  <a:lnTo>
                    <a:pt x="1704" y="114"/>
                  </a:lnTo>
                  <a:lnTo>
                    <a:pt x="1720" y="104"/>
                  </a:lnTo>
                  <a:lnTo>
                    <a:pt x="1735" y="94"/>
                  </a:lnTo>
                  <a:lnTo>
                    <a:pt x="1750" y="84"/>
                  </a:lnTo>
                  <a:lnTo>
                    <a:pt x="1763" y="72"/>
                  </a:lnTo>
                  <a:lnTo>
                    <a:pt x="1775" y="59"/>
                  </a:lnTo>
                  <a:lnTo>
                    <a:pt x="1787" y="45"/>
                  </a:lnTo>
                  <a:lnTo>
                    <a:pt x="1799" y="30"/>
                  </a:lnTo>
                  <a:lnTo>
                    <a:pt x="1807" y="15"/>
                  </a:lnTo>
                  <a:lnTo>
                    <a:pt x="1817" y="0"/>
                  </a:lnTo>
                  <a:lnTo>
                    <a:pt x="1817" y="0"/>
                  </a:lnTo>
                  <a:lnTo>
                    <a:pt x="1794" y="27"/>
                  </a:lnTo>
                  <a:lnTo>
                    <a:pt x="1770" y="51"/>
                  </a:lnTo>
                  <a:lnTo>
                    <a:pt x="1741" y="72"/>
                  </a:lnTo>
                  <a:lnTo>
                    <a:pt x="1711" y="89"/>
                  </a:lnTo>
                  <a:lnTo>
                    <a:pt x="1696" y="98"/>
                  </a:lnTo>
                  <a:lnTo>
                    <a:pt x="1679" y="104"/>
                  </a:lnTo>
                  <a:lnTo>
                    <a:pt x="1662" y="109"/>
                  </a:lnTo>
                  <a:lnTo>
                    <a:pt x="1646" y="114"/>
                  </a:lnTo>
                  <a:lnTo>
                    <a:pt x="1629" y="118"/>
                  </a:lnTo>
                  <a:lnTo>
                    <a:pt x="1610" y="121"/>
                  </a:lnTo>
                  <a:lnTo>
                    <a:pt x="1592" y="123"/>
                  </a:lnTo>
                  <a:lnTo>
                    <a:pt x="1573" y="123"/>
                  </a:lnTo>
                  <a:lnTo>
                    <a:pt x="1573" y="123"/>
                  </a:lnTo>
                  <a:close/>
                </a:path>
              </a:pathLst>
            </a:custGeom>
            <a:gradFill flip="none" rotWithShape="1">
              <a:gsLst>
                <a:gs pos="0">
                  <a:schemeClr val="bg1">
                    <a:alpha val="43000"/>
                  </a:schemeClr>
                </a:gs>
                <a:gs pos="37000">
                  <a:schemeClr val="bg1">
                    <a:alpha val="0"/>
                  </a:schemeClr>
                </a:gs>
              </a:gsLst>
              <a:lin ang="16200000" scaled="1"/>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nvGrpSpPr>
            <p:cNvPr id="53" name="Group 52">
              <a:extLst>
                <a:ext uri="{FF2B5EF4-FFF2-40B4-BE49-F238E27FC236}">
                  <a16:creationId xmlns:a16="http://schemas.microsoft.com/office/drawing/2014/main" id="{B3C66190-0E34-43B9-AAB9-DD3DAF25B8B3}"/>
                </a:ext>
              </a:extLst>
            </p:cNvPr>
            <p:cNvGrpSpPr/>
            <p:nvPr/>
          </p:nvGrpSpPr>
          <p:grpSpPr>
            <a:xfrm>
              <a:off x="6936156" y="674071"/>
              <a:ext cx="2615000" cy="5509858"/>
              <a:chOff x="6936156" y="674071"/>
              <a:chExt cx="2615000" cy="5509858"/>
            </a:xfrm>
          </p:grpSpPr>
          <p:sp>
            <p:nvSpPr>
              <p:cNvPr id="58" name="Freeform 18">
                <a:extLst>
                  <a:ext uri="{FF2B5EF4-FFF2-40B4-BE49-F238E27FC236}">
                    <a16:creationId xmlns:a16="http://schemas.microsoft.com/office/drawing/2014/main" id="{59FDC84D-51D5-457B-9B66-770068D2FEDB}"/>
                  </a:ext>
                </a:extLst>
              </p:cNvPr>
              <p:cNvSpPr>
                <a:spLocks/>
              </p:cNvSpPr>
              <p:nvPr/>
            </p:nvSpPr>
            <p:spPr bwMode="auto">
              <a:xfrm>
                <a:off x="6936156" y="674071"/>
                <a:ext cx="2615000" cy="5509858"/>
              </a:xfrm>
              <a:custGeom>
                <a:avLst/>
                <a:gdLst>
                  <a:gd name="connsiteX0" fmla="*/ 310957 w 2615000"/>
                  <a:gd name="connsiteY0" fmla="*/ 39981 h 5509858"/>
                  <a:gd name="connsiteX1" fmla="*/ 282822 w 2615000"/>
                  <a:gd name="connsiteY1" fmla="*/ 45904 h 5509858"/>
                  <a:gd name="connsiteX2" fmla="*/ 256169 w 2615000"/>
                  <a:gd name="connsiteY2" fmla="*/ 53308 h 5509858"/>
                  <a:gd name="connsiteX3" fmla="*/ 228035 w 2615000"/>
                  <a:gd name="connsiteY3" fmla="*/ 62192 h 5509858"/>
                  <a:gd name="connsiteX4" fmla="*/ 202862 w 2615000"/>
                  <a:gd name="connsiteY4" fmla="*/ 75519 h 5509858"/>
                  <a:gd name="connsiteX5" fmla="*/ 179170 w 2615000"/>
                  <a:gd name="connsiteY5" fmla="*/ 90327 h 5509858"/>
                  <a:gd name="connsiteX6" fmla="*/ 156959 w 2615000"/>
                  <a:gd name="connsiteY6" fmla="*/ 105134 h 5509858"/>
                  <a:gd name="connsiteX7" fmla="*/ 136228 w 2615000"/>
                  <a:gd name="connsiteY7" fmla="*/ 124384 h 5509858"/>
                  <a:gd name="connsiteX8" fmla="*/ 116979 w 2615000"/>
                  <a:gd name="connsiteY8" fmla="*/ 145114 h 5509858"/>
                  <a:gd name="connsiteX9" fmla="*/ 99210 w 2615000"/>
                  <a:gd name="connsiteY9" fmla="*/ 167325 h 5509858"/>
                  <a:gd name="connsiteX10" fmla="*/ 85883 w 2615000"/>
                  <a:gd name="connsiteY10" fmla="*/ 192498 h 5509858"/>
                  <a:gd name="connsiteX11" fmla="*/ 74037 w 2615000"/>
                  <a:gd name="connsiteY11" fmla="*/ 217671 h 5509858"/>
                  <a:gd name="connsiteX12" fmla="*/ 63672 w 2615000"/>
                  <a:gd name="connsiteY12" fmla="*/ 244324 h 5509858"/>
                  <a:gd name="connsiteX13" fmla="*/ 56268 w 2615000"/>
                  <a:gd name="connsiteY13" fmla="*/ 272458 h 5509858"/>
                  <a:gd name="connsiteX14" fmla="*/ 51826 w 2615000"/>
                  <a:gd name="connsiteY14" fmla="*/ 302073 h 5509858"/>
                  <a:gd name="connsiteX15" fmla="*/ 48864 w 2615000"/>
                  <a:gd name="connsiteY15" fmla="*/ 331688 h 5509858"/>
                  <a:gd name="connsiteX16" fmla="*/ 48864 w 2615000"/>
                  <a:gd name="connsiteY16" fmla="*/ 5179653 h 5509858"/>
                  <a:gd name="connsiteX17" fmla="*/ 51826 w 2615000"/>
                  <a:gd name="connsiteY17" fmla="*/ 5209268 h 5509858"/>
                  <a:gd name="connsiteX18" fmla="*/ 56268 w 2615000"/>
                  <a:gd name="connsiteY18" fmla="*/ 5238883 h 5509858"/>
                  <a:gd name="connsiteX19" fmla="*/ 63672 w 2615000"/>
                  <a:gd name="connsiteY19" fmla="*/ 5267017 h 5509858"/>
                  <a:gd name="connsiteX20" fmla="*/ 74037 w 2615000"/>
                  <a:gd name="connsiteY20" fmla="*/ 5293670 h 5509858"/>
                  <a:gd name="connsiteX21" fmla="*/ 85883 w 2615000"/>
                  <a:gd name="connsiteY21" fmla="*/ 5318843 h 5509858"/>
                  <a:gd name="connsiteX22" fmla="*/ 99210 w 2615000"/>
                  <a:gd name="connsiteY22" fmla="*/ 5341054 h 5509858"/>
                  <a:gd name="connsiteX23" fmla="*/ 116979 w 2615000"/>
                  <a:gd name="connsiteY23" fmla="*/ 5363265 h 5509858"/>
                  <a:gd name="connsiteX24" fmla="*/ 136228 w 2615000"/>
                  <a:gd name="connsiteY24" fmla="*/ 5385477 h 5509858"/>
                  <a:gd name="connsiteX25" fmla="*/ 156959 w 2615000"/>
                  <a:gd name="connsiteY25" fmla="*/ 5403246 h 5509858"/>
                  <a:gd name="connsiteX26" fmla="*/ 179170 w 2615000"/>
                  <a:gd name="connsiteY26" fmla="*/ 5421015 h 5509858"/>
                  <a:gd name="connsiteX27" fmla="*/ 202862 w 2615000"/>
                  <a:gd name="connsiteY27" fmla="*/ 5435822 h 5509858"/>
                  <a:gd name="connsiteX28" fmla="*/ 228035 w 2615000"/>
                  <a:gd name="connsiteY28" fmla="*/ 5447668 h 5509858"/>
                  <a:gd name="connsiteX29" fmla="*/ 256169 w 2615000"/>
                  <a:gd name="connsiteY29" fmla="*/ 5458033 h 5509858"/>
                  <a:gd name="connsiteX30" fmla="*/ 282822 w 2615000"/>
                  <a:gd name="connsiteY30" fmla="*/ 5465437 h 5509858"/>
                  <a:gd name="connsiteX31" fmla="*/ 310957 w 2615000"/>
                  <a:gd name="connsiteY31" fmla="*/ 5468399 h 5509858"/>
                  <a:gd name="connsiteX32" fmla="*/ 340571 w 2615000"/>
                  <a:gd name="connsiteY32" fmla="*/ 5469879 h 5509858"/>
                  <a:gd name="connsiteX33" fmla="*/ 2272947 w 2615000"/>
                  <a:gd name="connsiteY33" fmla="*/ 5469879 h 5509858"/>
                  <a:gd name="connsiteX34" fmla="*/ 2304042 w 2615000"/>
                  <a:gd name="connsiteY34" fmla="*/ 5468399 h 5509858"/>
                  <a:gd name="connsiteX35" fmla="*/ 2330696 w 2615000"/>
                  <a:gd name="connsiteY35" fmla="*/ 5465437 h 5509858"/>
                  <a:gd name="connsiteX36" fmla="*/ 2360311 w 2615000"/>
                  <a:gd name="connsiteY36" fmla="*/ 5458033 h 5509858"/>
                  <a:gd name="connsiteX37" fmla="*/ 2385484 w 2615000"/>
                  <a:gd name="connsiteY37" fmla="*/ 5447668 h 5509858"/>
                  <a:gd name="connsiteX38" fmla="*/ 2413618 w 2615000"/>
                  <a:gd name="connsiteY38" fmla="*/ 5435822 h 5509858"/>
                  <a:gd name="connsiteX39" fmla="*/ 2435829 w 2615000"/>
                  <a:gd name="connsiteY39" fmla="*/ 5421015 h 5509858"/>
                  <a:gd name="connsiteX40" fmla="*/ 2458040 w 2615000"/>
                  <a:gd name="connsiteY40" fmla="*/ 5403246 h 5509858"/>
                  <a:gd name="connsiteX41" fmla="*/ 2480252 w 2615000"/>
                  <a:gd name="connsiteY41" fmla="*/ 5385477 h 5509858"/>
                  <a:gd name="connsiteX42" fmla="*/ 2498020 w 2615000"/>
                  <a:gd name="connsiteY42" fmla="*/ 5363265 h 5509858"/>
                  <a:gd name="connsiteX43" fmla="*/ 2515789 w 2615000"/>
                  <a:gd name="connsiteY43" fmla="*/ 5341054 h 5509858"/>
                  <a:gd name="connsiteX44" fmla="*/ 2530597 w 2615000"/>
                  <a:gd name="connsiteY44" fmla="*/ 5318843 h 5509858"/>
                  <a:gd name="connsiteX45" fmla="*/ 2542443 w 2615000"/>
                  <a:gd name="connsiteY45" fmla="*/ 5293670 h 5509858"/>
                  <a:gd name="connsiteX46" fmla="*/ 2552808 w 2615000"/>
                  <a:gd name="connsiteY46" fmla="*/ 5267017 h 5509858"/>
                  <a:gd name="connsiteX47" fmla="*/ 2557250 w 2615000"/>
                  <a:gd name="connsiteY47" fmla="*/ 5238883 h 5509858"/>
                  <a:gd name="connsiteX48" fmla="*/ 2561692 w 2615000"/>
                  <a:gd name="connsiteY48" fmla="*/ 5209268 h 5509858"/>
                  <a:gd name="connsiteX49" fmla="*/ 2564654 w 2615000"/>
                  <a:gd name="connsiteY49" fmla="*/ 5179653 h 5509858"/>
                  <a:gd name="connsiteX50" fmla="*/ 2564654 w 2615000"/>
                  <a:gd name="connsiteY50" fmla="*/ 331688 h 5509858"/>
                  <a:gd name="connsiteX51" fmla="*/ 2561692 w 2615000"/>
                  <a:gd name="connsiteY51" fmla="*/ 302073 h 5509858"/>
                  <a:gd name="connsiteX52" fmla="*/ 2557250 w 2615000"/>
                  <a:gd name="connsiteY52" fmla="*/ 272458 h 5509858"/>
                  <a:gd name="connsiteX53" fmla="*/ 2552808 w 2615000"/>
                  <a:gd name="connsiteY53" fmla="*/ 244324 h 5509858"/>
                  <a:gd name="connsiteX54" fmla="*/ 2542443 w 2615000"/>
                  <a:gd name="connsiteY54" fmla="*/ 217671 h 5509858"/>
                  <a:gd name="connsiteX55" fmla="*/ 2530597 w 2615000"/>
                  <a:gd name="connsiteY55" fmla="*/ 192498 h 5509858"/>
                  <a:gd name="connsiteX56" fmla="*/ 2515789 w 2615000"/>
                  <a:gd name="connsiteY56" fmla="*/ 167325 h 5509858"/>
                  <a:gd name="connsiteX57" fmla="*/ 2498020 w 2615000"/>
                  <a:gd name="connsiteY57" fmla="*/ 145114 h 5509858"/>
                  <a:gd name="connsiteX58" fmla="*/ 2480252 w 2615000"/>
                  <a:gd name="connsiteY58" fmla="*/ 124384 h 5509858"/>
                  <a:gd name="connsiteX59" fmla="*/ 2458040 w 2615000"/>
                  <a:gd name="connsiteY59" fmla="*/ 105134 h 5509858"/>
                  <a:gd name="connsiteX60" fmla="*/ 2435829 w 2615000"/>
                  <a:gd name="connsiteY60" fmla="*/ 90327 h 5509858"/>
                  <a:gd name="connsiteX61" fmla="*/ 2413618 w 2615000"/>
                  <a:gd name="connsiteY61" fmla="*/ 75519 h 5509858"/>
                  <a:gd name="connsiteX62" fmla="*/ 2385484 w 2615000"/>
                  <a:gd name="connsiteY62" fmla="*/ 62192 h 5509858"/>
                  <a:gd name="connsiteX63" fmla="*/ 2360311 w 2615000"/>
                  <a:gd name="connsiteY63" fmla="*/ 53308 h 5509858"/>
                  <a:gd name="connsiteX64" fmla="*/ 2330696 w 2615000"/>
                  <a:gd name="connsiteY64" fmla="*/ 45904 h 5509858"/>
                  <a:gd name="connsiteX65" fmla="*/ 2304042 w 2615000"/>
                  <a:gd name="connsiteY65" fmla="*/ 39981 h 5509858"/>
                  <a:gd name="connsiteX66" fmla="*/ 2272947 w 2615000"/>
                  <a:gd name="connsiteY66" fmla="*/ 39981 h 5509858"/>
                  <a:gd name="connsiteX67" fmla="*/ 2061200 w 2615000"/>
                  <a:gd name="connsiteY67" fmla="*/ 39981 h 5509858"/>
                  <a:gd name="connsiteX68" fmla="*/ 2049354 w 2615000"/>
                  <a:gd name="connsiteY68" fmla="*/ 39981 h 5509858"/>
                  <a:gd name="connsiteX69" fmla="*/ 2038989 w 2615000"/>
                  <a:gd name="connsiteY69" fmla="*/ 42943 h 5509858"/>
                  <a:gd name="connsiteX70" fmla="*/ 2028623 w 2615000"/>
                  <a:gd name="connsiteY70" fmla="*/ 47385 h 5509858"/>
                  <a:gd name="connsiteX71" fmla="*/ 2021220 w 2615000"/>
                  <a:gd name="connsiteY71" fmla="*/ 54789 h 5509858"/>
                  <a:gd name="connsiteX72" fmla="*/ 2013816 w 2615000"/>
                  <a:gd name="connsiteY72" fmla="*/ 62192 h 5509858"/>
                  <a:gd name="connsiteX73" fmla="*/ 2009374 w 2615000"/>
                  <a:gd name="connsiteY73" fmla="*/ 72558 h 5509858"/>
                  <a:gd name="connsiteX74" fmla="*/ 2006412 w 2615000"/>
                  <a:gd name="connsiteY74" fmla="*/ 82923 h 5509858"/>
                  <a:gd name="connsiteX75" fmla="*/ 2006412 w 2615000"/>
                  <a:gd name="connsiteY75" fmla="*/ 94769 h 5509858"/>
                  <a:gd name="connsiteX76" fmla="*/ 2004932 w 2615000"/>
                  <a:gd name="connsiteY76" fmla="*/ 109576 h 5509858"/>
                  <a:gd name="connsiteX77" fmla="*/ 2004932 w 2615000"/>
                  <a:gd name="connsiteY77" fmla="*/ 124384 h 5509858"/>
                  <a:gd name="connsiteX78" fmla="*/ 1994566 w 2615000"/>
                  <a:gd name="connsiteY78" fmla="*/ 152518 h 5509858"/>
                  <a:gd name="connsiteX79" fmla="*/ 1982720 w 2615000"/>
                  <a:gd name="connsiteY79" fmla="*/ 177691 h 5509858"/>
                  <a:gd name="connsiteX80" fmla="*/ 1961990 w 2615000"/>
                  <a:gd name="connsiteY80" fmla="*/ 199902 h 5509858"/>
                  <a:gd name="connsiteX81" fmla="*/ 1939778 w 2615000"/>
                  <a:gd name="connsiteY81" fmla="*/ 217671 h 5509858"/>
                  <a:gd name="connsiteX82" fmla="*/ 1914606 w 2615000"/>
                  <a:gd name="connsiteY82" fmla="*/ 232478 h 5509858"/>
                  <a:gd name="connsiteX83" fmla="*/ 1887952 w 2615000"/>
                  <a:gd name="connsiteY83" fmla="*/ 239882 h 5509858"/>
                  <a:gd name="connsiteX84" fmla="*/ 1873145 w 2615000"/>
                  <a:gd name="connsiteY84" fmla="*/ 241363 h 5509858"/>
                  <a:gd name="connsiteX85" fmla="*/ 1856857 w 2615000"/>
                  <a:gd name="connsiteY85" fmla="*/ 241363 h 5509858"/>
                  <a:gd name="connsiteX86" fmla="*/ 756662 w 2615000"/>
                  <a:gd name="connsiteY86" fmla="*/ 241363 h 5509858"/>
                  <a:gd name="connsiteX87" fmla="*/ 741854 w 2615000"/>
                  <a:gd name="connsiteY87" fmla="*/ 241363 h 5509858"/>
                  <a:gd name="connsiteX88" fmla="*/ 727047 w 2615000"/>
                  <a:gd name="connsiteY88" fmla="*/ 239882 h 5509858"/>
                  <a:gd name="connsiteX89" fmla="*/ 698912 w 2615000"/>
                  <a:gd name="connsiteY89" fmla="*/ 232478 h 5509858"/>
                  <a:gd name="connsiteX90" fmla="*/ 673740 w 2615000"/>
                  <a:gd name="connsiteY90" fmla="*/ 217671 h 5509858"/>
                  <a:gd name="connsiteX91" fmla="*/ 651528 w 2615000"/>
                  <a:gd name="connsiteY91" fmla="*/ 199902 h 5509858"/>
                  <a:gd name="connsiteX92" fmla="*/ 633759 w 2615000"/>
                  <a:gd name="connsiteY92" fmla="*/ 177691 h 5509858"/>
                  <a:gd name="connsiteX93" fmla="*/ 618952 w 2615000"/>
                  <a:gd name="connsiteY93" fmla="*/ 152518 h 5509858"/>
                  <a:gd name="connsiteX94" fmla="*/ 611548 w 2615000"/>
                  <a:gd name="connsiteY94" fmla="*/ 124384 h 5509858"/>
                  <a:gd name="connsiteX95" fmla="*/ 610068 w 2615000"/>
                  <a:gd name="connsiteY95" fmla="*/ 109576 h 5509858"/>
                  <a:gd name="connsiteX96" fmla="*/ 610068 w 2615000"/>
                  <a:gd name="connsiteY96" fmla="*/ 94769 h 5509858"/>
                  <a:gd name="connsiteX97" fmla="*/ 607106 w 2615000"/>
                  <a:gd name="connsiteY97" fmla="*/ 82923 h 5509858"/>
                  <a:gd name="connsiteX98" fmla="*/ 604145 w 2615000"/>
                  <a:gd name="connsiteY98" fmla="*/ 72558 h 5509858"/>
                  <a:gd name="connsiteX99" fmla="*/ 599702 w 2615000"/>
                  <a:gd name="connsiteY99" fmla="*/ 62192 h 5509858"/>
                  <a:gd name="connsiteX100" fmla="*/ 592299 w 2615000"/>
                  <a:gd name="connsiteY100" fmla="*/ 54789 h 5509858"/>
                  <a:gd name="connsiteX101" fmla="*/ 584895 w 2615000"/>
                  <a:gd name="connsiteY101" fmla="*/ 47385 h 5509858"/>
                  <a:gd name="connsiteX102" fmla="*/ 574530 w 2615000"/>
                  <a:gd name="connsiteY102" fmla="*/ 42943 h 5509858"/>
                  <a:gd name="connsiteX103" fmla="*/ 564164 w 2615000"/>
                  <a:gd name="connsiteY103" fmla="*/ 39981 h 5509858"/>
                  <a:gd name="connsiteX104" fmla="*/ 555280 w 2615000"/>
                  <a:gd name="connsiteY104" fmla="*/ 39981 h 5509858"/>
                  <a:gd name="connsiteX105" fmla="*/ 340571 w 2615000"/>
                  <a:gd name="connsiteY105" fmla="*/ 39981 h 5509858"/>
                  <a:gd name="connsiteX106" fmla="*/ 315399 w 2615000"/>
                  <a:gd name="connsiteY106" fmla="*/ 0 h 5509858"/>
                  <a:gd name="connsiteX107" fmla="*/ 350937 w 2615000"/>
                  <a:gd name="connsiteY107" fmla="*/ 0 h 5509858"/>
                  <a:gd name="connsiteX108" fmla="*/ 2264063 w 2615000"/>
                  <a:gd name="connsiteY108" fmla="*/ 0 h 5509858"/>
                  <a:gd name="connsiteX109" fmla="*/ 2301082 w 2615000"/>
                  <a:gd name="connsiteY109" fmla="*/ 0 h 5509858"/>
                  <a:gd name="connsiteX110" fmla="*/ 2335139 w 2615000"/>
                  <a:gd name="connsiteY110" fmla="*/ 5923 h 5509858"/>
                  <a:gd name="connsiteX111" fmla="*/ 2367715 w 2615000"/>
                  <a:gd name="connsiteY111" fmla="*/ 14808 h 5509858"/>
                  <a:gd name="connsiteX112" fmla="*/ 2400292 w 2615000"/>
                  <a:gd name="connsiteY112" fmla="*/ 28134 h 5509858"/>
                  <a:gd name="connsiteX113" fmla="*/ 2429906 w 2615000"/>
                  <a:gd name="connsiteY113" fmla="*/ 42942 h 5509858"/>
                  <a:gd name="connsiteX114" fmla="*/ 2461002 w 2615000"/>
                  <a:gd name="connsiteY114" fmla="*/ 60711 h 5509858"/>
                  <a:gd name="connsiteX115" fmla="*/ 2487656 w 2615000"/>
                  <a:gd name="connsiteY115" fmla="*/ 79960 h 5509858"/>
                  <a:gd name="connsiteX116" fmla="*/ 2512828 w 2615000"/>
                  <a:gd name="connsiteY116" fmla="*/ 102172 h 5509858"/>
                  <a:gd name="connsiteX117" fmla="*/ 2535040 w 2615000"/>
                  <a:gd name="connsiteY117" fmla="*/ 127344 h 5509858"/>
                  <a:gd name="connsiteX118" fmla="*/ 2554289 w 2615000"/>
                  <a:gd name="connsiteY118" fmla="*/ 155479 h 5509858"/>
                  <a:gd name="connsiteX119" fmla="*/ 2572058 w 2615000"/>
                  <a:gd name="connsiteY119" fmla="*/ 182132 h 5509858"/>
                  <a:gd name="connsiteX120" fmla="*/ 2586866 w 2615000"/>
                  <a:gd name="connsiteY120" fmla="*/ 214708 h 5509858"/>
                  <a:gd name="connsiteX121" fmla="*/ 2600192 w 2615000"/>
                  <a:gd name="connsiteY121" fmla="*/ 244323 h 5509858"/>
                  <a:gd name="connsiteX122" fmla="*/ 2607596 w 2615000"/>
                  <a:gd name="connsiteY122" fmla="*/ 279861 h 5509858"/>
                  <a:gd name="connsiteX123" fmla="*/ 2612038 w 2615000"/>
                  <a:gd name="connsiteY123" fmla="*/ 313918 h 5509858"/>
                  <a:gd name="connsiteX124" fmla="*/ 2615000 w 2615000"/>
                  <a:gd name="connsiteY124" fmla="*/ 349456 h 5509858"/>
                  <a:gd name="connsiteX125" fmla="*/ 2615000 w 2615000"/>
                  <a:gd name="connsiteY125" fmla="*/ 5161883 h 5509858"/>
                  <a:gd name="connsiteX126" fmla="*/ 2612038 w 2615000"/>
                  <a:gd name="connsiteY126" fmla="*/ 5195940 h 5509858"/>
                  <a:gd name="connsiteX127" fmla="*/ 2607596 w 2615000"/>
                  <a:gd name="connsiteY127" fmla="*/ 5231478 h 5509858"/>
                  <a:gd name="connsiteX128" fmla="*/ 2600192 w 2615000"/>
                  <a:gd name="connsiteY128" fmla="*/ 5264054 h 5509858"/>
                  <a:gd name="connsiteX129" fmla="*/ 2586866 w 2615000"/>
                  <a:gd name="connsiteY129" fmla="*/ 5296631 h 5509858"/>
                  <a:gd name="connsiteX130" fmla="*/ 2572058 w 2615000"/>
                  <a:gd name="connsiteY130" fmla="*/ 5329207 h 5509858"/>
                  <a:gd name="connsiteX131" fmla="*/ 2554289 w 2615000"/>
                  <a:gd name="connsiteY131" fmla="*/ 5355861 h 5509858"/>
                  <a:gd name="connsiteX132" fmla="*/ 2535040 w 2615000"/>
                  <a:gd name="connsiteY132" fmla="*/ 5383995 h 5509858"/>
                  <a:gd name="connsiteX133" fmla="*/ 2512828 w 2615000"/>
                  <a:gd name="connsiteY133" fmla="*/ 5407687 h 5509858"/>
                  <a:gd name="connsiteX134" fmla="*/ 2487656 w 2615000"/>
                  <a:gd name="connsiteY134" fmla="*/ 5431379 h 5509858"/>
                  <a:gd name="connsiteX135" fmla="*/ 2461002 w 2615000"/>
                  <a:gd name="connsiteY135" fmla="*/ 5450628 h 5509858"/>
                  <a:gd name="connsiteX136" fmla="*/ 2429906 w 2615000"/>
                  <a:gd name="connsiteY136" fmla="*/ 5468397 h 5509858"/>
                  <a:gd name="connsiteX137" fmla="*/ 2400292 w 2615000"/>
                  <a:gd name="connsiteY137" fmla="*/ 5483205 h 5509858"/>
                  <a:gd name="connsiteX138" fmla="*/ 2367715 w 2615000"/>
                  <a:gd name="connsiteY138" fmla="*/ 5495051 h 5509858"/>
                  <a:gd name="connsiteX139" fmla="*/ 2335139 w 2615000"/>
                  <a:gd name="connsiteY139" fmla="*/ 5502455 h 5509858"/>
                  <a:gd name="connsiteX140" fmla="*/ 2301082 w 2615000"/>
                  <a:gd name="connsiteY140" fmla="*/ 5508378 h 5509858"/>
                  <a:gd name="connsiteX141" fmla="*/ 2264063 w 2615000"/>
                  <a:gd name="connsiteY141" fmla="*/ 5509858 h 5509858"/>
                  <a:gd name="connsiteX142" fmla="*/ 350937 w 2615000"/>
                  <a:gd name="connsiteY142" fmla="*/ 5509858 h 5509858"/>
                  <a:gd name="connsiteX143" fmla="*/ 315399 w 2615000"/>
                  <a:gd name="connsiteY143" fmla="*/ 5508378 h 5509858"/>
                  <a:gd name="connsiteX144" fmla="*/ 281342 w 2615000"/>
                  <a:gd name="connsiteY144" fmla="*/ 5502455 h 5509858"/>
                  <a:gd name="connsiteX145" fmla="*/ 245804 w 2615000"/>
                  <a:gd name="connsiteY145" fmla="*/ 5495051 h 5509858"/>
                  <a:gd name="connsiteX146" fmla="*/ 213228 w 2615000"/>
                  <a:gd name="connsiteY146" fmla="*/ 5483205 h 5509858"/>
                  <a:gd name="connsiteX147" fmla="*/ 183613 w 2615000"/>
                  <a:gd name="connsiteY147" fmla="*/ 5468397 h 5509858"/>
                  <a:gd name="connsiteX148" fmla="*/ 153998 w 2615000"/>
                  <a:gd name="connsiteY148" fmla="*/ 5450628 h 5509858"/>
                  <a:gd name="connsiteX149" fmla="*/ 128825 w 2615000"/>
                  <a:gd name="connsiteY149" fmla="*/ 5431379 h 5509858"/>
                  <a:gd name="connsiteX150" fmla="*/ 103653 w 2615000"/>
                  <a:gd name="connsiteY150" fmla="*/ 5407687 h 5509858"/>
                  <a:gd name="connsiteX151" fmla="*/ 78480 w 2615000"/>
                  <a:gd name="connsiteY151" fmla="*/ 5383995 h 5509858"/>
                  <a:gd name="connsiteX152" fmla="*/ 59230 w 2615000"/>
                  <a:gd name="connsiteY152" fmla="*/ 5355861 h 5509858"/>
                  <a:gd name="connsiteX153" fmla="*/ 41461 w 2615000"/>
                  <a:gd name="connsiteY153" fmla="*/ 5329207 h 5509858"/>
                  <a:gd name="connsiteX154" fmla="*/ 26654 w 2615000"/>
                  <a:gd name="connsiteY154" fmla="*/ 5296631 h 5509858"/>
                  <a:gd name="connsiteX155" fmla="*/ 16288 w 2615000"/>
                  <a:gd name="connsiteY155" fmla="*/ 5264054 h 5509858"/>
                  <a:gd name="connsiteX156" fmla="*/ 7404 w 2615000"/>
                  <a:gd name="connsiteY156" fmla="*/ 5231478 h 5509858"/>
                  <a:gd name="connsiteX157" fmla="*/ 1481 w 2615000"/>
                  <a:gd name="connsiteY157" fmla="*/ 5195940 h 5509858"/>
                  <a:gd name="connsiteX158" fmla="*/ 0 w 2615000"/>
                  <a:gd name="connsiteY158" fmla="*/ 5161883 h 5509858"/>
                  <a:gd name="connsiteX159" fmla="*/ 0 w 2615000"/>
                  <a:gd name="connsiteY159" fmla="*/ 349456 h 5509858"/>
                  <a:gd name="connsiteX160" fmla="*/ 1481 w 2615000"/>
                  <a:gd name="connsiteY160" fmla="*/ 313918 h 5509858"/>
                  <a:gd name="connsiteX161" fmla="*/ 7404 w 2615000"/>
                  <a:gd name="connsiteY161" fmla="*/ 279861 h 5509858"/>
                  <a:gd name="connsiteX162" fmla="*/ 16288 w 2615000"/>
                  <a:gd name="connsiteY162" fmla="*/ 244323 h 5509858"/>
                  <a:gd name="connsiteX163" fmla="*/ 26654 w 2615000"/>
                  <a:gd name="connsiteY163" fmla="*/ 214708 h 5509858"/>
                  <a:gd name="connsiteX164" fmla="*/ 41461 w 2615000"/>
                  <a:gd name="connsiteY164" fmla="*/ 182132 h 5509858"/>
                  <a:gd name="connsiteX165" fmla="*/ 59230 w 2615000"/>
                  <a:gd name="connsiteY165" fmla="*/ 155479 h 5509858"/>
                  <a:gd name="connsiteX166" fmla="*/ 78480 w 2615000"/>
                  <a:gd name="connsiteY166" fmla="*/ 127344 h 5509858"/>
                  <a:gd name="connsiteX167" fmla="*/ 103653 w 2615000"/>
                  <a:gd name="connsiteY167" fmla="*/ 102172 h 5509858"/>
                  <a:gd name="connsiteX168" fmla="*/ 128825 w 2615000"/>
                  <a:gd name="connsiteY168" fmla="*/ 79960 h 5509858"/>
                  <a:gd name="connsiteX169" fmla="*/ 153998 w 2615000"/>
                  <a:gd name="connsiteY169" fmla="*/ 60711 h 5509858"/>
                  <a:gd name="connsiteX170" fmla="*/ 183613 w 2615000"/>
                  <a:gd name="connsiteY170" fmla="*/ 42942 h 5509858"/>
                  <a:gd name="connsiteX171" fmla="*/ 213228 w 2615000"/>
                  <a:gd name="connsiteY171" fmla="*/ 28134 h 5509858"/>
                  <a:gd name="connsiteX172" fmla="*/ 245804 w 2615000"/>
                  <a:gd name="connsiteY172" fmla="*/ 14808 h 5509858"/>
                  <a:gd name="connsiteX173" fmla="*/ 281342 w 2615000"/>
                  <a:gd name="connsiteY173" fmla="*/ 5923 h 55098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615000" h="5509858">
                    <a:moveTo>
                      <a:pt x="310957" y="39981"/>
                    </a:moveTo>
                    <a:lnTo>
                      <a:pt x="282822" y="45904"/>
                    </a:lnTo>
                    <a:lnTo>
                      <a:pt x="256169" y="53308"/>
                    </a:lnTo>
                    <a:lnTo>
                      <a:pt x="228035" y="62192"/>
                    </a:lnTo>
                    <a:lnTo>
                      <a:pt x="202862" y="75519"/>
                    </a:lnTo>
                    <a:lnTo>
                      <a:pt x="179170" y="90327"/>
                    </a:lnTo>
                    <a:lnTo>
                      <a:pt x="156959" y="105134"/>
                    </a:lnTo>
                    <a:lnTo>
                      <a:pt x="136228" y="124384"/>
                    </a:lnTo>
                    <a:lnTo>
                      <a:pt x="116979" y="145114"/>
                    </a:lnTo>
                    <a:lnTo>
                      <a:pt x="99210" y="167325"/>
                    </a:lnTo>
                    <a:lnTo>
                      <a:pt x="85883" y="192498"/>
                    </a:lnTo>
                    <a:lnTo>
                      <a:pt x="74037" y="217671"/>
                    </a:lnTo>
                    <a:lnTo>
                      <a:pt x="63672" y="244324"/>
                    </a:lnTo>
                    <a:lnTo>
                      <a:pt x="56268" y="272458"/>
                    </a:lnTo>
                    <a:lnTo>
                      <a:pt x="51826" y="302073"/>
                    </a:lnTo>
                    <a:lnTo>
                      <a:pt x="48864" y="331688"/>
                    </a:lnTo>
                    <a:lnTo>
                      <a:pt x="48864" y="5179653"/>
                    </a:lnTo>
                    <a:lnTo>
                      <a:pt x="51826" y="5209268"/>
                    </a:lnTo>
                    <a:lnTo>
                      <a:pt x="56268" y="5238883"/>
                    </a:lnTo>
                    <a:lnTo>
                      <a:pt x="63672" y="5267017"/>
                    </a:lnTo>
                    <a:lnTo>
                      <a:pt x="74037" y="5293670"/>
                    </a:lnTo>
                    <a:lnTo>
                      <a:pt x="85883" y="5318843"/>
                    </a:lnTo>
                    <a:lnTo>
                      <a:pt x="99210" y="5341054"/>
                    </a:lnTo>
                    <a:lnTo>
                      <a:pt x="116979" y="5363265"/>
                    </a:lnTo>
                    <a:lnTo>
                      <a:pt x="136228" y="5385477"/>
                    </a:lnTo>
                    <a:lnTo>
                      <a:pt x="156959" y="5403246"/>
                    </a:lnTo>
                    <a:lnTo>
                      <a:pt x="179170" y="5421015"/>
                    </a:lnTo>
                    <a:lnTo>
                      <a:pt x="202862" y="5435822"/>
                    </a:lnTo>
                    <a:lnTo>
                      <a:pt x="228035" y="5447668"/>
                    </a:lnTo>
                    <a:lnTo>
                      <a:pt x="256169" y="5458033"/>
                    </a:lnTo>
                    <a:lnTo>
                      <a:pt x="282822" y="5465437"/>
                    </a:lnTo>
                    <a:lnTo>
                      <a:pt x="310957" y="5468399"/>
                    </a:lnTo>
                    <a:lnTo>
                      <a:pt x="340571" y="5469879"/>
                    </a:lnTo>
                    <a:lnTo>
                      <a:pt x="2272947" y="5469879"/>
                    </a:lnTo>
                    <a:lnTo>
                      <a:pt x="2304042" y="5468399"/>
                    </a:lnTo>
                    <a:lnTo>
                      <a:pt x="2330696" y="5465437"/>
                    </a:lnTo>
                    <a:lnTo>
                      <a:pt x="2360311" y="5458033"/>
                    </a:lnTo>
                    <a:lnTo>
                      <a:pt x="2385484" y="5447668"/>
                    </a:lnTo>
                    <a:lnTo>
                      <a:pt x="2413618" y="5435822"/>
                    </a:lnTo>
                    <a:lnTo>
                      <a:pt x="2435829" y="5421015"/>
                    </a:lnTo>
                    <a:lnTo>
                      <a:pt x="2458040" y="5403246"/>
                    </a:lnTo>
                    <a:lnTo>
                      <a:pt x="2480252" y="5385477"/>
                    </a:lnTo>
                    <a:lnTo>
                      <a:pt x="2498020" y="5363265"/>
                    </a:lnTo>
                    <a:lnTo>
                      <a:pt x="2515789" y="5341054"/>
                    </a:lnTo>
                    <a:lnTo>
                      <a:pt x="2530597" y="5318843"/>
                    </a:lnTo>
                    <a:lnTo>
                      <a:pt x="2542443" y="5293670"/>
                    </a:lnTo>
                    <a:lnTo>
                      <a:pt x="2552808" y="5267017"/>
                    </a:lnTo>
                    <a:lnTo>
                      <a:pt x="2557250" y="5238883"/>
                    </a:lnTo>
                    <a:lnTo>
                      <a:pt x="2561692" y="5209268"/>
                    </a:lnTo>
                    <a:lnTo>
                      <a:pt x="2564654" y="5179653"/>
                    </a:lnTo>
                    <a:lnTo>
                      <a:pt x="2564654" y="331688"/>
                    </a:lnTo>
                    <a:lnTo>
                      <a:pt x="2561692" y="302073"/>
                    </a:lnTo>
                    <a:lnTo>
                      <a:pt x="2557250" y="272458"/>
                    </a:lnTo>
                    <a:lnTo>
                      <a:pt x="2552808" y="244324"/>
                    </a:lnTo>
                    <a:lnTo>
                      <a:pt x="2542443" y="217671"/>
                    </a:lnTo>
                    <a:lnTo>
                      <a:pt x="2530597" y="192498"/>
                    </a:lnTo>
                    <a:lnTo>
                      <a:pt x="2515789" y="167325"/>
                    </a:lnTo>
                    <a:lnTo>
                      <a:pt x="2498020" y="145114"/>
                    </a:lnTo>
                    <a:lnTo>
                      <a:pt x="2480252" y="124384"/>
                    </a:lnTo>
                    <a:lnTo>
                      <a:pt x="2458040" y="105134"/>
                    </a:lnTo>
                    <a:lnTo>
                      <a:pt x="2435829" y="90327"/>
                    </a:lnTo>
                    <a:lnTo>
                      <a:pt x="2413618" y="75519"/>
                    </a:lnTo>
                    <a:lnTo>
                      <a:pt x="2385484" y="62192"/>
                    </a:lnTo>
                    <a:lnTo>
                      <a:pt x="2360311" y="53308"/>
                    </a:lnTo>
                    <a:lnTo>
                      <a:pt x="2330696" y="45904"/>
                    </a:lnTo>
                    <a:lnTo>
                      <a:pt x="2304042" y="39981"/>
                    </a:lnTo>
                    <a:lnTo>
                      <a:pt x="2272947" y="39981"/>
                    </a:lnTo>
                    <a:lnTo>
                      <a:pt x="2061200" y="39981"/>
                    </a:lnTo>
                    <a:lnTo>
                      <a:pt x="2049354" y="39981"/>
                    </a:lnTo>
                    <a:lnTo>
                      <a:pt x="2038989" y="42943"/>
                    </a:lnTo>
                    <a:lnTo>
                      <a:pt x="2028623" y="47385"/>
                    </a:lnTo>
                    <a:lnTo>
                      <a:pt x="2021220" y="54789"/>
                    </a:lnTo>
                    <a:lnTo>
                      <a:pt x="2013816" y="62192"/>
                    </a:lnTo>
                    <a:lnTo>
                      <a:pt x="2009374" y="72558"/>
                    </a:lnTo>
                    <a:lnTo>
                      <a:pt x="2006412" y="82923"/>
                    </a:lnTo>
                    <a:lnTo>
                      <a:pt x="2006412" y="94769"/>
                    </a:lnTo>
                    <a:lnTo>
                      <a:pt x="2004932" y="109576"/>
                    </a:lnTo>
                    <a:lnTo>
                      <a:pt x="2004932" y="124384"/>
                    </a:lnTo>
                    <a:lnTo>
                      <a:pt x="1994566" y="152518"/>
                    </a:lnTo>
                    <a:lnTo>
                      <a:pt x="1982720" y="177691"/>
                    </a:lnTo>
                    <a:lnTo>
                      <a:pt x="1961990" y="199902"/>
                    </a:lnTo>
                    <a:lnTo>
                      <a:pt x="1939778" y="217671"/>
                    </a:lnTo>
                    <a:lnTo>
                      <a:pt x="1914606" y="232478"/>
                    </a:lnTo>
                    <a:lnTo>
                      <a:pt x="1887952" y="239882"/>
                    </a:lnTo>
                    <a:lnTo>
                      <a:pt x="1873145" y="241363"/>
                    </a:lnTo>
                    <a:lnTo>
                      <a:pt x="1856857" y="241363"/>
                    </a:lnTo>
                    <a:lnTo>
                      <a:pt x="756662" y="241363"/>
                    </a:lnTo>
                    <a:lnTo>
                      <a:pt x="741854" y="241363"/>
                    </a:lnTo>
                    <a:lnTo>
                      <a:pt x="727047" y="239882"/>
                    </a:lnTo>
                    <a:lnTo>
                      <a:pt x="698912" y="232478"/>
                    </a:lnTo>
                    <a:lnTo>
                      <a:pt x="673740" y="217671"/>
                    </a:lnTo>
                    <a:lnTo>
                      <a:pt x="651528" y="199902"/>
                    </a:lnTo>
                    <a:lnTo>
                      <a:pt x="633759" y="177691"/>
                    </a:lnTo>
                    <a:lnTo>
                      <a:pt x="618952" y="152518"/>
                    </a:lnTo>
                    <a:lnTo>
                      <a:pt x="611548" y="124384"/>
                    </a:lnTo>
                    <a:lnTo>
                      <a:pt x="610068" y="109576"/>
                    </a:lnTo>
                    <a:lnTo>
                      <a:pt x="610068" y="94769"/>
                    </a:lnTo>
                    <a:lnTo>
                      <a:pt x="607106" y="82923"/>
                    </a:lnTo>
                    <a:lnTo>
                      <a:pt x="604145" y="72558"/>
                    </a:lnTo>
                    <a:lnTo>
                      <a:pt x="599702" y="62192"/>
                    </a:lnTo>
                    <a:lnTo>
                      <a:pt x="592299" y="54789"/>
                    </a:lnTo>
                    <a:lnTo>
                      <a:pt x="584895" y="47385"/>
                    </a:lnTo>
                    <a:lnTo>
                      <a:pt x="574530" y="42943"/>
                    </a:lnTo>
                    <a:lnTo>
                      <a:pt x="564164" y="39981"/>
                    </a:lnTo>
                    <a:lnTo>
                      <a:pt x="555280" y="39981"/>
                    </a:lnTo>
                    <a:lnTo>
                      <a:pt x="340571" y="39981"/>
                    </a:lnTo>
                    <a:close/>
                    <a:moveTo>
                      <a:pt x="315399" y="0"/>
                    </a:moveTo>
                    <a:lnTo>
                      <a:pt x="350937" y="0"/>
                    </a:lnTo>
                    <a:lnTo>
                      <a:pt x="2264063" y="0"/>
                    </a:lnTo>
                    <a:lnTo>
                      <a:pt x="2301082" y="0"/>
                    </a:lnTo>
                    <a:lnTo>
                      <a:pt x="2335139" y="5923"/>
                    </a:lnTo>
                    <a:lnTo>
                      <a:pt x="2367715" y="14808"/>
                    </a:lnTo>
                    <a:lnTo>
                      <a:pt x="2400292" y="28134"/>
                    </a:lnTo>
                    <a:lnTo>
                      <a:pt x="2429906" y="42942"/>
                    </a:lnTo>
                    <a:lnTo>
                      <a:pt x="2461002" y="60711"/>
                    </a:lnTo>
                    <a:lnTo>
                      <a:pt x="2487656" y="79960"/>
                    </a:lnTo>
                    <a:lnTo>
                      <a:pt x="2512828" y="102172"/>
                    </a:lnTo>
                    <a:lnTo>
                      <a:pt x="2535040" y="127344"/>
                    </a:lnTo>
                    <a:lnTo>
                      <a:pt x="2554289" y="155479"/>
                    </a:lnTo>
                    <a:lnTo>
                      <a:pt x="2572058" y="182132"/>
                    </a:lnTo>
                    <a:lnTo>
                      <a:pt x="2586866" y="214708"/>
                    </a:lnTo>
                    <a:lnTo>
                      <a:pt x="2600192" y="244323"/>
                    </a:lnTo>
                    <a:lnTo>
                      <a:pt x="2607596" y="279861"/>
                    </a:lnTo>
                    <a:lnTo>
                      <a:pt x="2612038" y="313918"/>
                    </a:lnTo>
                    <a:lnTo>
                      <a:pt x="2615000" y="349456"/>
                    </a:lnTo>
                    <a:lnTo>
                      <a:pt x="2615000" y="5161883"/>
                    </a:lnTo>
                    <a:lnTo>
                      <a:pt x="2612038" y="5195940"/>
                    </a:lnTo>
                    <a:lnTo>
                      <a:pt x="2607596" y="5231478"/>
                    </a:lnTo>
                    <a:lnTo>
                      <a:pt x="2600192" y="5264054"/>
                    </a:lnTo>
                    <a:lnTo>
                      <a:pt x="2586866" y="5296631"/>
                    </a:lnTo>
                    <a:lnTo>
                      <a:pt x="2572058" y="5329207"/>
                    </a:lnTo>
                    <a:lnTo>
                      <a:pt x="2554289" y="5355861"/>
                    </a:lnTo>
                    <a:lnTo>
                      <a:pt x="2535040" y="5383995"/>
                    </a:lnTo>
                    <a:lnTo>
                      <a:pt x="2512828" y="5407687"/>
                    </a:lnTo>
                    <a:lnTo>
                      <a:pt x="2487656" y="5431379"/>
                    </a:lnTo>
                    <a:lnTo>
                      <a:pt x="2461002" y="5450628"/>
                    </a:lnTo>
                    <a:lnTo>
                      <a:pt x="2429906" y="5468397"/>
                    </a:lnTo>
                    <a:lnTo>
                      <a:pt x="2400292" y="5483205"/>
                    </a:lnTo>
                    <a:lnTo>
                      <a:pt x="2367715" y="5495051"/>
                    </a:lnTo>
                    <a:lnTo>
                      <a:pt x="2335139" y="5502455"/>
                    </a:lnTo>
                    <a:lnTo>
                      <a:pt x="2301082" y="5508378"/>
                    </a:lnTo>
                    <a:lnTo>
                      <a:pt x="2264063" y="5509858"/>
                    </a:lnTo>
                    <a:lnTo>
                      <a:pt x="350937" y="5509858"/>
                    </a:lnTo>
                    <a:lnTo>
                      <a:pt x="315399" y="5508378"/>
                    </a:lnTo>
                    <a:lnTo>
                      <a:pt x="281342" y="5502455"/>
                    </a:lnTo>
                    <a:lnTo>
                      <a:pt x="245804" y="5495051"/>
                    </a:lnTo>
                    <a:lnTo>
                      <a:pt x="213228" y="5483205"/>
                    </a:lnTo>
                    <a:lnTo>
                      <a:pt x="183613" y="5468397"/>
                    </a:lnTo>
                    <a:lnTo>
                      <a:pt x="153998" y="5450628"/>
                    </a:lnTo>
                    <a:lnTo>
                      <a:pt x="128825" y="5431379"/>
                    </a:lnTo>
                    <a:lnTo>
                      <a:pt x="103653" y="5407687"/>
                    </a:lnTo>
                    <a:lnTo>
                      <a:pt x="78480" y="5383995"/>
                    </a:lnTo>
                    <a:lnTo>
                      <a:pt x="59230" y="5355861"/>
                    </a:lnTo>
                    <a:lnTo>
                      <a:pt x="41461" y="5329207"/>
                    </a:lnTo>
                    <a:lnTo>
                      <a:pt x="26654" y="5296631"/>
                    </a:lnTo>
                    <a:lnTo>
                      <a:pt x="16288" y="5264054"/>
                    </a:lnTo>
                    <a:lnTo>
                      <a:pt x="7404" y="5231478"/>
                    </a:lnTo>
                    <a:lnTo>
                      <a:pt x="1481" y="5195940"/>
                    </a:lnTo>
                    <a:lnTo>
                      <a:pt x="0" y="5161883"/>
                    </a:lnTo>
                    <a:lnTo>
                      <a:pt x="0" y="349456"/>
                    </a:lnTo>
                    <a:lnTo>
                      <a:pt x="1481" y="313918"/>
                    </a:lnTo>
                    <a:lnTo>
                      <a:pt x="7404" y="279861"/>
                    </a:lnTo>
                    <a:lnTo>
                      <a:pt x="16288" y="244323"/>
                    </a:lnTo>
                    <a:lnTo>
                      <a:pt x="26654" y="214708"/>
                    </a:lnTo>
                    <a:lnTo>
                      <a:pt x="41461" y="182132"/>
                    </a:lnTo>
                    <a:lnTo>
                      <a:pt x="59230" y="155479"/>
                    </a:lnTo>
                    <a:lnTo>
                      <a:pt x="78480" y="127344"/>
                    </a:lnTo>
                    <a:lnTo>
                      <a:pt x="103653" y="102172"/>
                    </a:lnTo>
                    <a:lnTo>
                      <a:pt x="128825" y="79960"/>
                    </a:lnTo>
                    <a:lnTo>
                      <a:pt x="153998" y="60711"/>
                    </a:lnTo>
                    <a:lnTo>
                      <a:pt x="183613" y="42942"/>
                    </a:lnTo>
                    <a:lnTo>
                      <a:pt x="213228" y="28134"/>
                    </a:lnTo>
                    <a:lnTo>
                      <a:pt x="245804" y="14808"/>
                    </a:lnTo>
                    <a:lnTo>
                      <a:pt x="281342" y="5923"/>
                    </a:lnTo>
                    <a:close/>
                  </a:path>
                </a:pathLst>
              </a:custGeom>
              <a:solidFill>
                <a:srgbClr val="0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9" name="Freeform 19">
                <a:extLst>
                  <a:ext uri="{FF2B5EF4-FFF2-40B4-BE49-F238E27FC236}">
                    <a16:creationId xmlns:a16="http://schemas.microsoft.com/office/drawing/2014/main" id="{51C6BBD0-95E4-4208-BBE6-B1B539625E8E}"/>
                  </a:ext>
                </a:extLst>
              </p:cNvPr>
              <p:cNvSpPr>
                <a:spLocks/>
              </p:cNvSpPr>
              <p:nvPr/>
            </p:nvSpPr>
            <p:spPr bwMode="auto">
              <a:xfrm>
                <a:off x="8086696" y="764397"/>
                <a:ext cx="347976" cy="37019"/>
              </a:xfrm>
              <a:custGeom>
                <a:avLst/>
                <a:gdLst>
                  <a:gd name="T0" fmla="*/ 222 w 235"/>
                  <a:gd name="T1" fmla="*/ 25 h 25"/>
                  <a:gd name="T2" fmla="*/ 11 w 235"/>
                  <a:gd name="T3" fmla="*/ 25 h 25"/>
                  <a:gd name="T4" fmla="*/ 11 w 235"/>
                  <a:gd name="T5" fmla="*/ 25 h 25"/>
                  <a:gd name="T6" fmla="*/ 8 w 235"/>
                  <a:gd name="T7" fmla="*/ 23 h 25"/>
                  <a:gd name="T8" fmla="*/ 3 w 235"/>
                  <a:gd name="T9" fmla="*/ 22 h 25"/>
                  <a:gd name="T10" fmla="*/ 1 w 235"/>
                  <a:gd name="T11" fmla="*/ 17 h 25"/>
                  <a:gd name="T12" fmla="*/ 0 w 235"/>
                  <a:gd name="T13" fmla="*/ 12 h 25"/>
                  <a:gd name="T14" fmla="*/ 0 w 235"/>
                  <a:gd name="T15" fmla="*/ 12 h 25"/>
                  <a:gd name="T16" fmla="*/ 0 w 235"/>
                  <a:gd name="T17" fmla="*/ 12 h 25"/>
                  <a:gd name="T18" fmla="*/ 1 w 235"/>
                  <a:gd name="T19" fmla="*/ 8 h 25"/>
                  <a:gd name="T20" fmla="*/ 3 w 235"/>
                  <a:gd name="T21" fmla="*/ 3 h 25"/>
                  <a:gd name="T22" fmla="*/ 8 w 235"/>
                  <a:gd name="T23" fmla="*/ 2 h 25"/>
                  <a:gd name="T24" fmla="*/ 11 w 235"/>
                  <a:gd name="T25" fmla="*/ 0 h 25"/>
                  <a:gd name="T26" fmla="*/ 222 w 235"/>
                  <a:gd name="T27" fmla="*/ 0 h 25"/>
                  <a:gd name="T28" fmla="*/ 222 w 235"/>
                  <a:gd name="T29" fmla="*/ 0 h 25"/>
                  <a:gd name="T30" fmla="*/ 227 w 235"/>
                  <a:gd name="T31" fmla="*/ 2 h 25"/>
                  <a:gd name="T32" fmla="*/ 232 w 235"/>
                  <a:gd name="T33" fmla="*/ 3 h 25"/>
                  <a:gd name="T34" fmla="*/ 234 w 235"/>
                  <a:gd name="T35" fmla="*/ 8 h 25"/>
                  <a:gd name="T36" fmla="*/ 235 w 235"/>
                  <a:gd name="T37" fmla="*/ 12 h 25"/>
                  <a:gd name="T38" fmla="*/ 235 w 235"/>
                  <a:gd name="T39" fmla="*/ 12 h 25"/>
                  <a:gd name="T40" fmla="*/ 235 w 235"/>
                  <a:gd name="T41" fmla="*/ 12 h 25"/>
                  <a:gd name="T42" fmla="*/ 234 w 235"/>
                  <a:gd name="T43" fmla="*/ 17 h 25"/>
                  <a:gd name="T44" fmla="*/ 232 w 235"/>
                  <a:gd name="T45" fmla="*/ 22 h 25"/>
                  <a:gd name="T46" fmla="*/ 227 w 235"/>
                  <a:gd name="T47" fmla="*/ 23 h 25"/>
                  <a:gd name="T48" fmla="*/ 222 w 235"/>
                  <a:gd name="T49" fmla="*/ 25 h 25"/>
                  <a:gd name="T50" fmla="*/ 222 w 235"/>
                  <a:gd name="T51" fmla="*/ 25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235" h="25">
                    <a:moveTo>
                      <a:pt x="222" y="25"/>
                    </a:moveTo>
                    <a:lnTo>
                      <a:pt x="11" y="25"/>
                    </a:lnTo>
                    <a:lnTo>
                      <a:pt x="11" y="25"/>
                    </a:lnTo>
                    <a:lnTo>
                      <a:pt x="8" y="23"/>
                    </a:lnTo>
                    <a:lnTo>
                      <a:pt x="3" y="22"/>
                    </a:lnTo>
                    <a:lnTo>
                      <a:pt x="1" y="17"/>
                    </a:lnTo>
                    <a:lnTo>
                      <a:pt x="0" y="12"/>
                    </a:lnTo>
                    <a:lnTo>
                      <a:pt x="0" y="12"/>
                    </a:lnTo>
                    <a:lnTo>
                      <a:pt x="0" y="12"/>
                    </a:lnTo>
                    <a:lnTo>
                      <a:pt x="1" y="8"/>
                    </a:lnTo>
                    <a:lnTo>
                      <a:pt x="3" y="3"/>
                    </a:lnTo>
                    <a:lnTo>
                      <a:pt x="8" y="2"/>
                    </a:lnTo>
                    <a:lnTo>
                      <a:pt x="11" y="0"/>
                    </a:lnTo>
                    <a:lnTo>
                      <a:pt x="222" y="0"/>
                    </a:lnTo>
                    <a:lnTo>
                      <a:pt x="222" y="0"/>
                    </a:lnTo>
                    <a:lnTo>
                      <a:pt x="227" y="2"/>
                    </a:lnTo>
                    <a:lnTo>
                      <a:pt x="232" y="3"/>
                    </a:lnTo>
                    <a:lnTo>
                      <a:pt x="234" y="8"/>
                    </a:lnTo>
                    <a:lnTo>
                      <a:pt x="235" y="12"/>
                    </a:lnTo>
                    <a:lnTo>
                      <a:pt x="235" y="12"/>
                    </a:lnTo>
                    <a:lnTo>
                      <a:pt x="235" y="12"/>
                    </a:lnTo>
                    <a:lnTo>
                      <a:pt x="234" y="17"/>
                    </a:lnTo>
                    <a:lnTo>
                      <a:pt x="232" y="22"/>
                    </a:lnTo>
                    <a:lnTo>
                      <a:pt x="227" y="23"/>
                    </a:lnTo>
                    <a:lnTo>
                      <a:pt x="222" y="25"/>
                    </a:lnTo>
                    <a:lnTo>
                      <a:pt x="222" y="25"/>
                    </a:lnTo>
                    <a:close/>
                  </a:path>
                </a:pathLst>
              </a:custGeom>
              <a:solidFill>
                <a:srgbClr val="17101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0" name="Freeform 20">
                <a:extLst>
                  <a:ext uri="{FF2B5EF4-FFF2-40B4-BE49-F238E27FC236}">
                    <a16:creationId xmlns:a16="http://schemas.microsoft.com/office/drawing/2014/main" id="{F005BD4A-20E6-4F0E-84A5-6FC4CAC5D80F}"/>
                  </a:ext>
                </a:extLst>
              </p:cNvPr>
              <p:cNvSpPr>
                <a:spLocks/>
              </p:cNvSpPr>
              <p:nvPr/>
            </p:nvSpPr>
            <p:spPr bwMode="auto">
              <a:xfrm>
                <a:off x="8517594" y="742185"/>
                <a:ext cx="81442" cy="81442"/>
              </a:xfrm>
              <a:custGeom>
                <a:avLst/>
                <a:gdLst>
                  <a:gd name="T0" fmla="*/ 55 w 55"/>
                  <a:gd name="T1" fmla="*/ 27 h 55"/>
                  <a:gd name="T2" fmla="*/ 55 w 55"/>
                  <a:gd name="T3" fmla="*/ 27 h 55"/>
                  <a:gd name="T4" fmla="*/ 54 w 55"/>
                  <a:gd name="T5" fmla="*/ 33 h 55"/>
                  <a:gd name="T6" fmla="*/ 52 w 55"/>
                  <a:gd name="T7" fmla="*/ 38 h 55"/>
                  <a:gd name="T8" fmla="*/ 50 w 55"/>
                  <a:gd name="T9" fmla="*/ 42 h 55"/>
                  <a:gd name="T10" fmla="*/ 47 w 55"/>
                  <a:gd name="T11" fmla="*/ 47 h 55"/>
                  <a:gd name="T12" fmla="*/ 42 w 55"/>
                  <a:gd name="T13" fmla="*/ 50 h 55"/>
                  <a:gd name="T14" fmla="*/ 38 w 55"/>
                  <a:gd name="T15" fmla="*/ 52 h 55"/>
                  <a:gd name="T16" fmla="*/ 33 w 55"/>
                  <a:gd name="T17" fmla="*/ 54 h 55"/>
                  <a:gd name="T18" fmla="*/ 27 w 55"/>
                  <a:gd name="T19" fmla="*/ 55 h 55"/>
                  <a:gd name="T20" fmla="*/ 27 w 55"/>
                  <a:gd name="T21" fmla="*/ 55 h 55"/>
                  <a:gd name="T22" fmla="*/ 22 w 55"/>
                  <a:gd name="T23" fmla="*/ 54 h 55"/>
                  <a:gd name="T24" fmla="*/ 17 w 55"/>
                  <a:gd name="T25" fmla="*/ 52 h 55"/>
                  <a:gd name="T26" fmla="*/ 11 w 55"/>
                  <a:gd name="T27" fmla="*/ 50 h 55"/>
                  <a:gd name="T28" fmla="*/ 8 w 55"/>
                  <a:gd name="T29" fmla="*/ 47 h 55"/>
                  <a:gd name="T30" fmla="*/ 5 w 55"/>
                  <a:gd name="T31" fmla="*/ 42 h 55"/>
                  <a:gd name="T32" fmla="*/ 3 w 55"/>
                  <a:gd name="T33" fmla="*/ 38 h 55"/>
                  <a:gd name="T34" fmla="*/ 1 w 55"/>
                  <a:gd name="T35" fmla="*/ 33 h 55"/>
                  <a:gd name="T36" fmla="*/ 0 w 55"/>
                  <a:gd name="T37" fmla="*/ 27 h 55"/>
                  <a:gd name="T38" fmla="*/ 0 w 55"/>
                  <a:gd name="T39" fmla="*/ 27 h 55"/>
                  <a:gd name="T40" fmla="*/ 1 w 55"/>
                  <a:gd name="T41" fmla="*/ 22 h 55"/>
                  <a:gd name="T42" fmla="*/ 3 w 55"/>
                  <a:gd name="T43" fmla="*/ 17 h 55"/>
                  <a:gd name="T44" fmla="*/ 5 w 55"/>
                  <a:gd name="T45" fmla="*/ 11 h 55"/>
                  <a:gd name="T46" fmla="*/ 8 w 55"/>
                  <a:gd name="T47" fmla="*/ 8 h 55"/>
                  <a:gd name="T48" fmla="*/ 11 w 55"/>
                  <a:gd name="T49" fmla="*/ 5 h 55"/>
                  <a:gd name="T50" fmla="*/ 17 w 55"/>
                  <a:gd name="T51" fmla="*/ 3 h 55"/>
                  <a:gd name="T52" fmla="*/ 22 w 55"/>
                  <a:gd name="T53" fmla="*/ 1 h 55"/>
                  <a:gd name="T54" fmla="*/ 27 w 55"/>
                  <a:gd name="T55" fmla="*/ 0 h 55"/>
                  <a:gd name="T56" fmla="*/ 27 w 55"/>
                  <a:gd name="T57" fmla="*/ 0 h 55"/>
                  <a:gd name="T58" fmla="*/ 33 w 55"/>
                  <a:gd name="T59" fmla="*/ 1 h 55"/>
                  <a:gd name="T60" fmla="*/ 38 w 55"/>
                  <a:gd name="T61" fmla="*/ 3 h 55"/>
                  <a:gd name="T62" fmla="*/ 42 w 55"/>
                  <a:gd name="T63" fmla="*/ 5 h 55"/>
                  <a:gd name="T64" fmla="*/ 47 w 55"/>
                  <a:gd name="T65" fmla="*/ 8 h 55"/>
                  <a:gd name="T66" fmla="*/ 50 w 55"/>
                  <a:gd name="T67" fmla="*/ 11 h 55"/>
                  <a:gd name="T68" fmla="*/ 52 w 55"/>
                  <a:gd name="T69" fmla="*/ 17 h 55"/>
                  <a:gd name="T70" fmla="*/ 54 w 55"/>
                  <a:gd name="T71" fmla="*/ 22 h 55"/>
                  <a:gd name="T72" fmla="*/ 55 w 55"/>
                  <a:gd name="T73" fmla="*/ 27 h 55"/>
                  <a:gd name="T74" fmla="*/ 55 w 55"/>
                  <a:gd name="T75" fmla="*/ 27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55" h="55">
                    <a:moveTo>
                      <a:pt x="55" y="27"/>
                    </a:moveTo>
                    <a:lnTo>
                      <a:pt x="55" y="27"/>
                    </a:lnTo>
                    <a:lnTo>
                      <a:pt x="54" y="33"/>
                    </a:lnTo>
                    <a:lnTo>
                      <a:pt x="52" y="38"/>
                    </a:lnTo>
                    <a:lnTo>
                      <a:pt x="50" y="42"/>
                    </a:lnTo>
                    <a:lnTo>
                      <a:pt x="47" y="47"/>
                    </a:lnTo>
                    <a:lnTo>
                      <a:pt x="42" y="50"/>
                    </a:lnTo>
                    <a:lnTo>
                      <a:pt x="38" y="52"/>
                    </a:lnTo>
                    <a:lnTo>
                      <a:pt x="33" y="54"/>
                    </a:lnTo>
                    <a:lnTo>
                      <a:pt x="27" y="55"/>
                    </a:lnTo>
                    <a:lnTo>
                      <a:pt x="27" y="55"/>
                    </a:lnTo>
                    <a:lnTo>
                      <a:pt x="22" y="54"/>
                    </a:lnTo>
                    <a:lnTo>
                      <a:pt x="17" y="52"/>
                    </a:lnTo>
                    <a:lnTo>
                      <a:pt x="11" y="50"/>
                    </a:lnTo>
                    <a:lnTo>
                      <a:pt x="8" y="47"/>
                    </a:lnTo>
                    <a:lnTo>
                      <a:pt x="5" y="42"/>
                    </a:lnTo>
                    <a:lnTo>
                      <a:pt x="3" y="38"/>
                    </a:lnTo>
                    <a:lnTo>
                      <a:pt x="1" y="33"/>
                    </a:lnTo>
                    <a:lnTo>
                      <a:pt x="0" y="27"/>
                    </a:lnTo>
                    <a:lnTo>
                      <a:pt x="0" y="27"/>
                    </a:lnTo>
                    <a:lnTo>
                      <a:pt x="1" y="22"/>
                    </a:lnTo>
                    <a:lnTo>
                      <a:pt x="3" y="17"/>
                    </a:lnTo>
                    <a:lnTo>
                      <a:pt x="5" y="11"/>
                    </a:lnTo>
                    <a:lnTo>
                      <a:pt x="8" y="8"/>
                    </a:lnTo>
                    <a:lnTo>
                      <a:pt x="11" y="5"/>
                    </a:lnTo>
                    <a:lnTo>
                      <a:pt x="17" y="3"/>
                    </a:lnTo>
                    <a:lnTo>
                      <a:pt x="22" y="1"/>
                    </a:lnTo>
                    <a:lnTo>
                      <a:pt x="27" y="0"/>
                    </a:lnTo>
                    <a:lnTo>
                      <a:pt x="27" y="0"/>
                    </a:lnTo>
                    <a:lnTo>
                      <a:pt x="33" y="1"/>
                    </a:lnTo>
                    <a:lnTo>
                      <a:pt x="38" y="3"/>
                    </a:lnTo>
                    <a:lnTo>
                      <a:pt x="42" y="5"/>
                    </a:lnTo>
                    <a:lnTo>
                      <a:pt x="47" y="8"/>
                    </a:lnTo>
                    <a:lnTo>
                      <a:pt x="50" y="11"/>
                    </a:lnTo>
                    <a:lnTo>
                      <a:pt x="52" y="17"/>
                    </a:lnTo>
                    <a:lnTo>
                      <a:pt x="54" y="22"/>
                    </a:lnTo>
                    <a:lnTo>
                      <a:pt x="55" y="27"/>
                    </a:lnTo>
                    <a:lnTo>
                      <a:pt x="55" y="27"/>
                    </a:lnTo>
                    <a:close/>
                  </a:path>
                </a:pathLst>
              </a:custGeom>
              <a:solidFill>
                <a:srgbClr val="12141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1" name="Freeform 21">
                <a:extLst>
                  <a:ext uri="{FF2B5EF4-FFF2-40B4-BE49-F238E27FC236}">
                    <a16:creationId xmlns:a16="http://schemas.microsoft.com/office/drawing/2014/main" id="{013874C4-AA0D-42DF-A379-9083C8EAE827}"/>
                  </a:ext>
                </a:extLst>
              </p:cNvPr>
              <p:cNvSpPr>
                <a:spLocks/>
              </p:cNvSpPr>
              <p:nvPr/>
            </p:nvSpPr>
            <p:spPr bwMode="auto">
              <a:xfrm>
                <a:off x="8564978" y="761435"/>
                <a:ext cx="26653" cy="29615"/>
              </a:xfrm>
              <a:custGeom>
                <a:avLst/>
                <a:gdLst>
                  <a:gd name="T0" fmla="*/ 18 w 18"/>
                  <a:gd name="T1" fmla="*/ 10 h 20"/>
                  <a:gd name="T2" fmla="*/ 18 w 18"/>
                  <a:gd name="T3" fmla="*/ 10 h 20"/>
                  <a:gd name="T4" fmla="*/ 18 w 18"/>
                  <a:gd name="T5" fmla="*/ 14 h 20"/>
                  <a:gd name="T6" fmla="*/ 16 w 18"/>
                  <a:gd name="T7" fmla="*/ 17 h 20"/>
                  <a:gd name="T8" fmla="*/ 13 w 18"/>
                  <a:gd name="T9" fmla="*/ 19 h 20"/>
                  <a:gd name="T10" fmla="*/ 10 w 18"/>
                  <a:gd name="T11" fmla="*/ 20 h 20"/>
                  <a:gd name="T12" fmla="*/ 10 w 18"/>
                  <a:gd name="T13" fmla="*/ 20 h 20"/>
                  <a:gd name="T14" fmla="*/ 5 w 18"/>
                  <a:gd name="T15" fmla="*/ 19 h 20"/>
                  <a:gd name="T16" fmla="*/ 3 w 18"/>
                  <a:gd name="T17" fmla="*/ 17 h 20"/>
                  <a:gd name="T18" fmla="*/ 0 w 18"/>
                  <a:gd name="T19" fmla="*/ 14 h 20"/>
                  <a:gd name="T20" fmla="*/ 0 w 18"/>
                  <a:gd name="T21" fmla="*/ 10 h 20"/>
                  <a:gd name="T22" fmla="*/ 0 w 18"/>
                  <a:gd name="T23" fmla="*/ 10 h 20"/>
                  <a:gd name="T24" fmla="*/ 0 w 18"/>
                  <a:gd name="T25" fmla="*/ 7 h 20"/>
                  <a:gd name="T26" fmla="*/ 3 w 18"/>
                  <a:gd name="T27" fmla="*/ 4 h 20"/>
                  <a:gd name="T28" fmla="*/ 5 w 18"/>
                  <a:gd name="T29" fmla="*/ 2 h 20"/>
                  <a:gd name="T30" fmla="*/ 10 w 18"/>
                  <a:gd name="T31" fmla="*/ 0 h 20"/>
                  <a:gd name="T32" fmla="*/ 10 w 18"/>
                  <a:gd name="T33" fmla="*/ 0 h 20"/>
                  <a:gd name="T34" fmla="*/ 13 w 18"/>
                  <a:gd name="T35" fmla="*/ 2 h 20"/>
                  <a:gd name="T36" fmla="*/ 16 w 18"/>
                  <a:gd name="T37" fmla="*/ 4 h 20"/>
                  <a:gd name="T38" fmla="*/ 18 w 18"/>
                  <a:gd name="T39" fmla="*/ 7 h 20"/>
                  <a:gd name="T40" fmla="*/ 18 w 18"/>
                  <a:gd name="T41" fmla="*/ 10 h 20"/>
                  <a:gd name="T42" fmla="*/ 18 w 18"/>
                  <a:gd name="T43" fmla="*/ 10 h 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8" h="20">
                    <a:moveTo>
                      <a:pt x="18" y="10"/>
                    </a:moveTo>
                    <a:lnTo>
                      <a:pt x="18" y="10"/>
                    </a:lnTo>
                    <a:lnTo>
                      <a:pt x="18" y="14"/>
                    </a:lnTo>
                    <a:lnTo>
                      <a:pt x="16" y="17"/>
                    </a:lnTo>
                    <a:lnTo>
                      <a:pt x="13" y="19"/>
                    </a:lnTo>
                    <a:lnTo>
                      <a:pt x="10" y="20"/>
                    </a:lnTo>
                    <a:lnTo>
                      <a:pt x="10" y="20"/>
                    </a:lnTo>
                    <a:lnTo>
                      <a:pt x="5" y="19"/>
                    </a:lnTo>
                    <a:lnTo>
                      <a:pt x="3" y="17"/>
                    </a:lnTo>
                    <a:lnTo>
                      <a:pt x="0" y="14"/>
                    </a:lnTo>
                    <a:lnTo>
                      <a:pt x="0" y="10"/>
                    </a:lnTo>
                    <a:lnTo>
                      <a:pt x="0" y="10"/>
                    </a:lnTo>
                    <a:lnTo>
                      <a:pt x="0" y="7"/>
                    </a:lnTo>
                    <a:lnTo>
                      <a:pt x="3" y="4"/>
                    </a:lnTo>
                    <a:lnTo>
                      <a:pt x="5" y="2"/>
                    </a:lnTo>
                    <a:lnTo>
                      <a:pt x="10" y="0"/>
                    </a:lnTo>
                    <a:lnTo>
                      <a:pt x="10" y="0"/>
                    </a:lnTo>
                    <a:lnTo>
                      <a:pt x="13" y="2"/>
                    </a:lnTo>
                    <a:lnTo>
                      <a:pt x="16" y="4"/>
                    </a:lnTo>
                    <a:lnTo>
                      <a:pt x="18" y="7"/>
                    </a:lnTo>
                    <a:lnTo>
                      <a:pt x="18" y="10"/>
                    </a:lnTo>
                    <a:lnTo>
                      <a:pt x="18" y="10"/>
                    </a:lnTo>
                    <a:close/>
                  </a:path>
                </a:pathLst>
              </a:custGeom>
              <a:solidFill>
                <a:srgbClr val="1E273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2" name="Freeform 22">
                <a:extLst>
                  <a:ext uri="{FF2B5EF4-FFF2-40B4-BE49-F238E27FC236}">
                    <a16:creationId xmlns:a16="http://schemas.microsoft.com/office/drawing/2014/main" id="{BBF7CA8A-9A9C-4AAC-A0E5-A69061571DD0}"/>
                  </a:ext>
                </a:extLst>
              </p:cNvPr>
              <p:cNvSpPr>
                <a:spLocks/>
              </p:cNvSpPr>
              <p:nvPr/>
            </p:nvSpPr>
            <p:spPr bwMode="auto">
              <a:xfrm>
                <a:off x="8562017" y="764397"/>
                <a:ext cx="25173" cy="22212"/>
              </a:xfrm>
              <a:custGeom>
                <a:avLst/>
                <a:gdLst>
                  <a:gd name="T0" fmla="*/ 17 w 17"/>
                  <a:gd name="T1" fmla="*/ 8 h 15"/>
                  <a:gd name="T2" fmla="*/ 17 w 17"/>
                  <a:gd name="T3" fmla="*/ 8 h 15"/>
                  <a:gd name="T4" fmla="*/ 17 w 17"/>
                  <a:gd name="T5" fmla="*/ 10 h 15"/>
                  <a:gd name="T6" fmla="*/ 15 w 17"/>
                  <a:gd name="T7" fmla="*/ 13 h 15"/>
                  <a:gd name="T8" fmla="*/ 12 w 17"/>
                  <a:gd name="T9" fmla="*/ 15 h 15"/>
                  <a:gd name="T10" fmla="*/ 8 w 17"/>
                  <a:gd name="T11" fmla="*/ 15 h 15"/>
                  <a:gd name="T12" fmla="*/ 8 w 17"/>
                  <a:gd name="T13" fmla="*/ 15 h 15"/>
                  <a:gd name="T14" fmla="*/ 5 w 17"/>
                  <a:gd name="T15" fmla="*/ 15 h 15"/>
                  <a:gd name="T16" fmla="*/ 3 w 17"/>
                  <a:gd name="T17" fmla="*/ 13 h 15"/>
                  <a:gd name="T18" fmla="*/ 2 w 17"/>
                  <a:gd name="T19" fmla="*/ 10 h 15"/>
                  <a:gd name="T20" fmla="*/ 0 w 17"/>
                  <a:gd name="T21" fmla="*/ 8 h 15"/>
                  <a:gd name="T22" fmla="*/ 0 w 17"/>
                  <a:gd name="T23" fmla="*/ 8 h 15"/>
                  <a:gd name="T24" fmla="*/ 2 w 17"/>
                  <a:gd name="T25" fmla="*/ 5 h 15"/>
                  <a:gd name="T26" fmla="*/ 3 w 17"/>
                  <a:gd name="T27" fmla="*/ 2 h 15"/>
                  <a:gd name="T28" fmla="*/ 5 w 17"/>
                  <a:gd name="T29" fmla="*/ 0 h 15"/>
                  <a:gd name="T30" fmla="*/ 8 w 17"/>
                  <a:gd name="T31" fmla="*/ 0 h 15"/>
                  <a:gd name="T32" fmla="*/ 8 w 17"/>
                  <a:gd name="T33" fmla="*/ 0 h 15"/>
                  <a:gd name="T34" fmla="*/ 12 w 17"/>
                  <a:gd name="T35" fmla="*/ 0 h 15"/>
                  <a:gd name="T36" fmla="*/ 15 w 17"/>
                  <a:gd name="T37" fmla="*/ 2 h 15"/>
                  <a:gd name="T38" fmla="*/ 17 w 17"/>
                  <a:gd name="T39" fmla="*/ 5 h 15"/>
                  <a:gd name="T40" fmla="*/ 17 w 17"/>
                  <a:gd name="T41" fmla="*/ 8 h 15"/>
                  <a:gd name="T42" fmla="*/ 17 w 17"/>
                  <a:gd name="T43" fmla="*/ 8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7" h="15">
                    <a:moveTo>
                      <a:pt x="17" y="8"/>
                    </a:moveTo>
                    <a:lnTo>
                      <a:pt x="17" y="8"/>
                    </a:lnTo>
                    <a:lnTo>
                      <a:pt x="17" y="10"/>
                    </a:lnTo>
                    <a:lnTo>
                      <a:pt x="15" y="13"/>
                    </a:lnTo>
                    <a:lnTo>
                      <a:pt x="12" y="15"/>
                    </a:lnTo>
                    <a:lnTo>
                      <a:pt x="8" y="15"/>
                    </a:lnTo>
                    <a:lnTo>
                      <a:pt x="8" y="15"/>
                    </a:lnTo>
                    <a:lnTo>
                      <a:pt x="5" y="15"/>
                    </a:lnTo>
                    <a:lnTo>
                      <a:pt x="3" y="13"/>
                    </a:lnTo>
                    <a:lnTo>
                      <a:pt x="2" y="10"/>
                    </a:lnTo>
                    <a:lnTo>
                      <a:pt x="0" y="8"/>
                    </a:lnTo>
                    <a:lnTo>
                      <a:pt x="0" y="8"/>
                    </a:lnTo>
                    <a:lnTo>
                      <a:pt x="2" y="5"/>
                    </a:lnTo>
                    <a:lnTo>
                      <a:pt x="3" y="2"/>
                    </a:lnTo>
                    <a:lnTo>
                      <a:pt x="5" y="0"/>
                    </a:lnTo>
                    <a:lnTo>
                      <a:pt x="8" y="0"/>
                    </a:lnTo>
                    <a:lnTo>
                      <a:pt x="8" y="0"/>
                    </a:lnTo>
                    <a:lnTo>
                      <a:pt x="12" y="0"/>
                    </a:lnTo>
                    <a:lnTo>
                      <a:pt x="15" y="2"/>
                    </a:lnTo>
                    <a:lnTo>
                      <a:pt x="17" y="5"/>
                    </a:lnTo>
                    <a:lnTo>
                      <a:pt x="17" y="8"/>
                    </a:lnTo>
                    <a:lnTo>
                      <a:pt x="17" y="8"/>
                    </a:lnTo>
                    <a:close/>
                  </a:path>
                </a:pathLst>
              </a:custGeom>
              <a:solidFill>
                <a:srgbClr val="2233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3" name="Freeform 23">
                <a:extLst>
                  <a:ext uri="{FF2B5EF4-FFF2-40B4-BE49-F238E27FC236}">
                    <a16:creationId xmlns:a16="http://schemas.microsoft.com/office/drawing/2014/main" id="{8FFDE2FB-3995-47D4-BEDF-ADF6188EB10B}"/>
                  </a:ext>
                </a:extLst>
              </p:cNvPr>
              <p:cNvSpPr>
                <a:spLocks/>
              </p:cNvSpPr>
              <p:nvPr/>
            </p:nvSpPr>
            <p:spPr bwMode="auto">
              <a:xfrm>
                <a:off x="8566458" y="768839"/>
                <a:ext cx="10366" cy="13327"/>
              </a:xfrm>
              <a:custGeom>
                <a:avLst/>
                <a:gdLst>
                  <a:gd name="T0" fmla="*/ 7 w 7"/>
                  <a:gd name="T1" fmla="*/ 5 h 9"/>
                  <a:gd name="T2" fmla="*/ 7 w 7"/>
                  <a:gd name="T3" fmla="*/ 5 h 9"/>
                  <a:gd name="T4" fmla="*/ 7 w 7"/>
                  <a:gd name="T5" fmla="*/ 7 h 9"/>
                  <a:gd name="T6" fmla="*/ 4 w 7"/>
                  <a:gd name="T7" fmla="*/ 9 h 9"/>
                  <a:gd name="T8" fmla="*/ 4 w 7"/>
                  <a:gd name="T9" fmla="*/ 9 h 9"/>
                  <a:gd name="T10" fmla="*/ 0 w 7"/>
                  <a:gd name="T11" fmla="*/ 7 h 9"/>
                  <a:gd name="T12" fmla="*/ 0 w 7"/>
                  <a:gd name="T13" fmla="*/ 5 h 9"/>
                  <a:gd name="T14" fmla="*/ 0 w 7"/>
                  <a:gd name="T15" fmla="*/ 5 h 9"/>
                  <a:gd name="T16" fmla="*/ 0 w 7"/>
                  <a:gd name="T17" fmla="*/ 2 h 9"/>
                  <a:gd name="T18" fmla="*/ 4 w 7"/>
                  <a:gd name="T19" fmla="*/ 0 h 9"/>
                  <a:gd name="T20" fmla="*/ 4 w 7"/>
                  <a:gd name="T21" fmla="*/ 0 h 9"/>
                  <a:gd name="T22" fmla="*/ 7 w 7"/>
                  <a:gd name="T23" fmla="*/ 2 h 9"/>
                  <a:gd name="T24" fmla="*/ 7 w 7"/>
                  <a:gd name="T25" fmla="*/ 5 h 9"/>
                  <a:gd name="T26" fmla="*/ 7 w 7"/>
                  <a:gd name="T27" fmla="*/ 5 h 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7" h="9">
                    <a:moveTo>
                      <a:pt x="7" y="5"/>
                    </a:moveTo>
                    <a:lnTo>
                      <a:pt x="7" y="5"/>
                    </a:lnTo>
                    <a:lnTo>
                      <a:pt x="7" y="7"/>
                    </a:lnTo>
                    <a:lnTo>
                      <a:pt x="4" y="9"/>
                    </a:lnTo>
                    <a:lnTo>
                      <a:pt x="4" y="9"/>
                    </a:lnTo>
                    <a:lnTo>
                      <a:pt x="0" y="7"/>
                    </a:lnTo>
                    <a:lnTo>
                      <a:pt x="0" y="5"/>
                    </a:lnTo>
                    <a:lnTo>
                      <a:pt x="0" y="5"/>
                    </a:lnTo>
                    <a:lnTo>
                      <a:pt x="0" y="2"/>
                    </a:lnTo>
                    <a:lnTo>
                      <a:pt x="4" y="0"/>
                    </a:lnTo>
                    <a:lnTo>
                      <a:pt x="4" y="0"/>
                    </a:lnTo>
                    <a:lnTo>
                      <a:pt x="7" y="2"/>
                    </a:lnTo>
                    <a:lnTo>
                      <a:pt x="7" y="5"/>
                    </a:lnTo>
                    <a:lnTo>
                      <a:pt x="7" y="5"/>
                    </a:lnTo>
                    <a:close/>
                  </a:path>
                </a:pathLst>
              </a:custGeom>
              <a:solidFill>
                <a:srgbClr val="2F4C6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5" name="Freeform 24">
                <a:extLst>
                  <a:ext uri="{FF2B5EF4-FFF2-40B4-BE49-F238E27FC236}">
                    <a16:creationId xmlns:a16="http://schemas.microsoft.com/office/drawing/2014/main" id="{B798B041-8087-4050-A293-B1F61FC4EA1E}"/>
                  </a:ext>
                </a:extLst>
              </p:cNvPr>
              <p:cNvSpPr>
                <a:spLocks/>
              </p:cNvSpPr>
              <p:nvPr/>
            </p:nvSpPr>
            <p:spPr bwMode="auto">
              <a:xfrm>
                <a:off x="8529440" y="767359"/>
                <a:ext cx="22212" cy="29615"/>
              </a:xfrm>
              <a:custGeom>
                <a:avLst/>
                <a:gdLst>
                  <a:gd name="T0" fmla="*/ 15 w 15"/>
                  <a:gd name="T1" fmla="*/ 10 h 20"/>
                  <a:gd name="T2" fmla="*/ 15 w 15"/>
                  <a:gd name="T3" fmla="*/ 10 h 20"/>
                  <a:gd name="T4" fmla="*/ 14 w 15"/>
                  <a:gd name="T5" fmla="*/ 13 h 20"/>
                  <a:gd name="T6" fmla="*/ 12 w 15"/>
                  <a:gd name="T7" fmla="*/ 16 h 20"/>
                  <a:gd name="T8" fmla="*/ 10 w 15"/>
                  <a:gd name="T9" fmla="*/ 18 h 20"/>
                  <a:gd name="T10" fmla="*/ 9 w 15"/>
                  <a:gd name="T11" fmla="*/ 20 h 20"/>
                  <a:gd name="T12" fmla="*/ 9 w 15"/>
                  <a:gd name="T13" fmla="*/ 20 h 20"/>
                  <a:gd name="T14" fmla="*/ 5 w 15"/>
                  <a:gd name="T15" fmla="*/ 18 h 20"/>
                  <a:gd name="T16" fmla="*/ 3 w 15"/>
                  <a:gd name="T17" fmla="*/ 16 h 20"/>
                  <a:gd name="T18" fmla="*/ 2 w 15"/>
                  <a:gd name="T19" fmla="*/ 13 h 20"/>
                  <a:gd name="T20" fmla="*/ 0 w 15"/>
                  <a:gd name="T21" fmla="*/ 10 h 20"/>
                  <a:gd name="T22" fmla="*/ 0 w 15"/>
                  <a:gd name="T23" fmla="*/ 10 h 20"/>
                  <a:gd name="T24" fmla="*/ 2 w 15"/>
                  <a:gd name="T25" fmla="*/ 6 h 20"/>
                  <a:gd name="T26" fmla="*/ 3 w 15"/>
                  <a:gd name="T27" fmla="*/ 3 h 20"/>
                  <a:gd name="T28" fmla="*/ 5 w 15"/>
                  <a:gd name="T29" fmla="*/ 1 h 20"/>
                  <a:gd name="T30" fmla="*/ 9 w 15"/>
                  <a:gd name="T31" fmla="*/ 0 h 20"/>
                  <a:gd name="T32" fmla="*/ 9 w 15"/>
                  <a:gd name="T33" fmla="*/ 0 h 20"/>
                  <a:gd name="T34" fmla="*/ 10 w 15"/>
                  <a:gd name="T35" fmla="*/ 1 h 20"/>
                  <a:gd name="T36" fmla="*/ 12 w 15"/>
                  <a:gd name="T37" fmla="*/ 3 h 20"/>
                  <a:gd name="T38" fmla="*/ 14 w 15"/>
                  <a:gd name="T39" fmla="*/ 6 h 20"/>
                  <a:gd name="T40" fmla="*/ 15 w 15"/>
                  <a:gd name="T41" fmla="*/ 10 h 20"/>
                  <a:gd name="T42" fmla="*/ 15 w 15"/>
                  <a:gd name="T43" fmla="*/ 10 h 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 h="20">
                    <a:moveTo>
                      <a:pt x="15" y="10"/>
                    </a:moveTo>
                    <a:lnTo>
                      <a:pt x="15" y="10"/>
                    </a:lnTo>
                    <a:lnTo>
                      <a:pt x="14" y="13"/>
                    </a:lnTo>
                    <a:lnTo>
                      <a:pt x="12" y="16"/>
                    </a:lnTo>
                    <a:lnTo>
                      <a:pt x="10" y="18"/>
                    </a:lnTo>
                    <a:lnTo>
                      <a:pt x="9" y="20"/>
                    </a:lnTo>
                    <a:lnTo>
                      <a:pt x="9" y="20"/>
                    </a:lnTo>
                    <a:lnTo>
                      <a:pt x="5" y="18"/>
                    </a:lnTo>
                    <a:lnTo>
                      <a:pt x="3" y="16"/>
                    </a:lnTo>
                    <a:lnTo>
                      <a:pt x="2" y="13"/>
                    </a:lnTo>
                    <a:lnTo>
                      <a:pt x="0" y="10"/>
                    </a:lnTo>
                    <a:lnTo>
                      <a:pt x="0" y="10"/>
                    </a:lnTo>
                    <a:lnTo>
                      <a:pt x="2" y="6"/>
                    </a:lnTo>
                    <a:lnTo>
                      <a:pt x="3" y="3"/>
                    </a:lnTo>
                    <a:lnTo>
                      <a:pt x="5" y="1"/>
                    </a:lnTo>
                    <a:lnTo>
                      <a:pt x="9" y="0"/>
                    </a:lnTo>
                    <a:lnTo>
                      <a:pt x="9" y="0"/>
                    </a:lnTo>
                    <a:lnTo>
                      <a:pt x="10" y="1"/>
                    </a:lnTo>
                    <a:lnTo>
                      <a:pt x="12" y="3"/>
                    </a:lnTo>
                    <a:lnTo>
                      <a:pt x="14" y="6"/>
                    </a:lnTo>
                    <a:lnTo>
                      <a:pt x="15" y="10"/>
                    </a:lnTo>
                    <a:lnTo>
                      <a:pt x="15" y="10"/>
                    </a:lnTo>
                    <a:close/>
                  </a:path>
                </a:pathLst>
              </a:custGeom>
              <a:solidFill>
                <a:srgbClr val="1E273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6" name="Freeform 25">
                <a:extLst>
                  <a:ext uri="{FF2B5EF4-FFF2-40B4-BE49-F238E27FC236}">
                    <a16:creationId xmlns:a16="http://schemas.microsoft.com/office/drawing/2014/main" id="{5447E9A6-FB1E-4DAA-926F-9793D8652E79}"/>
                  </a:ext>
                </a:extLst>
              </p:cNvPr>
              <p:cNvSpPr>
                <a:spLocks/>
              </p:cNvSpPr>
              <p:nvPr/>
            </p:nvSpPr>
            <p:spPr bwMode="auto">
              <a:xfrm>
                <a:off x="8533882" y="771800"/>
                <a:ext cx="16288" cy="19250"/>
              </a:xfrm>
              <a:custGeom>
                <a:avLst/>
                <a:gdLst>
                  <a:gd name="T0" fmla="*/ 11 w 11"/>
                  <a:gd name="T1" fmla="*/ 7 h 13"/>
                  <a:gd name="T2" fmla="*/ 11 w 11"/>
                  <a:gd name="T3" fmla="*/ 7 h 13"/>
                  <a:gd name="T4" fmla="*/ 9 w 11"/>
                  <a:gd name="T5" fmla="*/ 12 h 13"/>
                  <a:gd name="T6" fmla="*/ 6 w 11"/>
                  <a:gd name="T7" fmla="*/ 13 h 13"/>
                  <a:gd name="T8" fmla="*/ 6 w 11"/>
                  <a:gd name="T9" fmla="*/ 13 h 13"/>
                  <a:gd name="T10" fmla="*/ 2 w 11"/>
                  <a:gd name="T11" fmla="*/ 12 h 13"/>
                  <a:gd name="T12" fmla="*/ 0 w 11"/>
                  <a:gd name="T13" fmla="*/ 7 h 13"/>
                  <a:gd name="T14" fmla="*/ 0 w 11"/>
                  <a:gd name="T15" fmla="*/ 7 h 13"/>
                  <a:gd name="T16" fmla="*/ 2 w 11"/>
                  <a:gd name="T17" fmla="*/ 2 h 13"/>
                  <a:gd name="T18" fmla="*/ 6 w 11"/>
                  <a:gd name="T19" fmla="*/ 0 h 13"/>
                  <a:gd name="T20" fmla="*/ 6 w 11"/>
                  <a:gd name="T21" fmla="*/ 0 h 13"/>
                  <a:gd name="T22" fmla="*/ 9 w 11"/>
                  <a:gd name="T23" fmla="*/ 2 h 13"/>
                  <a:gd name="T24" fmla="*/ 11 w 11"/>
                  <a:gd name="T25" fmla="*/ 7 h 13"/>
                  <a:gd name="T26" fmla="*/ 11 w 11"/>
                  <a:gd name="T27" fmla="*/ 7 h 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1" h="13">
                    <a:moveTo>
                      <a:pt x="11" y="7"/>
                    </a:moveTo>
                    <a:lnTo>
                      <a:pt x="11" y="7"/>
                    </a:lnTo>
                    <a:lnTo>
                      <a:pt x="9" y="12"/>
                    </a:lnTo>
                    <a:lnTo>
                      <a:pt x="6" y="13"/>
                    </a:lnTo>
                    <a:lnTo>
                      <a:pt x="6" y="13"/>
                    </a:lnTo>
                    <a:lnTo>
                      <a:pt x="2" y="12"/>
                    </a:lnTo>
                    <a:lnTo>
                      <a:pt x="0" y="7"/>
                    </a:lnTo>
                    <a:lnTo>
                      <a:pt x="0" y="7"/>
                    </a:lnTo>
                    <a:lnTo>
                      <a:pt x="2" y="2"/>
                    </a:lnTo>
                    <a:lnTo>
                      <a:pt x="6" y="0"/>
                    </a:lnTo>
                    <a:lnTo>
                      <a:pt x="6" y="0"/>
                    </a:lnTo>
                    <a:lnTo>
                      <a:pt x="9" y="2"/>
                    </a:lnTo>
                    <a:lnTo>
                      <a:pt x="11" y="7"/>
                    </a:lnTo>
                    <a:lnTo>
                      <a:pt x="11" y="7"/>
                    </a:lnTo>
                    <a:close/>
                  </a:path>
                </a:pathLst>
              </a:custGeom>
              <a:solidFill>
                <a:srgbClr val="2233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7" name="Freeform 26">
                <a:extLst>
                  <a:ext uri="{FF2B5EF4-FFF2-40B4-BE49-F238E27FC236}">
                    <a16:creationId xmlns:a16="http://schemas.microsoft.com/office/drawing/2014/main" id="{B667A42E-AFC5-4F66-B6F7-E90F0F4A4ADD}"/>
                  </a:ext>
                </a:extLst>
              </p:cNvPr>
              <p:cNvSpPr>
                <a:spLocks/>
              </p:cNvSpPr>
              <p:nvPr/>
            </p:nvSpPr>
            <p:spPr bwMode="auto">
              <a:xfrm>
                <a:off x="8539805" y="774762"/>
                <a:ext cx="7404" cy="11846"/>
              </a:xfrm>
              <a:custGeom>
                <a:avLst/>
                <a:gdLst>
                  <a:gd name="T0" fmla="*/ 5 w 5"/>
                  <a:gd name="T1" fmla="*/ 5 h 8"/>
                  <a:gd name="T2" fmla="*/ 5 w 5"/>
                  <a:gd name="T3" fmla="*/ 5 h 8"/>
                  <a:gd name="T4" fmla="*/ 5 w 5"/>
                  <a:gd name="T5" fmla="*/ 8 h 8"/>
                  <a:gd name="T6" fmla="*/ 2 w 5"/>
                  <a:gd name="T7" fmla="*/ 8 h 8"/>
                  <a:gd name="T8" fmla="*/ 2 w 5"/>
                  <a:gd name="T9" fmla="*/ 8 h 8"/>
                  <a:gd name="T10" fmla="*/ 0 w 5"/>
                  <a:gd name="T11" fmla="*/ 8 h 8"/>
                  <a:gd name="T12" fmla="*/ 0 w 5"/>
                  <a:gd name="T13" fmla="*/ 5 h 8"/>
                  <a:gd name="T14" fmla="*/ 0 w 5"/>
                  <a:gd name="T15" fmla="*/ 5 h 8"/>
                  <a:gd name="T16" fmla="*/ 0 w 5"/>
                  <a:gd name="T17" fmla="*/ 1 h 8"/>
                  <a:gd name="T18" fmla="*/ 2 w 5"/>
                  <a:gd name="T19" fmla="*/ 0 h 8"/>
                  <a:gd name="T20" fmla="*/ 2 w 5"/>
                  <a:gd name="T21" fmla="*/ 0 h 8"/>
                  <a:gd name="T22" fmla="*/ 5 w 5"/>
                  <a:gd name="T23" fmla="*/ 1 h 8"/>
                  <a:gd name="T24" fmla="*/ 5 w 5"/>
                  <a:gd name="T25" fmla="*/ 5 h 8"/>
                  <a:gd name="T26" fmla="*/ 5 w 5"/>
                  <a:gd name="T27" fmla="*/ 5 h 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5" h="8">
                    <a:moveTo>
                      <a:pt x="5" y="5"/>
                    </a:moveTo>
                    <a:lnTo>
                      <a:pt x="5" y="5"/>
                    </a:lnTo>
                    <a:lnTo>
                      <a:pt x="5" y="8"/>
                    </a:lnTo>
                    <a:lnTo>
                      <a:pt x="2" y="8"/>
                    </a:lnTo>
                    <a:lnTo>
                      <a:pt x="2" y="8"/>
                    </a:lnTo>
                    <a:lnTo>
                      <a:pt x="0" y="8"/>
                    </a:lnTo>
                    <a:lnTo>
                      <a:pt x="0" y="5"/>
                    </a:lnTo>
                    <a:lnTo>
                      <a:pt x="0" y="5"/>
                    </a:lnTo>
                    <a:lnTo>
                      <a:pt x="0" y="1"/>
                    </a:lnTo>
                    <a:lnTo>
                      <a:pt x="2" y="0"/>
                    </a:lnTo>
                    <a:lnTo>
                      <a:pt x="2" y="0"/>
                    </a:lnTo>
                    <a:lnTo>
                      <a:pt x="5" y="1"/>
                    </a:lnTo>
                    <a:lnTo>
                      <a:pt x="5" y="5"/>
                    </a:lnTo>
                    <a:lnTo>
                      <a:pt x="5" y="5"/>
                    </a:lnTo>
                    <a:close/>
                  </a:path>
                </a:pathLst>
              </a:custGeom>
              <a:solidFill>
                <a:srgbClr val="243C5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54" name="Freeform 14">
              <a:extLst>
                <a:ext uri="{FF2B5EF4-FFF2-40B4-BE49-F238E27FC236}">
                  <a16:creationId xmlns:a16="http://schemas.microsoft.com/office/drawing/2014/main" id="{1F5932D5-85A4-4EEC-BCB4-8688326E7E0C}"/>
                </a:ext>
              </a:extLst>
            </p:cNvPr>
            <p:cNvSpPr>
              <a:spLocks/>
            </p:cNvSpPr>
            <p:nvPr/>
          </p:nvSpPr>
          <p:spPr bwMode="auto">
            <a:xfrm>
              <a:off x="6798446" y="1324120"/>
              <a:ext cx="28135" cy="217670"/>
            </a:xfrm>
            <a:custGeom>
              <a:avLst/>
              <a:gdLst>
                <a:gd name="T0" fmla="*/ 8 w 19"/>
                <a:gd name="T1" fmla="*/ 147 h 147"/>
                <a:gd name="T2" fmla="*/ 12 w 19"/>
                <a:gd name="T3" fmla="*/ 147 h 147"/>
                <a:gd name="T4" fmla="*/ 12 w 19"/>
                <a:gd name="T5" fmla="*/ 147 h 147"/>
                <a:gd name="T6" fmla="*/ 13 w 19"/>
                <a:gd name="T7" fmla="*/ 147 h 147"/>
                <a:gd name="T8" fmla="*/ 15 w 19"/>
                <a:gd name="T9" fmla="*/ 145 h 147"/>
                <a:gd name="T10" fmla="*/ 17 w 19"/>
                <a:gd name="T11" fmla="*/ 143 h 147"/>
                <a:gd name="T12" fmla="*/ 19 w 19"/>
                <a:gd name="T13" fmla="*/ 140 h 147"/>
                <a:gd name="T14" fmla="*/ 19 w 19"/>
                <a:gd name="T15" fmla="*/ 7 h 147"/>
                <a:gd name="T16" fmla="*/ 19 w 19"/>
                <a:gd name="T17" fmla="*/ 7 h 147"/>
                <a:gd name="T18" fmla="*/ 17 w 19"/>
                <a:gd name="T19" fmla="*/ 5 h 147"/>
                <a:gd name="T20" fmla="*/ 15 w 19"/>
                <a:gd name="T21" fmla="*/ 4 h 147"/>
                <a:gd name="T22" fmla="*/ 13 w 19"/>
                <a:gd name="T23" fmla="*/ 2 h 147"/>
                <a:gd name="T24" fmla="*/ 12 w 19"/>
                <a:gd name="T25" fmla="*/ 0 h 147"/>
                <a:gd name="T26" fmla="*/ 8 w 19"/>
                <a:gd name="T27" fmla="*/ 0 h 147"/>
                <a:gd name="T28" fmla="*/ 8 w 19"/>
                <a:gd name="T29" fmla="*/ 0 h 147"/>
                <a:gd name="T30" fmla="*/ 5 w 19"/>
                <a:gd name="T31" fmla="*/ 2 h 147"/>
                <a:gd name="T32" fmla="*/ 2 w 19"/>
                <a:gd name="T33" fmla="*/ 4 h 147"/>
                <a:gd name="T34" fmla="*/ 0 w 19"/>
                <a:gd name="T35" fmla="*/ 7 h 147"/>
                <a:gd name="T36" fmla="*/ 0 w 19"/>
                <a:gd name="T37" fmla="*/ 10 h 147"/>
                <a:gd name="T38" fmla="*/ 0 w 19"/>
                <a:gd name="T39" fmla="*/ 138 h 147"/>
                <a:gd name="T40" fmla="*/ 0 w 19"/>
                <a:gd name="T41" fmla="*/ 138 h 147"/>
                <a:gd name="T42" fmla="*/ 0 w 19"/>
                <a:gd name="T43" fmla="*/ 142 h 147"/>
                <a:gd name="T44" fmla="*/ 2 w 19"/>
                <a:gd name="T45" fmla="*/ 145 h 147"/>
                <a:gd name="T46" fmla="*/ 5 w 19"/>
                <a:gd name="T47" fmla="*/ 147 h 147"/>
                <a:gd name="T48" fmla="*/ 8 w 19"/>
                <a:gd name="T49" fmla="*/ 147 h 147"/>
                <a:gd name="T50" fmla="*/ 8 w 19"/>
                <a:gd name="T51" fmla="*/ 147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147">
                  <a:moveTo>
                    <a:pt x="8" y="147"/>
                  </a:moveTo>
                  <a:lnTo>
                    <a:pt x="12" y="147"/>
                  </a:lnTo>
                  <a:lnTo>
                    <a:pt x="12" y="147"/>
                  </a:lnTo>
                  <a:lnTo>
                    <a:pt x="13" y="147"/>
                  </a:lnTo>
                  <a:lnTo>
                    <a:pt x="15" y="145"/>
                  </a:lnTo>
                  <a:lnTo>
                    <a:pt x="17" y="143"/>
                  </a:lnTo>
                  <a:lnTo>
                    <a:pt x="19" y="140"/>
                  </a:lnTo>
                  <a:lnTo>
                    <a:pt x="19" y="7"/>
                  </a:lnTo>
                  <a:lnTo>
                    <a:pt x="19" y="7"/>
                  </a:lnTo>
                  <a:lnTo>
                    <a:pt x="17" y="5"/>
                  </a:lnTo>
                  <a:lnTo>
                    <a:pt x="15" y="4"/>
                  </a:lnTo>
                  <a:lnTo>
                    <a:pt x="13" y="2"/>
                  </a:lnTo>
                  <a:lnTo>
                    <a:pt x="12" y="0"/>
                  </a:lnTo>
                  <a:lnTo>
                    <a:pt x="8" y="0"/>
                  </a:lnTo>
                  <a:lnTo>
                    <a:pt x="8" y="0"/>
                  </a:lnTo>
                  <a:lnTo>
                    <a:pt x="5" y="2"/>
                  </a:lnTo>
                  <a:lnTo>
                    <a:pt x="2" y="4"/>
                  </a:lnTo>
                  <a:lnTo>
                    <a:pt x="0" y="7"/>
                  </a:lnTo>
                  <a:lnTo>
                    <a:pt x="0" y="10"/>
                  </a:lnTo>
                  <a:lnTo>
                    <a:pt x="0" y="138"/>
                  </a:lnTo>
                  <a:lnTo>
                    <a:pt x="0" y="138"/>
                  </a:lnTo>
                  <a:lnTo>
                    <a:pt x="0" y="142"/>
                  </a:lnTo>
                  <a:lnTo>
                    <a:pt x="2" y="145"/>
                  </a:lnTo>
                  <a:lnTo>
                    <a:pt x="5" y="147"/>
                  </a:lnTo>
                  <a:lnTo>
                    <a:pt x="8" y="147"/>
                  </a:lnTo>
                  <a:lnTo>
                    <a:pt x="8" y="147"/>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5" name="Freeform 15">
              <a:extLst>
                <a:ext uri="{FF2B5EF4-FFF2-40B4-BE49-F238E27FC236}">
                  <a16:creationId xmlns:a16="http://schemas.microsoft.com/office/drawing/2014/main" id="{1485C58E-364F-4E0A-9636-3931D091ED52}"/>
                </a:ext>
              </a:extLst>
            </p:cNvPr>
            <p:cNvSpPr>
              <a:spLocks/>
            </p:cNvSpPr>
            <p:nvPr/>
          </p:nvSpPr>
          <p:spPr bwMode="auto">
            <a:xfrm>
              <a:off x="6798446" y="1746132"/>
              <a:ext cx="28135" cy="402763"/>
            </a:xfrm>
            <a:custGeom>
              <a:avLst/>
              <a:gdLst>
                <a:gd name="T0" fmla="*/ 8 w 19"/>
                <a:gd name="T1" fmla="*/ 272 h 272"/>
                <a:gd name="T2" fmla="*/ 12 w 19"/>
                <a:gd name="T3" fmla="*/ 272 h 272"/>
                <a:gd name="T4" fmla="*/ 12 w 19"/>
                <a:gd name="T5" fmla="*/ 272 h 272"/>
                <a:gd name="T6" fmla="*/ 13 w 19"/>
                <a:gd name="T7" fmla="*/ 270 h 272"/>
                <a:gd name="T8" fmla="*/ 15 w 19"/>
                <a:gd name="T9" fmla="*/ 270 h 272"/>
                <a:gd name="T10" fmla="*/ 17 w 19"/>
                <a:gd name="T11" fmla="*/ 267 h 272"/>
                <a:gd name="T12" fmla="*/ 19 w 19"/>
                <a:gd name="T13" fmla="*/ 265 h 272"/>
                <a:gd name="T14" fmla="*/ 19 w 19"/>
                <a:gd name="T15" fmla="*/ 6 h 272"/>
                <a:gd name="T16" fmla="*/ 19 w 19"/>
                <a:gd name="T17" fmla="*/ 6 h 272"/>
                <a:gd name="T18" fmla="*/ 17 w 19"/>
                <a:gd name="T19" fmla="*/ 3 h 272"/>
                <a:gd name="T20" fmla="*/ 15 w 19"/>
                <a:gd name="T21" fmla="*/ 1 h 272"/>
                <a:gd name="T22" fmla="*/ 13 w 19"/>
                <a:gd name="T23" fmla="*/ 0 h 272"/>
                <a:gd name="T24" fmla="*/ 12 w 19"/>
                <a:gd name="T25" fmla="*/ 0 h 272"/>
                <a:gd name="T26" fmla="*/ 8 w 19"/>
                <a:gd name="T27" fmla="*/ 0 h 272"/>
                <a:gd name="T28" fmla="*/ 8 w 19"/>
                <a:gd name="T29" fmla="*/ 0 h 272"/>
                <a:gd name="T30" fmla="*/ 5 w 19"/>
                <a:gd name="T31" fmla="*/ 0 h 272"/>
                <a:gd name="T32" fmla="*/ 2 w 19"/>
                <a:gd name="T33" fmla="*/ 1 h 272"/>
                <a:gd name="T34" fmla="*/ 0 w 19"/>
                <a:gd name="T35" fmla="*/ 5 h 272"/>
                <a:gd name="T36" fmla="*/ 0 w 19"/>
                <a:gd name="T37" fmla="*/ 8 h 272"/>
                <a:gd name="T38" fmla="*/ 0 w 19"/>
                <a:gd name="T39" fmla="*/ 262 h 272"/>
                <a:gd name="T40" fmla="*/ 0 w 19"/>
                <a:gd name="T41" fmla="*/ 262 h 272"/>
                <a:gd name="T42" fmla="*/ 0 w 19"/>
                <a:gd name="T43" fmla="*/ 265 h 272"/>
                <a:gd name="T44" fmla="*/ 2 w 19"/>
                <a:gd name="T45" fmla="*/ 269 h 272"/>
                <a:gd name="T46" fmla="*/ 5 w 19"/>
                <a:gd name="T47" fmla="*/ 270 h 272"/>
                <a:gd name="T48" fmla="*/ 8 w 19"/>
                <a:gd name="T49" fmla="*/ 272 h 272"/>
                <a:gd name="T50" fmla="*/ 8 w 19"/>
                <a:gd name="T51" fmla="*/ 272 h 2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272">
                  <a:moveTo>
                    <a:pt x="8" y="272"/>
                  </a:moveTo>
                  <a:lnTo>
                    <a:pt x="12" y="272"/>
                  </a:lnTo>
                  <a:lnTo>
                    <a:pt x="12" y="272"/>
                  </a:lnTo>
                  <a:lnTo>
                    <a:pt x="13" y="270"/>
                  </a:lnTo>
                  <a:lnTo>
                    <a:pt x="15" y="270"/>
                  </a:lnTo>
                  <a:lnTo>
                    <a:pt x="17" y="267"/>
                  </a:lnTo>
                  <a:lnTo>
                    <a:pt x="19" y="265"/>
                  </a:lnTo>
                  <a:lnTo>
                    <a:pt x="19" y="6"/>
                  </a:lnTo>
                  <a:lnTo>
                    <a:pt x="19" y="6"/>
                  </a:lnTo>
                  <a:lnTo>
                    <a:pt x="17" y="3"/>
                  </a:lnTo>
                  <a:lnTo>
                    <a:pt x="15" y="1"/>
                  </a:lnTo>
                  <a:lnTo>
                    <a:pt x="13" y="0"/>
                  </a:lnTo>
                  <a:lnTo>
                    <a:pt x="12" y="0"/>
                  </a:lnTo>
                  <a:lnTo>
                    <a:pt x="8" y="0"/>
                  </a:lnTo>
                  <a:lnTo>
                    <a:pt x="8" y="0"/>
                  </a:lnTo>
                  <a:lnTo>
                    <a:pt x="5" y="0"/>
                  </a:lnTo>
                  <a:lnTo>
                    <a:pt x="2" y="1"/>
                  </a:lnTo>
                  <a:lnTo>
                    <a:pt x="0" y="5"/>
                  </a:lnTo>
                  <a:lnTo>
                    <a:pt x="0" y="8"/>
                  </a:lnTo>
                  <a:lnTo>
                    <a:pt x="0" y="262"/>
                  </a:lnTo>
                  <a:lnTo>
                    <a:pt x="0" y="262"/>
                  </a:lnTo>
                  <a:lnTo>
                    <a:pt x="0" y="265"/>
                  </a:lnTo>
                  <a:lnTo>
                    <a:pt x="2" y="269"/>
                  </a:lnTo>
                  <a:lnTo>
                    <a:pt x="5" y="270"/>
                  </a:lnTo>
                  <a:lnTo>
                    <a:pt x="8" y="272"/>
                  </a:lnTo>
                  <a:lnTo>
                    <a:pt x="8" y="272"/>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6" name="Freeform 16">
              <a:extLst>
                <a:ext uri="{FF2B5EF4-FFF2-40B4-BE49-F238E27FC236}">
                  <a16:creationId xmlns:a16="http://schemas.microsoft.com/office/drawing/2014/main" id="{833BFBEC-CE71-4758-8EAA-B4E08C305FF1}"/>
                </a:ext>
              </a:extLst>
            </p:cNvPr>
            <p:cNvSpPr>
              <a:spLocks/>
            </p:cNvSpPr>
            <p:nvPr/>
          </p:nvSpPr>
          <p:spPr bwMode="auto">
            <a:xfrm>
              <a:off x="9668134" y="1877918"/>
              <a:ext cx="22212" cy="667817"/>
            </a:xfrm>
            <a:custGeom>
              <a:avLst/>
              <a:gdLst>
                <a:gd name="T0" fmla="*/ 7 w 15"/>
                <a:gd name="T1" fmla="*/ 0 h 451"/>
                <a:gd name="T2" fmla="*/ 7 w 15"/>
                <a:gd name="T3" fmla="*/ 0 h 451"/>
                <a:gd name="T4" fmla="*/ 7 w 15"/>
                <a:gd name="T5" fmla="*/ 0 h 451"/>
                <a:gd name="T6" fmla="*/ 3 w 15"/>
                <a:gd name="T7" fmla="*/ 1 h 451"/>
                <a:gd name="T8" fmla="*/ 2 w 15"/>
                <a:gd name="T9" fmla="*/ 1 h 451"/>
                <a:gd name="T10" fmla="*/ 0 w 15"/>
                <a:gd name="T11" fmla="*/ 5 h 451"/>
                <a:gd name="T12" fmla="*/ 0 w 15"/>
                <a:gd name="T13" fmla="*/ 7 h 451"/>
                <a:gd name="T14" fmla="*/ 0 w 15"/>
                <a:gd name="T15" fmla="*/ 444 h 451"/>
                <a:gd name="T16" fmla="*/ 0 w 15"/>
                <a:gd name="T17" fmla="*/ 444 h 451"/>
                <a:gd name="T18" fmla="*/ 0 w 15"/>
                <a:gd name="T19" fmla="*/ 446 h 451"/>
                <a:gd name="T20" fmla="*/ 2 w 15"/>
                <a:gd name="T21" fmla="*/ 449 h 451"/>
                <a:gd name="T22" fmla="*/ 3 w 15"/>
                <a:gd name="T23" fmla="*/ 449 h 451"/>
                <a:gd name="T24" fmla="*/ 7 w 15"/>
                <a:gd name="T25" fmla="*/ 451 h 451"/>
                <a:gd name="T26" fmla="*/ 7 w 15"/>
                <a:gd name="T27" fmla="*/ 451 h 451"/>
                <a:gd name="T28" fmla="*/ 7 w 15"/>
                <a:gd name="T29" fmla="*/ 451 h 451"/>
                <a:gd name="T30" fmla="*/ 10 w 15"/>
                <a:gd name="T31" fmla="*/ 449 h 451"/>
                <a:gd name="T32" fmla="*/ 13 w 15"/>
                <a:gd name="T33" fmla="*/ 447 h 451"/>
                <a:gd name="T34" fmla="*/ 15 w 15"/>
                <a:gd name="T35" fmla="*/ 444 h 451"/>
                <a:gd name="T36" fmla="*/ 15 w 15"/>
                <a:gd name="T37" fmla="*/ 441 h 451"/>
                <a:gd name="T38" fmla="*/ 15 w 15"/>
                <a:gd name="T39" fmla="*/ 10 h 451"/>
                <a:gd name="T40" fmla="*/ 15 w 15"/>
                <a:gd name="T41" fmla="*/ 10 h 451"/>
                <a:gd name="T42" fmla="*/ 15 w 15"/>
                <a:gd name="T43" fmla="*/ 7 h 451"/>
                <a:gd name="T44" fmla="*/ 13 w 15"/>
                <a:gd name="T45" fmla="*/ 3 h 451"/>
                <a:gd name="T46" fmla="*/ 10 w 15"/>
                <a:gd name="T47" fmla="*/ 1 h 451"/>
                <a:gd name="T48" fmla="*/ 7 w 15"/>
                <a:gd name="T49" fmla="*/ 0 h 451"/>
                <a:gd name="T50" fmla="*/ 7 w 15"/>
                <a:gd name="T51" fmla="*/ 0 h 4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5" h="451">
                  <a:moveTo>
                    <a:pt x="7" y="0"/>
                  </a:moveTo>
                  <a:lnTo>
                    <a:pt x="7" y="0"/>
                  </a:lnTo>
                  <a:lnTo>
                    <a:pt x="7" y="0"/>
                  </a:lnTo>
                  <a:lnTo>
                    <a:pt x="3" y="1"/>
                  </a:lnTo>
                  <a:lnTo>
                    <a:pt x="2" y="1"/>
                  </a:lnTo>
                  <a:lnTo>
                    <a:pt x="0" y="5"/>
                  </a:lnTo>
                  <a:lnTo>
                    <a:pt x="0" y="7"/>
                  </a:lnTo>
                  <a:lnTo>
                    <a:pt x="0" y="444"/>
                  </a:lnTo>
                  <a:lnTo>
                    <a:pt x="0" y="444"/>
                  </a:lnTo>
                  <a:lnTo>
                    <a:pt x="0" y="446"/>
                  </a:lnTo>
                  <a:lnTo>
                    <a:pt x="2" y="449"/>
                  </a:lnTo>
                  <a:lnTo>
                    <a:pt x="3" y="449"/>
                  </a:lnTo>
                  <a:lnTo>
                    <a:pt x="7" y="451"/>
                  </a:lnTo>
                  <a:lnTo>
                    <a:pt x="7" y="451"/>
                  </a:lnTo>
                  <a:lnTo>
                    <a:pt x="7" y="451"/>
                  </a:lnTo>
                  <a:lnTo>
                    <a:pt x="10" y="449"/>
                  </a:lnTo>
                  <a:lnTo>
                    <a:pt x="13" y="447"/>
                  </a:lnTo>
                  <a:lnTo>
                    <a:pt x="15" y="444"/>
                  </a:lnTo>
                  <a:lnTo>
                    <a:pt x="15" y="441"/>
                  </a:lnTo>
                  <a:lnTo>
                    <a:pt x="15" y="10"/>
                  </a:lnTo>
                  <a:lnTo>
                    <a:pt x="15" y="10"/>
                  </a:lnTo>
                  <a:lnTo>
                    <a:pt x="15" y="7"/>
                  </a:lnTo>
                  <a:lnTo>
                    <a:pt x="13" y="3"/>
                  </a:lnTo>
                  <a:lnTo>
                    <a:pt x="10" y="1"/>
                  </a:lnTo>
                  <a:lnTo>
                    <a:pt x="7" y="0"/>
                  </a:lnTo>
                  <a:lnTo>
                    <a:pt x="7" y="0"/>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7" name="Freeform 17">
              <a:extLst>
                <a:ext uri="{FF2B5EF4-FFF2-40B4-BE49-F238E27FC236}">
                  <a16:creationId xmlns:a16="http://schemas.microsoft.com/office/drawing/2014/main" id="{F206AE19-BC56-426B-8F27-431C4C0D5866}"/>
                </a:ext>
              </a:extLst>
            </p:cNvPr>
            <p:cNvSpPr>
              <a:spLocks/>
            </p:cNvSpPr>
            <p:nvPr/>
          </p:nvSpPr>
          <p:spPr bwMode="auto">
            <a:xfrm>
              <a:off x="6798446" y="2265874"/>
              <a:ext cx="28135" cy="413128"/>
            </a:xfrm>
            <a:custGeom>
              <a:avLst/>
              <a:gdLst>
                <a:gd name="T0" fmla="*/ 8 w 19"/>
                <a:gd name="T1" fmla="*/ 279 h 279"/>
                <a:gd name="T2" fmla="*/ 12 w 19"/>
                <a:gd name="T3" fmla="*/ 279 h 279"/>
                <a:gd name="T4" fmla="*/ 12 w 19"/>
                <a:gd name="T5" fmla="*/ 279 h 279"/>
                <a:gd name="T6" fmla="*/ 13 w 19"/>
                <a:gd name="T7" fmla="*/ 279 h 279"/>
                <a:gd name="T8" fmla="*/ 15 w 19"/>
                <a:gd name="T9" fmla="*/ 278 h 279"/>
                <a:gd name="T10" fmla="*/ 17 w 19"/>
                <a:gd name="T11" fmla="*/ 276 h 279"/>
                <a:gd name="T12" fmla="*/ 19 w 19"/>
                <a:gd name="T13" fmla="*/ 273 h 279"/>
                <a:gd name="T14" fmla="*/ 19 w 19"/>
                <a:gd name="T15" fmla="*/ 7 h 279"/>
                <a:gd name="T16" fmla="*/ 19 w 19"/>
                <a:gd name="T17" fmla="*/ 7 h 279"/>
                <a:gd name="T18" fmla="*/ 17 w 19"/>
                <a:gd name="T19" fmla="*/ 4 h 279"/>
                <a:gd name="T20" fmla="*/ 15 w 19"/>
                <a:gd name="T21" fmla="*/ 2 h 279"/>
                <a:gd name="T22" fmla="*/ 13 w 19"/>
                <a:gd name="T23" fmla="*/ 0 h 279"/>
                <a:gd name="T24" fmla="*/ 12 w 19"/>
                <a:gd name="T25" fmla="*/ 0 h 279"/>
                <a:gd name="T26" fmla="*/ 8 w 19"/>
                <a:gd name="T27" fmla="*/ 0 h 279"/>
                <a:gd name="T28" fmla="*/ 8 w 19"/>
                <a:gd name="T29" fmla="*/ 0 h 279"/>
                <a:gd name="T30" fmla="*/ 5 w 19"/>
                <a:gd name="T31" fmla="*/ 0 h 279"/>
                <a:gd name="T32" fmla="*/ 2 w 19"/>
                <a:gd name="T33" fmla="*/ 2 h 279"/>
                <a:gd name="T34" fmla="*/ 0 w 19"/>
                <a:gd name="T35" fmla="*/ 5 h 279"/>
                <a:gd name="T36" fmla="*/ 0 w 19"/>
                <a:gd name="T37" fmla="*/ 9 h 279"/>
                <a:gd name="T38" fmla="*/ 0 w 19"/>
                <a:gd name="T39" fmla="*/ 271 h 279"/>
                <a:gd name="T40" fmla="*/ 0 w 19"/>
                <a:gd name="T41" fmla="*/ 271 h 279"/>
                <a:gd name="T42" fmla="*/ 0 w 19"/>
                <a:gd name="T43" fmla="*/ 274 h 279"/>
                <a:gd name="T44" fmla="*/ 2 w 19"/>
                <a:gd name="T45" fmla="*/ 278 h 279"/>
                <a:gd name="T46" fmla="*/ 5 w 19"/>
                <a:gd name="T47" fmla="*/ 279 h 279"/>
                <a:gd name="T48" fmla="*/ 8 w 19"/>
                <a:gd name="T49" fmla="*/ 279 h 279"/>
                <a:gd name="T50" fmla="*/ 8 w 19"/>
                <a:gd name="T51" fmla="*/ 279 h 2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279">
                  <a:moveTo>
                    <a:pt x="8" y="279"/>
                  </a:moveTo>
                  <a:lnTo>
                    <a:pt x="12" y="279"/>
                  </a:lnTo>
                  <a:lnTo>
                    <a:pt x="12" y="279"/>
                  </a:lnTo>
                  <a:lnTo>
                    <a:pt x="13" y="279"/>
                  </a:lnTo>
                  <a:lnTo>
                    <a:pt x="15" y="278"/>
                  </a:lnTo>
                  <a:lnTo>
                    <a:pt x="17" y="276"/>
                  </a:lnTo>
                  <a:lnTo>
                    <a:pt x="19" y="273"/>
                  </a:lnTo>
                  <a:lnTo>
                    <a:pt x="19" y="7"/>
                  </a:lnTo>
                  <a:lnTo>
                    <a:pt x="19" y="7"/>
                  </a:lnTo>
                  <a:lnTo>
                    <a:pt x="17" y="4"/>
                  </a:lnTo>
                  <a:lnTo>
                    <a:pt x="15" y="2"/>
                  </a:lnTo>
                  <a:lnTo>
                    <a:pt x="13" y="0"/>
                  </a:lnTo>
                  <a:lnTo>
                    <a:pt x="12" y="0"/>
                  </a:lnTo>
                  <a:lnTo>
                    <a:pt x="8" y="0"/>
                  </a:lnTo>
                  <a:lnTo>
                    <a:pt x="8" y="0"/>
                  </a:lnTo>
                  <a:lnTo>
                    <a:pt x="5" y="0"/>
                  </a:lnTo>
                  <a:lnTo>
                    <a:pt x="2" y="2"/>
                  </a:lnTo>
                  <a:lnTo>
                    <a:pt x="0" y="5"/>
                  </a:lnTo>
                  <a:lnTo>
                    <a:pt x="0" y="9"/>
                  </a:lnTo>
                  <a:lnTo>
                    <a:pt x="0" y="271"/>
                  </a:lnTo>
                  <a:lnTo>
                    <a:pt x="0" y="271"/>
                  </a:lnTo>
                  <a:lnTo>
                    <a:pt x="0" y="274"/>
                  </a:lnTo>
                  <a:lnTo>
                    <a:pt x="2" y="278"/>
                  </a:lnTo>
                  <a:lnTo>
                    <a:pt x="5" y="279"/>
                  </a:lnTo>
                  <a:lnTo>
                    <a:pt x="8" y="279"/>
                  </a:lnTo>
                  <a:lnTo>
                    <a:pt x="8" y="279"/>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3602656542"/>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Freeform: Shape 19">
            <a:extLst>
              <a:ext uri="{FF2B5EF4-FFF2-40B4-BE49-F238E27FC236}">
                <a16:creationId xmlns:a16="http://schemas.microsoft.com/office/drawing/2014/main" id="{E0B580A1-AF1F-4F1B-B944-F2D1C78350E6}"/>
              </a:ext>
            </a:extLst>
          </p:cNvPr>
          <p:cNvSpPr/>
          <p:nvPr/>
        </p:nvSpPr>
        <p:spPr>
          <a:xfrm>
            <a:off x="-957914" y="90837"/>
            <a:ext cx="1974708" cy="1974708"/>
          </a:xfrm>
          <a:custGeom>
            <a:avLst/>
            <a:gdLst>
              <a:gd name="connsiteX0" fmla="*/ 622618 w 1245236"/>
              <a:gd name="connsiteY0" fmla="*/ 123448 h 1245236"/>
              <a:gd name="connsiteX1" fmla="*/ 123448 w 1245236"/>
              <a:gd name="connsiteY1" fmla="*/ 622618 h 1245236"/>
              <a:gd name="connsiteX2" fmla="*/ 622618 w 1245236"/>
              <a:gd name="connsiteY2" fmla="*/ 1121788 h 1245236"/>
              <a:gd name="connsiteX3" fmla="*/ 1121788 w 1245236"/>
              <a:gd name="connsiteY3" fmla="*/ 622618 h 1245236"/>
              <a:gd name="connsiteX4" fmla="*/ 622618 w 1245236"/>
              <a:gd name="connsiteY4" fmla="*/ 123448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123448"/>
                </a:moveTo>
                <a:cubicBezTo>
                  <a:pt x="346934" y="123448"/>
                  <a:pt x="123448" y="346934"/>
                  <a:pt x="123448" y="622618"/>
                </a:cubicBezTo>
                <a:cubicBezTo>
                  <a:pt x="123448" y="898302"/>
                  <a:pt x="346934" y="1121788"/>
                  <a:pt x="622618" y="1121788"/>
                </a:cubicBezTo>
                <a:cubicBezTo>
                  <a:pt x="898302" y="1121788"/>
                  <a:pt x="1121788" y="898302"/>
                  <a:pt x="1121788" y="622618"/>
                </a:cubicBezTo>
                <a:cubicBezTo>
                  <a:pt x="1121788" y="346934"/>
                  <a:pt x="898302" y="123448"/>
                  <a:pt x="622618" y="123448"/>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grpSp>
        <p:nvGrpSpPr>
          <p:cNvPr id="45" name="Group 44">
            <a:extLst>
              <a:ext uri="{FF2B5EF4-FFF2-40B4-BE49-F238E27FC236}">
                <a16:creationId xmlns:a16="http://schemas.microsoft.com/office/drawing/2014/main" id="{7E512861-A2E4-4B62-AE98-FCA64A30F03C}"/>
              </a:ext>
            </a:extLst>
          </p:cNvPr>
          <p:cNvGrpSpPr/>
          <p:nvPr/>
        </p:nvGrpSpPr>
        <p:grpSpPr>
          <a:xfrm>
            <a:off x="5058421" y="523363"/>
            <a:ext cx="10209508" cy="5893312"/>
            <a:chOff x="2738438" y="30163"/>
            <a:chExt cx="11828463" cy="6827838"/>
          </a:xfrm>
        </p:grpSpPr>
        <p:sp>
          <p:nvSpPr>
            <p:cNvPr id="46" name="Freeform 11">
              <a:extLst>
                <a:ext uri="{FF2B5EF4-FFF2-40B4-BE49-F238E27FC236}">
                  <a16:creationId xmlns:a16="http://schemas.microsoft.com/office/drawing/2014/main" id="{FB4D905E-7C15-4DB3-93E0-0DA056A557EF}"/>
                </a:ext>
              </a:extLst>
            </p:cNvPr>
            <p:cNvSpPr>
              <a:spLocks/>
            </p:cNvSpPr>
            <p:nvPr/>
          </p:nvSpPr>
          <p:spPr bwMode="auto">
            <a:xfrm>
              <a:off x="3821113" y="30163"/>
              <a:ext cx="9663113" cy="6823075"/>
            </a:xfrm>
            <a:custGeom>
              <a:avLst/>
              <a:gdLst>
                <a:gd name="T0" fmla="*/ 201 w 6087"/>
                <a:gd name="T1" fmla="*/ 4298 h 4298"/>
                <a:gd name="T2" fmla="*/ 181 w 6087"/>
                <a:gd name="T3" fmla="*/ 4298 h 4298"/>
                <a:gd name="T4" fmla="*/ 141 w 6087"/>
                <a:gd name="T5" fmla="*/ 4289 h 4298"/>
                <a:gd name="T6" fmla="*/ 106 w 6087"/>
                <a:gd name="T7" fmla="*/ 4274 h 4298"/>
                <a:gd name="T8" fmla="*/ 74 w 6087"/>
                <a:gd name="T9" fmla="*/ 4252 h 4298"/>
                <a:gd name="T10" fmla="*/ 47 w 6087"/>
                <a:gd name="T11" fmla="*/ 4225 h 4298"/>
                <a:gd name="T12" fmla="*/ 25 w 6087"/>
                <a:gd name="T13" fmla="*/ 4193 h 4298"/>
                <a:gd name="T14" fmla="*/ 10 w 6087"/>
                <a:gd name="T15" fmla="*/ 4158 h 4298"/>
                <a:gd name="T16" fmla="*/ 1 w 6087"/>
                <a:gd name="T17" fmla="*/ 4118 h 4298"/>
                <a:gd name="T18" fmla="*/ 0 w 6087"/>
                <a:gd name="T19" fmla="*/ 201 h 4298"/>
                <a:gd name="T20" fmla="*/ 1 w 6087"/>
                <a:gd name="T21" fmla="*/ 181 h 4298"/>
                <a:gd name="T22" fmla="*/ 10 w 6087"/>
                <a:gd name="T23" fmla="*/ 141 h 4298"/>
                <a:gd name="T24" fmla="*/ 25 w 6087"/>
                <a:gd name="T25" fmla="*/ 105 h 4298"/>
                <a:gd name="T26" fmla="*/ 47 w 6087"/>
                <a:gd name="T27" fmla="*/ 74 h 4298"/>
                <a:gd name="T28" fmla="*/ 74 w 6087"/>
                <a:gd name="T29" fmla="*/ 47 h 4298"/>
                <a:gd name="T30" fmla="*/ 106 w 6087"/>
                <a:gd name="T31" fmla="*/ 25 h 4298"/>
                <a:gd name="T32" fmla="*/ 141 w 6087"/>
                <a:gd name="T33" fmla="*/ 10 h 4298"/>
                <a:gd name="T34" fmla="*/ 181 w 6087"/>
                <a:gd name="T35" fmla="*/ 1 h 4298"/>
                <a:gd name="T36" fmla="*/ 5887 w 6087"/>
                <a:gd name="T37" fmla="*/ 0 h 4298"/>
                <a:gd name="T38" fmla="*/ 5907 w 6087"/>
                <a:gd name="T39" fmla="*/ 1 h 4298"/>
                <a:gd name="T40" fmla="*/ 5946 w 6087"/>
                <a:gd name="T41" fmla="*/ 10 h 4298"/>
                <a:gd name="T42" fmla="*/ 5983 w 6087"/>
                <a:gd name="T43" fmla="*/ 25 h 4298"/>
                <a:gd name="T44" fmla="*/ 6015 w 6087"/>
                <a:gd name="T45" fmla="*/ 47 h 4298"/>
                <a:gd name="T46" fmla="*/ 6042 w 6087"/>
                <a:gd name="T47" fmla="*/ 74 h 4298"/>
                <a:gd name="T48" fmla="*/ 6064 w 6087"/>
                <a:gd name="T49" fmla="*/ 105 h 4298"/>
                <a:gd name="T50" fmla="*/ 6079 w 6087"/>
                <a:gd name="T51" fmla="*/ 141 h 4298"/>
                <a:gd name="T52" fmla="*/ 6087 w 6087"/>
                <a:gd name="T53" fmla="*/ 181 h 4298"/>
                <a:gd name="T54" fmla="*/ 6087 w 6087"/>
                <a:gd name="T55" fmla="*/ 4097 h 4298"/>
                <a:gd name="T56" fmla="*/ 6087 w 6087"/>
                <a:gd name="T57" fmla="*/ 4118 h 4298"/>
                <a:gd name="T58" fmla="*/ 6079 w 6087"/>
                <a:gd name="T59" fmla="*/ 4158 h 4298"/>
                <a:gd name="T60" fmla="*/ 6064 w 6087"/>
                <a:gd name="T61" fmla="*/ 4193 h 4298"/>
                <a:gd name="T62" fmla="*/ 6042 w 6087"/>
                <a:gd name="T63" fmla="*/ 4225 h 4298"/>
                <a:gd name="T64" fmla="*/ 6015 w 6087"/>
                <a:gd name="T65" fmla="*/ 4252 h 4298"/>
                <a:gd name="T66" fmla="*/ 5983 w 6087"/>
                <a:gd name="T67" fmla="*/ 4274 h 4298"/>
                <a:gd name="T68" fmla="*/ 5946 w 6087"/>
                <a:gd name="T69" fmla="*/ 4289 h 4298"/>
                <a:gd name="T70" fmla="*/ 5907 w 6087"/>
                <a:gd name="T71" fmla="*/ 4298 h 4298"/>
                <a:gd name="T72" fmla="*/ 5887 w 6087"/>
                <a:gd name="T73" fmla="*/ 4298 h 42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87" h="4298">
                  <a:moveTo>
                    <a:pt x="5887" y="4298"/>
                  </a:moveTo>
                  <a:lnTo>
                    <a:pt x="201" y="4298"/>
                  </a:lnTo>
                  <a:lnTo>
                    <a:pt x="201" y="4298"/>
                  </a:lnTo>
                  <a:lnTo>
                    <a:pt x="181" y="4298"/>
                  </a:lnTo>
                  <a:lnTo>
                    <a:pt x="161" y="4294"/>
                  </a:lnTo>
                  <a:lnTo>
                    <a:pt x="141" y="4289"/>
                  </a:lnTo>
                  <a:lnTo>
                    <a:pt x="122" y="4282"/>
                  </a:lnTo>
                  <a:lnTo>
                    <a:pt x="106" y="4274"/>
                  </a:lnTo>
                  <a:lnTo>
                    <a:pt x="89" y="4264"/>
                  </a:lnTo>
                  <a:lnTo>
                    <a:pt x="74" y="4252"/>
                  </a:lnTo>
                  <a:lnTo>
                    <a:pt x="58" y="4239"/>
                  </a:lnTo>
                  <a:lnTo>
                    <a:pt x="47" y="4225"/>
                  </a:lnTo>
                  <a:lnTo>
                    <a:pt x="35" y="4210"/>
                  </a:lnTo>
                  <a:lnTo>
                    <a:pt x="25" y="4193"/>
                  </a:lnTo>
                  <a:lnTo>
                    <a:pt x="16" y="4177"/>
                  </a:lnTo>
                  <a:lnTo>
                    <a:pt x="10" y="4158"/>
                  </a:lnTo>
                  <a:lnTo>
                    <a:pt x="5" y="4138"/>
                  </a:lnTo>
                  <a:lnTo>
                    <a:pt x="1" y="4118"/>
                  </a:lnTo>
                  <a:lnTo>
                    <a:pt x="0" y="4097"/>
                  </a:lnTo>
                  <a:lnTo>
                    <a:pt x="0" y="201"/>
                  </a:lnTo>
                  <a:lnTo>
                    <a:pt x="0" y="201"/>
                  </a:lnTo>
                  <a:lnTo>
                    <a:pt x="1" y="181"/>
                  </a:lnTo>
                  <a:lnTo>
                    <a:pt x="5" y="161"/>
                  </a:lnTo>
                  <a:lnTo>
                    <a:pt x="10" y="141"/>
                  </a:lnTo>
                  <a:lnTo>
                    <a:pt x="16" y="122"/>
                  </a:lnTo>
                  <a:lnTo>
                    <a:pt x="25" y="105"/>
                  </a:lnTo>
                  <a:lnTo>
                    <a:pt x="35" y="89"/>
                  </a:lnTo>
                  <a:lnTo>
                    <a:pt x="47" y="74"/>
                  </a:lnTo>
                  <a:lnTo>
                    <a:pt x="58" y="58"/>
                  </a:lnTo>
                  <a:lnTo>
                    <a:pt x="74" y="47"/>
                  </a:lnTo>
                  <a:lnTo>
                    <a:pt x="89" y="35"/>
                  </a:lnTo>
                  <a:lnTo>
                    <a:pt x="106" y="25"/>
                  </a:lnTo>
                  <a:lnTo>
                    <a:pt x="122" y="16"/>
                  </a:lnTo>
                  <a:lnTo>
                    <a:pt x="141" y="10"/>
                  </a:lnTo>
                  <a:lnTo>
                    <a:pt x="161" y="5"/>
                  </a:lnTo>
                  <a:lnTo>
                    <a:pt x="181" y="1"/>
                  </a:lnTo>
                  <a:lnTo>
                    <a:pt x="201" y="0"/>
                  </a:lnTo>
                  <a:lnTo>
                    <a:pt x="5887" y="0"/>
                  </a:lnTo>
                  <a:lnTo>
                    <a:pt x="5887" y="0"/>
                  </a:lnTo>
                  <a:lnTo>
                    <a:pt x="5907" y="1"/>
                  </a:lnTo>
                  <a:lnTo>
                    <a:pt x="5927" y="5"/>
                  </a:lnTo>
                  <a:lnTo>
                    <a:pt x="5946" y="10"/>
                  </a:lnTo>
                  <a:lnTo>
                    <a:pt x="5964" y="16"/>
                  </a:lnTo>
                  <a:lnTo>
                    <a:pt x="5983" y="25"/>
                  </a:lnTo>
                  <a:lnTo>
                    <a:pt x="6000" y="35"/>
                  </a:lnTo>
                  <a:lnTo>
                    <a:pt x="6015" y="47"/>
                  </a:lnTo>
                  <a:lnTo>
                    <a:pt x="6028" y="58"/>
                  </a:lnTo>
                  <a:lnTo>
                    <a:pt x="6042" y="74"/>
                  </a:lnTo>
                  <a:lnTo>
                    <a:pt x="6054" y="89"/>
                  </a:lnTo>
                  <a:lnTo>
                    <a:pt x="6064" y="105"/>
                  </a:lnTo>
                  <a:lnTo>
                    <a:pt x="6072" y="122"/>
                  </a:lnTo>
                  <a:lnTo>
                    <a:pt x="6079" y="141"/>
                  </a:lnTo>
                  <a:lnTo>
                    <a:pt x="6084" y="161"/>
                  </a:lnTo>
                  <a:lnTo>
                    <a:pt x="6087" y="181"/>
                  </a:lnTo>
                  <a:lnTo>
                    <a:pt x="6087" y="201"/>
                  </a:lnTo>
                  <a:lnTo>
                    <a:pt x="6087" y="4097"/>
                  </a:lnTo>
                  <a:lnTo>
                    <a:pt x="6087" y="4097"/>
                  </a:lnTo>
                  <a:lnTo>
                    <a:pt x="6087" y="4118"/>
                  </a:lnTo>
                  <a:lnTo>
                    <a:pt x="6084" y="4138"/>
                  </a:lnTo>
                  <a:lnTo>
                    <a:pt x="6079" y="4158"/>
                  </a:lnTo>
                  <a:lnTo>
                    <a:pt x="6072" y="4177"/>
                  </a:lnTo>
                  <a:lnTo>
                    <a:pt x="6064" y="4193"/>
                  </a:lnTo>
                  <a:lnTo>
                    <a:pt x="6054" y="4210"/>
                  </a:lnTo>
                  <a:lnTo>
                    <a:pt x="6042" y="4225"/>
                  </a:lnTo>
                  <a:lnTo>
                    <a:pt x="6028" y="4239"/>
                  </a:lnTo>
                  <a:lnTo>
                    <a:pt x="6015" y="4252"/>
                  </a:lnTo>
                  <a:lnTo>
                    <a:pt x="6000" y="4264"/>
                  </a:lnTo>
                  <a:lnTo>
                    <a:pt x="5983" y="4274"/>
                  </a:lnTo>
                  <a:lnTo>
                    <a:pt x="5964" y="4282"/>
                  </a:lnTo>
                  <a:lnTo>
                    <a:pt x="5946" y="4289"/>
                  </a:lnTo>
                  <a:lnTo>
                    <a:pt x="5927" y="4294"/>
                  </a:lnTo>
                  <a:lnTo>
                    <a:pt x="5907" y="4298"/>
                  </a:lnTo>
                  <a:lnTo>
                    <a:pt x="5887" y="4298"/>
                  </a:lnTo>
                  <a:lnTo>
                    <a:pt x="5887" y="4298"/>
                  </a:lnTo>
                  <a:close/>
                </a:path>
              </a:pathLst>
            </a:custGeom>
            <a:gradFill flip="none" rotWithShape="1">
              <a:gsLst>
                <a:gs pos="0">
                  <a:srgbClr val="B0B2B4"/>
                </a:gs>
                <a:gs pos="100000">
                  <a:srgbClr val="DFE0E1"/>
                </a:gs>
              </a:gsLst>
              <a:lin ang="0" scaled="1"/>
              <a:tileRect/>
            </a:gradFill>
            <a:ln>
              <a:noFill/>
            </a:ln>
            <a:effectLst>
              <a:innerShdw blurRad="63500">
                <a:prstClr val="black">
                  <a:alpha val="4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7" name="Freeform 12">
              <a:extLst>
                <a:ext uri="{FF2B5EF4-FFF2-40B4-BE49-F238E27FC236}">
                  <a16:creationId xmlns:a16="http://schemas.microsoft.com/office/drawing/2014/main" id="{88CE6395-CD0D-4248-9C52-496E0BE64D08}"/>
                </a:ext>
              </a:extLst>
            </p:cNvPr>
            <p:cNvSpPr>
              <a:spLocks/>
            </p:cNvSpPr>
            <p:nvPr/>
          </p:nvSpPr>
          <p:spPr bwMode="auto">
            <a:xfrm>
              <a:off x="3865563" y="74613"/>
              <a:ext cx="9574213" cy="6735763"/>
            </a:xfrm>
            <a:custGeom>
              <a:avLst/>
              <a:gdLst>
                <a:gd name="T0" fmla="*/ 173 w 6031"/>
                <a:gd name="T1" fmla="*/ 0 h 4243"/>
                <a:gd name="T2" fmla="*/ 155 w 6031"/>
                <a:gd name="T3" fmla="*/ 2 h 4243"/>
                <a:gd name="T4" fmla="*/ 121 w 6031"/>
                <a:gd name="T5" fmla="*/ 9 h 4243"/>
                <a:gd name="T6" fmla="*/ 91 w 6031"/>
                <a:gd name="T7" fmla="*/ 22 h 4243"/>
                <a:gd name="T8" fmla="*/ 64 w 6031"/>
                <a:gd name="T9" fmla="*/ 40 h 4243"/>
                <a:gd name="T10" fmla="*/ 41 w 6031"/>
                <a:gd name="T11" fmla="*/ 64 h 4243"/>
                <a:gd name="T12" fmla="*/ 22 w 6031"/>
                <a:gd name="T13" fmla="*/ 91 h 4243"/>
                <a:gd name="T14" fmla="*/ 9 w 6031"/>
                <a:gd name="T15" fmla="*/ 121 h 4243"/>
                <a:gd name="T16" fmla="*/ 2 w 6031"/>
                <a:gd name="T17" fmla="*/ 157 h 4243"/>
                <a:gd name="T18" fmla="*/ 0 w 6031"/>
                <a:gd name="T19" fmla="*/ 4069 h 4243"/>
                <a:gd name="T20" fmla="*/ 2 w 6031"/>
                <a:gd name="T21" fmla="*/ 4086 h 4243"/>
                <a:gd name="T22" fmla="*/ 9 w 6031"/>
                <a:gd name="T23" fmla="*/ 4120 h 4243"/>
                <a:gd name="T24" fmla="*/ 22 w 6031"/>
                <a:gd name="T25" fmla="*/ 4152 h 4243"/>
                <a:gd name="T26" fmla="*/ 41 w 6031"/>
                <a:gd name="T27" fmla="*/ 4179 h 4243"/>
                <a:gd name="T28" fmla="*/ 64 w 6031"/>
                <a:gd name="T29" fmla="*/ 4202 h 4243"/>
                <a:gd name="T30" fmla="*/ 91 w 6031"/>
                <a:gd name="T31" fmla="*/ 4221 h 4243"/>
                <a:gd name="T32" fmla="*/ 121 w 6031"/>
                <a:gd name="T33" fmla="*/ 4234 h 4243"/>
                <a:gd name="T34" fmla="*/ 155 w 6031"/>
                <a:gd name="T35" fmla="*/ 4241 h 4243"/>
                <a:gd name="T36" fmla="*/ 5859 w 6031"/>
                <a:gd name="T37" fmla="*/ 4243 h 4243"/>
                <a:gd name="T38" fmla="*/ 5876 w 6031"/>
                <a:gd name="T39" fmla="*/ 4241 h 4243"/>
                <a:gd name="T40" fmla="*/ 5910 w 6031"/>
                <a:gd name="T41" fmla="*/ 4234 h 4243"/>
                <a:gd name="T42" fmla="*/ 5941 w 6031"/>
                <a:gd name="T43" fmla="*/ 4221 h 4243"/>
                <a:gd name="T44" fmla="*/ 5968 w 6031"/>
                <a:gd name="T45" fmla="*/ 4202 h 4243"/>
                <a:gd name="T46" fmla="*/ 5992 w 6031"/>
                <a:gd name="T47" fmla="*/ 4179 h 4243"/>
                <a:gd name="T48" fmla="*/ 6010 w 6031"/>
                <a:gd name="T49" fmla="*/ 4152 h 4243"/>
                <a:gd name="T50" fmla="*/ 6024 w 6031"/>
                <a:gd name="T51" fmla="*/ 4120 h 4243"/>
                <a:gd name="T52" fmla="*/ 6031 w 6031"/>
                <a:gd name="T53" fmla="*/ 4086 h 4243"/>
                <a:gd name="T54" fmla="*/ 6031 w 6031"/>
                <a:gd name="T55" fmla="*/ 173 h 4243"/>
                <a:gd name="T56" fmla="*/ 6031 w 6031"/>
                <a:gd name="T57" fmla="*/ 157 h 4243"/>
                <a:gd name="T58" fmla="*/ 6024 w 6031"/>
                <a:gd name="T59" fmla="*/ 121 h 4243"/>
                <a:gd name="T60" fmla="*/ 6010 w 6031"/>
                <a:gd name="T61" fmla="*/ 91 h 4243"/>
                <a:gd name="T62" fmla="*/ 5992 w 6031"/>
                <a:gd name="T63" fmla="*/ 64 h 4243"/>
                <a:gd name="T64" fmla="*/ 5968 w 6031"/>
                <a:gd name="T65" fmla="*/ 40 h 4243"/>
                <a:gd name="T66" fmla="*/ 5941 w 6031"/>
                <a:gd name="T67" fmla="*/ 22 h 4243"/>
                <a:gd name="T68" fmla="*/ 5910 w 6031"/>
                <a:gd name="T69" fmla="*/ 9 h 4243"/>
                <a:gd name="T70" fmla="*/ 5876 w 6031"/>
                <a:gd name="T71" fmla="*/ 2 h 4243"/>
                <a:gd name="T72" fmla="*/ 5859 w 6031"/>
                <a:gd name="T73" fmla="*/ 0 h 4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31" h="4243">
                  <a:moveTo>
                    <a:pt x="5859" y="0"/>
                  </a:moveTo>
                  <a:lnTo>
                    <a:pt x="173" y="0"/>
                  </a:lnTo>
                  <a:lnTo>
                    <a:pt x="173" y="0"/>
                  </a:lnTo>
                  <a:lnTo>
                    <a:pt x="155" y="2"/>
                  </a:lnTo>
                  <a:lnTo>
                    <a:pt x="138" y="3"/>
                  </a:lnTo>
                  <a:lnTo>
                    <a:pt x="121" y="9"/>
                  </a:lnTo>
                  <a:lnTo>
                    <a:pt x="106" y="14"/>
                  </a:lnTo>
                  <a:lnTo>
                    <a:pt x="91" y="22"/>
                  </a:lnTo>
                  <a:lnTo>
                    <a:pt x="78" y="30"/>
                  </a:lnTo>
                  <a:lnTo>
                    <a:pt x="64" y="40"/>
                  </a:lnTo>
                  <a:lnTo>
                    <a:pt x="51" y="51"/>
                  </a:lnTo>
                  <a:lnTo>
                    <a:pt x="41" y="64"/>
                  </a:lnTo>
                  <a:lnTo>
                    <a:pt x="30" y="77"/>
                  </a:lnTo>
                  <a:lnTo>
                    <a:pt x="22" y="91"/>
                  </a:lnTo>
                  <a:lnTo>
                    <a:pt x="14" y="106"/>
                  </a:lnTo>
                  <a:lnTo>
                    <a:pt x="9" y="121"/>
                  </a:lnTo>
                  <a:lnTo>
                    <a:pt x="3" y="138"/>
                  </a:lnTo>
                  <a:lnTo>
                    <a:pt x="2" y="157"/>
                  </a:lnTo>
                  <a:lnTo>
                    <a:pt x="0" y="173"/>
                  </a:lnTo>
                  <a:lnTo>
                    <a:pt x="0" y="4069"/>
                  </a:lnTo>
                  <a:lnTo>
                    <a:pt x="0" y="4069"/>
                  </a:lnTo>
                  <a:lnTo>
                    <a:pt x="2" y="4086"/>
                  </a:lnTo>
                  <a:lnTo>
                    <a:pt x="3" y="4105"/>
                  </a:lnTo>
                  <a:lnTo>
                    <a:pt x="9" y="4120"/>
                  </a:lnTo>
                  <a:lnTo>
                    <a:pt x="14" y="4137"/>
                  </a:lnTo>
                  <a:lnTo>
                    <a:pt x="22" y="4152"/>
                  </a:lnTo>
                  <a:lnTo>
                    <a:pt x="30" y="4165"/>
                  </a:lnTo>
                  <a:lnTo>
                    <a:pt x="41" y="4179"/>
                  </a:lnTo>
                  <a:lnTo>
                    <a:pt x="51" y="4192"/>
                  </a:lnTo>
                  <a:lnTo>
                    <a:pt x="64" y="4202"/>
                  </a:lnTo>
                  <a:lnTo>
                    <a:pt x="78" y="4212"/>
                  </a:lnTo>
                  <a:lnTo>
                    <a:pt x="91" y="4221"/>
                  </a:lnTo>
                  <a:lnTo>
                    <a:pt x="106" y="4229"/>
                  </a:lnTo>
                  <a:lnTo>
                    <a:pt x="121" y="4234"/>
                  </a:lnTo>
                  <a:lnTo>
                    <a:pt x="138" y="4239"/>
                  </a:lnTo>
                  <a:lnTo>
                    <a:pt x="155" y="4241"/>
                  </a:lnTo>
                  <a:lnTo>
                    <a:pt x="173" y="4243"/>
                  </a:lnTo>
                  <a:lnTo>
                    <a:pt x="5859" y="4243"/>
                  </a:lnTo>
                  <a:lnTo>
                    <a:pt x="5859" y="4243"/>
                  </a:lnTo>
                  <a:lnTo>
                    <a:pt x="5876" y="4241"/>
                  </a:lnTo>
                  <a:lnTo>
                    <a:pt x="5893" y="4239"/>
                  </a:lnTo>
                  <a:lnTo>
                    <a:pt x="5910" y="4234"/>
                  </a:lnTo>
                  <a:lnTo>
                    <a:pt x="5926" y="4229"/>
                  </a:lnTo>
                  <a:lnTo>
                    <a:pt x="5941" y="4221"/>
                  </a:lnTo>
                  <a:lnTo>
                    <a:pt x="5955" y="4212"/>
                  </a:lnTo>
                  <a:lnTo>
                    <a:pt x="5968" y="4202"/>
                  </a:lnTo>
                  <a:lnTo>
                    <a:pt x="5980" y="4192"/>
                  </a:lnTo>
                  <a:lnTo>
                    <a:pt x="5992" y="4179"/>
                  </a:lnTo>
                  <a:lnTo>
                    <a:pt x="6002" y="4165"/>
                  </a:lnTo>
                  <a:lnTo>
                    <a:pt x="6010" y="4152"/>
                  </a:lnTo>
                  <a:lnTo>
                    <a:pt x="6017" y="4137"/>
                  </a:lnTo>
                  <a:lnTo>
                    <a:pt x="6024" y="4120"/>
                  </a:lnTo>
                  <a:lnTo>
                    <a:pt x="6027" y="4105"/>
                  </a:lnTo>
                  <a:lnTo>
                    <a:pt x="6031" y="4086"/>
                  </a:lnTo>
                  <a:lnTo>
                    <a:pt x="6031" y="4069"/>
                  </a:lnTo>
                  <a:lnTo>
                    <a:pt x="6031" y="173"/>
                  </a:lnTo>
                  <a:lnTo>
                    <a:pt x="6031" y="173"/>
                  </a:lnTo>
                  <a:lnTo>
                    <a:pt x="6031" y="157"/>
                  </a:lnTo>
                  <a:lnTo>
                    <a:pt x="6027" y="138"/>
                  </a:lnTo>
                  <a:lnTo>
                    <a:pt x="6024" y="121"/>
                  </a:lnTo>
                  <a:lnTo>
                    <a:pt x="6017" y="106"/>
                  </a:lnTo>
                  <a:lnTo>
                    <a:pt x="6010" y="91"/>
                  </a:lnTo>
                  <a:lnTo>
                    <a:pt x="6002" y="77"/>
                  </a:lnTo>
                  <a:lnTo>
                    <a:pt x="5992" y="64"/>
                  </a:lnTo>
                  <a:lnTo>
                    <a:pt x="5980" y="51"/>
                  </a:lnTo>
                  <a:lnTo>
                    <a:pt x="5968" y="40"/>
                  </a:lnTo>
                  <a:lnTo>
                    <a:pt x="5955" y="30"/>
                  </a:lnTo>
                  <a:lnTo>
                    <a:pt x="5941" y="22"/>
                  </a:lnTo>
                  <a:lnTo>
                    <a:pt x="5926" y="14"/>
                  </a:lnTo>
                  <a:lnTo>
                    <a:pt x="5910" y="9"/>
                  </a:lnTo>
                  <a:lnTo>
                    <a:pt x="5893" y="3"/>
                  </a:lnTo>
                  <a:lnTo>
                    <a:pt x="5876" y="2"/>
                  </a:lnTo>
                  <a:lnTo>
                    <a:pt x="5859" y="0"/>
                  </a:lnTo>
                  <a:lnTo>
                    <a:pt x="5859" y="0"/>
                  </a:lnTo>
                  <a:close/>
                </a:path>
              </a:pathLst>
            </a:custGeom>
            <a:solidFill>
              <a:srgbClr val="000000"/>
            </a:solidFill>
            <a:ln>
              <a:noFill/>
            </a:ln>
            <a:effectLst>
              <a:outerShdw blurRad="25400" algn="ctr" rotWithShape="0">
                <a:prstClr val="black">
                  <a:alpha val="61000"/>
                </a:prstClr>
              </a:out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8" name="Freeform 13">
              <a:extLst>
                <a:ext uri="{FF2B5EF4-FFF2-40B4-BE49-F238E27FC236}">
                  <a16:creationId xmlns:a16="http://schemas.microsoft.com/office/drawing/2014/main" id="{BC755486-D1EC-4A17-8C85-809804AFD060}"/>
                </a:ext>
              </a:extLst>
            </p:cNvPr>
            <p:cNvSpPr>
              <a:spLocks/>
            </p:cNvSpPr>
            <p:nvPr/>
          </p:nvSpPr>
          <p:spPr bwMode="auto">
            <a:xfrm>
              <a:off x="3892550" y="6342063"/>
              <a:ext cx="9520238" cy="441325"/>
            </a:xfrm>
            <a:custGeom>
              <a:avLst/>
              <a:gdLst>
                <a:gd name="T0" fmla="*/ 156 w 5997"/>
                <a:gd name="T1" fmla="*/ 278 h 278"/>
                <a:gd name="T2" fmla="*/ 5842 w 5997"/>
                <a:gd name="T3" fmla="*/ 278 h 278"/>
                <a:gd name="T4" fmla="*/ 5842 w 5997"/>
                <a:gd name="T5" fmla="*/ 278 h 278"/>
                <a:gd name="T6" fmla="*/ 5857 w 5997"/>
                <a:gd name="T7" fmla="*/ 276 h 278"/>
                <a:gd name="T8" fmla="*/ 5872 w 5997"/>
                <a:gd name="T9" fmla="*/ 275 h 278"/>
                <a:gd name="T10" fmla="*/ 5887 w 5997"/>
                <a:gd name="T11" fmla="*/ 269 h 278"/>
                <a:gd name="T12" fmla="*/ 5903 w 5997"/>
                <a:gd name="T13" fmla="*/ 264 h 278"/>
                <a:gd name="T14" fmla="*/ 5916 w 5997"/>
                <a:gd name="T15" fmla="*/ 258 h 278"/>
                <a:gd name="T16" fmla="*/ 5928 w 5997"/>
                <a:gd name="T17" fmla="*/ 251 h 278"/>
                <a:gd name="T18" fmla="*/ 5941 w 5997"/>
                <a:gd name="T19" fmla="*/ 241 h 278"/>
                <a:gd name="T20" fmla="*/ 5951 w 5997"/>
                <a:gd name="T21" fmla="*/ 231 h 278"/>
                <a:gd name="T22" fmla="*/ 5962 w 5997"/>
                <a:gd name="T23" fmla="*/ 221 h 278"/>
                <a:gd name="T24" fmla="*/ 5970 w 5997"/>
                <a:gd name="T25" fmla="*/ 209 h 278"/>
                <a:gd name="T26" fmla="*/ 5978 w 5997"/>
                <a:gd name="T27" fmla="*/ 195 h 278"/>
                <a:gd name="T28" fmla="*/ 5985 w 5997"/>
                <a:gd name="T29" fmla="*/ 182 h 278"/>
                <a:gd name="T30" fmla="*/ 5990 w 5997"/>
                <a:gd name="T31" fmla="*/ 167 h 278"/>
                <a:gd name="T32" fmla="*/ 5993 w 5997"/>
                <a:gd name="T33" fmla="*/ 153 h 278"/>
                <a:gd name="T34" fmla="*/ 5997 w 5997"/>
                <a:gd name="T35" fmla="*/ 137 h 278"/>
                <a:gd name="T36" fmla="*/ 5997 w 5997"/>
                <a:gd name="T37" fmla="*/ 121 h 278"/>
                <a:gd name="T38" fmla="*/ 5997 w 5997"/>
                <a:gd name="T39" fmla="*/ 0 h 278"/>
                <a:gd name="T40" fmla="*/ 0 w 5997"/>
                <a:gd name="T41" fmla="*/ 0 h 278"/>
                <a:gd name="T42" fmla="*/ 0 w 5997"/>
                <a:gd name="T43" fmla="*/ 121 h 278"/>
                <a:gd name="T44" fmla="*/ 0 w 5997"/>
                <a:gd name="T45" fmla="*/ 121 h 278"/>
                <a:gd name="T46" fmla="*/ 2 w 5997"/>
                <a:gd name="T47" fmla="*/ 137 h 278"/>
                <a:gd name="T48" fmla="*/ 3 w 5997"/>
                <a:gd name="T49" fmla="*/ 153 h 278"/>
                <a:gd name="T50" fmla="*/ 8 w 5997"/>
                <a:gd name="T51" fmla="*/ 167 h 278"/>
                <a:gd name="T52" fmla="*/ 13 w 5997"/>
                <a:gd name="T53" fmla="*/ 182 h 278"/>
                <a:gd name="T54" fmla="*/ 20 w 5997"/>
                <a:gd name="T55" fmla="*/ 195 h 278"/>
                <a:gd name="T56" fmla="*/ 27 w 5997"/>
                <a:gd name="T57" fmla="*/ 209 h 278"/>
                <a:gd name="T58" fmla="*/ 37 w 5997"/>
                <a:gd name="T59" fmla="*/ 221 h 278"/>
                <a:gd name="T60" fmla="*/ 47 w 5997"/>
                <a:gd name="T61" fmla="*/ 231 h 278"/>
                <a:gd name="T62" fmla="*/ 57 w 5997"/>
                <a:gd name="T63" fmla="*/ 241 h 278"/>
                <a:gd name="T64" fmla="*/ 69 w 5997"/>
                <a:gd name="T65" fmla="*/ 251 h 278"/>
                <a:gd name="T66" fmla="*/ 82 w 5997"/>
                <a:gd name="T67" fmla="*/ 258 h 278"/>
                <a:gd name="T68" fmla="*/ 96 w 5997"/>
                <a:gd name="T69" fmla="*/ 264 h 278"/>
                <a:gd name="T70" fmla="*/ 109 w 5997"/>
                <a:gd name="T71" fmla="*/ 269 h 278"/>
                <a:gd name="T72" fmla="*/ 124 w 5997"/>
                <a:gd name="T73" fmla="*/ 275 h 278"/>
                <a:gd name="T74" fmla="*/ 141 w 5997"/>
                <a:gd name="T75" fmla="*/ 276 h 278"/>
                <a:gd name="T76" fmla="*/ 156 w 5997"/>
                <a:gd name="T77" fmla="*/ 278 h 278"/>
                <a:gd name="T78" fmla="*/ 156 w 5997"/>
                <a:gd name="T79" fmla="*/ 278 h 2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5997" h="278">
                  <a:moveTo>
                    <a:pt x="156" y="278"/>
                  </a:moveTo>
                  <a:lnTo>
                    <a:pt x="5842" y="278"/>
                  </a:lnTo>
                  <a:lnTo>
                    <a:pt x="5842" y="278"/>
                  </a:lnTo>
                  <a:lnTo>
                    <a:pt x="5857" y="276"/>
                  </a:lnTo>
                  <a:lnTo>
                    <a:pt x="5872" y="275"/>
                  </a:lnTo>
                  <a:lnTo>
                    <a:pt x="5887" y="269"/>
                  </a:lnTo>
                  <a:lnTo>
                    <a:pt x="5903" y="264"/>
                  </a:lnTo>
                  <a:lnTo>
                    <a:pt x="5916" y="258"/>
                  </a:lnTo>
                  <a:lnTo>
                    <a:pt x="5928" y="251"/>
                  </a:lnTo>
                  <a:lnTo>
                    <a:pt x="5941" y="241"/>
                  </a:lnTo>
                  <a:lnTo>
                    <a:pt x="5951" y="231"/>
                  </a:lnTo>
                  <a:lnTo>
                    <a:pt x="5962" y="221"/>
                  </a:lnTo>
                  <a:lnTo>
                    <a:pt x="5970" y="209"/>
                  </a:lnTo>
                  <a:lnTo>
                    <a:pt x="5978" y="195"/>
                  </a:lnTo>
                  <a:lnTo>
                    <a:pt x="5985" y="182"/>
                  </a:lnTo>
                  <a:lnTo>
                    <a:pt x="5990" y="167"/>
                  </a:lnTo>
                  <a:lnTo>
                    <a:pt x="5993" y="153"/>
                  </a:lnTo>
                  <a:lnTo>
                    <a:pt x="5997" y="137"/>
                  </a:lnTo>
                  <a:lnTo>
                    <a:pt x="5997" y="121"/>
                  </a:lnTo>
                  <a:lnTo>
                    <a:pt x="5997" y="0"/>
                  </a:lnTo>
                  <a:lnTo>
                    <a:pt x="0" y="0"/>
                  </a:lnTo>
                  <a:lnTo>
                    <a:pt x="0" y="121"/>
                  </a:lnTo>
                  <a:lnTo>
                    <a:pt x="0" y="121"/>
                  </a:lnTo>
                  <a:lnTo>
                    <a:pt x="2" y="137"/>
                  </a:lnTo>
                  <a:lnTo>
                    <a:pt x="3" y="153"/>
                  </a:lnTo>
                  <a:lnTo>
                    <a:pt x="8" y="167"/>
                  </a:lnTo>
                  <a:lnTo>
                    <a:pt x="13" y="182"/>
                  </a:lnTo>
                  <a:lnTo>
                    <a:pt x="20" y="195"/>
                  </a:lnTo>
                  <a:lnTo>
                    <a:pt x="27" y="209"/>
                  </a:lnTo>
                  <a:lnTo>
                    <a:pt x="37" y="221"/>
                  </a:lnTo>
                  <a:lnTo>
                    <a:pt x="47" y="231"/>
                  </a:lnTo>
                  <a:lnTo>
                    <a:pt x="57" y="241"/>
                  </a:lnTo>
                  <a:lnTo>
                    <a:pt x="69" y="251"/>
                  </a:lnTo>
                  <a:lnTo>
                    <a:pt x="82" y="258"/>
                  </a:lnTo>
                  <a:lnTo>
                    <a:pt x="96" y="264"/>
                  </a:lnTo>
                  <a:lnTo>
                    <a:pt x="109" y="269"/>
                  </a:lnTo>
                  <a:lnTo>
                    <a:pt x="124" y="275"/>
                  </a:lnTo>
                  <a:lnTo>
                    <a:pt x="141" y="276"/>
                  </a:lnTo>
                  <a:lnTo>
                    <a:pt x="156" y="278"/>
                  </a:lnTo>
                  <a:lnTo>
                    <a:pt x="156" y="278"/>
                  </a:lnTo>
                  <a:close/>
                </a:path>
              </a:pathLst>
            </a:custGeom>
            <a:solidFill>
              <a:srgbClr val="18181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9" name="Rectangle 14">
              <a:extLst>
                <a:ext uri="{FF2B5EF4-FFF2-40B4-BE49-F238E27FC236}">
                  <a16:creationId xmlns:a16="http://schemas.microsoft.com/office/drawing/2014/main" id="{4AAC6814-D821-441E-8546-491E1D1D81FE}"/>
                </a:ext>
              </a:extLst>
            </p:cNvPr>
            <p:cNvSpPr>
              <a:spLocks noChangeArrowheads="1"/>
            </p:cNvSpPr>
            <p:nvPr/>
          </p:nvSpPr>
          <p:spPr bwMode="auto">
            <a:xfrm>
              <a:off x="4205288" y="533400"/>
              <a:ext cx="8897938" cy="5565775"/>
            </a:xfrm>
            <a:prstGeom prst="rect">
              <a:avLst/>
            </a:prstGeom>
            <a:solidFill>
              <a:srgbClr val="262626"/>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0" name="Freeform 15">
              <a:extLst>
                <a:ext uri="{FF2B5EF4-FFF2-40B4-BE49-F238E27FC236}">
                  <a16:creationId xmlns:a16="http://schemas.microsoft.com/office/drawing/2014/main" id="{9CF54581-7FCB-4517-8640-42778E2C014E}"/>
                </a:ext>
              </a:extLst>
            </p:cNvPr>
            <p:cNvSpPr>
              <a:spLocks/>
            </p:cNvSpPr>
            <p:nvPr/>
          </p:nvSpPr>
          <p:spPr bwMode="auto">
            <a:xfrm>
              <a:off x="2738438" y="6618288"/>
              <a:ext cx="11828463" cy="239713"/>
            </a:xfrm>
            <a:custGeom>
              <a:avLst/>
              <a:gdLst>
                <a:gd name="T0" fmla="*/ 7451 w 7451"/>
                <a:gd name="T1" fmla="*/ 0 h 151"/>
                <a:gd name="T2" fmla="*/ 4441 w 7451"/>
                <a:gd name="T3" fmla="*/ 1 h 151"/>
                <a:gd name="T4" fmla="*/ 4381 w 7451"/>
                <a:gd name="T5" fmla="*/ 35 h 151"/>
                <a:gd name="T6" fmla="*/ 3097 w 7451"/>
                <a:gd name="T7" fmla="*/ 35 h 151"/>
                <a:gd name="T8" fmla="*/ 3020 w 7451"/>
                <a:gd name="T9" fmla="*/ 1 h 151"/>
                <a:gd name="T10" fmla="*/ 0 w 7451"/>
                <a:gd name="T11" fmla="*/ 0 h 151"/>
                <a:gd name="T12" fmla="*/ 0 w 7451"/>
                <a:gd name="T13" fmla="*/ 35 h 151"/>
                <a:gd name="T14" fmla="*/ 0 w 7451"/>
                <a:gd name="T15" fmla="*/ 35 h 151"/>
                <a:gd name="T16" fmla="*/ 61 w 7451"/>
                <a:gd name="T17" fmla="*/ 53 h 151"/>
                <a:gd name="T18" fmla="*/ 98 w 7451"/>
                <a:gd name="T19" fmla="*/ 65 h 151"/>
                <a:gd name="T20" fmla="*/ 140 w 7451"/>
                <a:gd name="T21" fmla="*/ 75 h 151"/>
                <a:gd name="T22" fmla="*/ 140 w 7451"/>
                <a:gd name="T23" fmla="*/ 75 h 151"/>
                <a:gd name="T24" fmla="*/ 168 w 7451"/>
                <a:gd name="T25" fmla="*/ 82 h 151"/>
                <a:gd name="T26" fmla="*/ 216 w 7451"/>
                <a:gd name="T27" fmla="*/ 90 h 151"/>
                <a:gd name="T28" fmla="*/ 286 w 7451"/>
                <a:gd name="T29" fmla="*/ 102 h 151"/>
                <a:gd name="T30" fmla="*/ 384 w 7451"/>
                <a:gd name="T31" fmla="*/ 114 h 151"/>
                <a:gd name="T32" fmla="*/ 384 w 7451"/>
                <a:gd name="T33" fmla="*/ 114 h 151"/>
                <a:gd name="T34" fmla="*/ 438 w 7451"/>
                <a:gd name="T35" fmla="*/ 121 h 151"/>
                <a:gd name="T36" fmla="*/ 510 w 7451"/>
                <a:gd name="T37" fmla="*/ 127 h 151"/>
                <a:gd name="T38" fmla="*/ 601 w 7451"/>
                <a:gd name="T39" fmla="*/ 134 h 151"/>
                <a:gd name="T40" fmla="*/ 707 w 7451"/>
                <a:gd name="T41" fmla="*/ 141 h 151"/>
                <a:gd name="T42" fmla="*/ 707 w 7451"/>
                <a:gd name="T43" fmla="*/ 141 h 151"/>
                <a:gd name="T44" fmla="*/ 838 w 7451"/>
                <a:gd name="T45" fmla="*/ 146 h 151"/>
                <a:gd name="T46" fmla="*/ 924 w 7451"/>
                <a:gd name="T47" fmla="*/ 148 h 151"/>
                <a:gd name="T48" fmla="*/ 924 w 7451"/>
                <a:gd name="T49" fmla="*/ 148 h 151"/>
                <a:gd name="T50" fmla="*/ 1195 w 7451"/>
                <a:gd name="T51" fmla="*/ 149 h 151"/>
                <a:gd name="T52" fmla="*/ 1718 w 7451"/>
                <a:gd name="T53" fmla="*/ 151 h 151"/>
                <a:gd name="T54" fmla="*/ 3188 w 7451"/>
                <a:gd name="T55" fmla="*/ 151 h 151"/>
                <a:gd name="T56" fmla="*/ 5479 w 7451"/>
                <a:gd name="T57" fmla="*/ 149 h 151"/>
                <a:gd name="T58" fmla="*/ 5479 w 7451"/>
                <a:gd name="T59" fmla="*/ 149 h 151"/>
                <a:gd name="T60" fmla="*/ 5921 w 7451"/>
                <a:gd name="T61" fmla="*/ 151 h 151"/>
                <a:gd name="T62" fmla="*/ 6244 w 7451"/>
                <a:gd name="T63" fmla="*/ 151 h 151"/>
                <a:gd name="T64" fmla="*/ 6529 w 7451"/>
                <a:gd name="T65" fmla="*/ 148 h 151"/>
                <a:gd name="T66" fmla="*/ 6529 w 7451"/>
                <a:gd name="T67" fmla="*/ 148 h 151"/>
                <a:gd name="T68" fmla="*/ 6613 w 7451"/>
                <a:gd name="T69" fmla="*/ 146 h 151"/>
                <a:gd name="T70" fmla="*/ 6744 w 7451"/>
                <a:gd name="T71" fmla="*/ 141 h 151"/>
                <a:gd name="T72" fmla="*/ 6744 w 7451"/>
                <a:gd name="T73" fmla="*/ 141 h 151"/>
                <a:gd name="T74" fmla="*/ 6852 w 7451"/>
                <a:gd name="T75" fmla="*/ 134 h 151"/>
                <a:gd name="T76" fmla="*/ 6941 w 7451"/>
                <a:gd name="T77" fmla="*/ 127 h 151"/>
                <a:gd name="T78" fmla="*/ 7015 w 7451"/>
                <a:gd name="T79" fmla="*/ 121 h 151"/>
                <a:gd name="T80" fmla="*/ 7069 w 7451"/>
                <a:gd name="T81" fmla="*/ 114 h 151"/>
                <a:gd name="T82" fmla="*/ 7069 w 7451"/>
                <a:gd name="T83" fmla="*/ 114 h 151"/>
                <a:gd name="T84" fmla="*/ 7166 w 7451"/>
                <a:gd name="T85" fmla="*/ 102 h 151"/>
                <a:gd name="T86" fmla="*/ 7237 w 7451"/>
                <a:gd name="T87" fmla="*/ 90 h 151"/>
                <a:gd name="T88" fmla="*/ 7284 w 7451"/>
                <a:gd name="T89" fmla="*/ 82 h 151"/>
                <a:gd name="T90" fmla="*/ 7313 w 7451"/>
                <a:gd name="T91" fmla="*/ 75 h 151"/>
                <a:gd name="T92" fmla="*/ 7313 w 7451"/>
                <a:gd name="T93" fmla="*/ 75 h 151"/>
                <a:gd name="T94" fmla="*/ 7353 w 7451"/>
                <a:gd name="T95" fmla="*/ 65 h 151"/>
                <a:gd name="T96" fmla="*/ 7390 w 7451"/>
                <a:gd name="T97" fmla="*/ 53 h 151"/>
                <a:gd name="T98" fmla="*/ 7451 w 7451"/>
                <a:gd name="T99" fmla="*/ 35 h 151"/>
                <a:gd name="T100" fmla="*/ 7451 w 7451"/>
                <a:gd name="T101" fmla="*/ 0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7451" h="151">
                  <a:moveTo>
                    <a:pt x="7451" y="0"/>
                  </a:moveTo>
                  <a:lnTo>
                    <a:pt x="4441" y="1"/>
                  </a:lnTo>
                  <a:lnTo>
                    <a:pt x="4381" y="35"/>
                  </a:lnTo>
                  <a:lnTo>
                    <a:pt x="3097" y="35"/>
                  </a:lnTo>
                  <a:lnTo>
                    <a:pt x="3020" y="1"/>
                  </a:lnTo>
                  <a:lnTo>
                    <a:pt x="0" y="0"/>
                  </a:lnTo>
                  <a:lnTo>
                    <a:pt x="0" y="35"/>
                  </a:lnTo>
                  <a:lnTo>
                    <a:pt x="0" y="35"/>
                  </a:lnTo>
                  <a:lnTo>
                    <a:pt x="61" y="53"/>
                  </a:lnTo>
                  <a:lnTo>
                    <a:pt x="98" y="65"/>
                  </a:lnTo>
                  <a:lnTo>
                    <a:pt x="140" y="75"/>
                  </a:lnTo>
                  <a:lnTo>
                    <a:pt x="140" y="75"/>
                  </a:lnTo>
                  <a:lnTo>
                    <a:pt x="168" y="82"/>
                  </a:lnTo>
                  <a:lnTo>
                    <a:pt x="216" y="90"/>
                  </a:lnTo>
                  <a:lnTo>
                    <a:pt x="286" y="102"/>
                  </a:lnTo>
                  <a:lnTo>
                    <a:pt x="384" y="114"/>
                  </a:lnTo>
                  <a:lnTo>
                    <a:pt x="384" y="114"/>
                  </a:lnTo>
                  <a:lnTo>
                    <a:pt x="438" y="121"/>
                  </a:lnTo>
                  <a:lnTo>
                    <a:pt x="510" y="127"/>
                  </a:lnTo>
                  <a:lnTo>
                    <a:pt x="601" y="134"/>
                  </a:lnTo>
                  <a:lnTo>
                    <a:pt x="707" y="141"/>
                  </a:lnTo>
                  <a:lnTo>
                    <a:pt x="707" y="141"/>
                  </a:lnTo>
                  <a:lnTo>
                    <a:pt x="838" y="146"/>
                  </a:lnTo>
                  <a:lnTo>
                    <a:pt x="924" y="148"/>
                  </a:lnTo>
                  <a:lnTo>
                    <a:pt x="924" y="148"/>
                  </a:lnTo>
                  <a:lnTo>
                    <a:pt x="1195" y="149"/>
                  </a:lnTo>
                  <a:lnTo>
                    <a:pt x="1718" y="151"/>
                  </a:lnTo>
                  <a:lnTo>
                    <a:pt x="3188" y="151"/>
                  </a:lnTo>
                  <a:lnTo>
                    <a:pt x="5479" y="149"/>
                  </a:lnTo>
                  <a:lnTo>
                    <a:pt x="5479" y="149"/>
                  </a:lnTo>
                  <a:lnTo>
                    <a:pt x="5921" y="151"/>
                  </a:lnTo>
                  <a:lnTo>
                    <a:pt x="6244" y="151"/>
                  </a:lnTo>
                  <a:lnTo>
                    <a:pt x="6529" y="148"/>
                  </a:lnTo>
                  <a:lnTo>
                    <a:pt x="6529" y="148"/>
                  </a:lnTo>
                  <a:lnTo>
                    <a:pt x="6613" y="146"/>
                  </a:lnTo>
                  <a:lnTo>
                    <a:pt x="6744" y="141"/>
                  </a:lnTo>
                  <a:lnTo>
                    <a:pt x="6744" y="141"/>
                  </a:lnTo>
                  <a:lnTo>
                    <a:pt x="6852" y="134"/>
                  </a:lnTo>
                  <a:lnTo>
                    <a:pt x="6941" y="127"/>
                  </a:lnTo>
                  <a:lnTo>
                    <a:pt x="7015" y="121"/>
                  </a:lnTo>
                  <a:lnTo>
                    <a:pt x="7069" y="114"/>
                  </a:lnTo>
                  <a:lnTo>
                    <a:pt x="7069" y="114"/>
                  </a:lnTo>
                  <a:lnTo>
                    <a:pt x="7166" y="102"/>
                  </a:lnTo>
                  <a:lnTo>
                    <a:pt x="7237" y="90"/>
                  </a:lnTo>
                  <a:lnTo>
                    <a:pt x="7284" y="82"/>
                  </a:lnTo>
                  <a:lnTo>
                    <a:pt x="7313" y="75"/>
                  </a:lnTo>
                  <a:lnTo>
                    <a:pt x="7313" y="75"/>
                  </a:lnTo>
                  <a:lnTo>
                    <a:pt x="7353" y="65"/>
                  </a:lnTo>
                  <a:lnTo>
                    <a:pt x="7390" y="53"/>
                  </a:lnTo>
                  <a:lnTo>
                    <a:pt x="7451" y="35"/>
                  </a:lnTo>
                  <a:lnTo>
                    <a:pt x="7451" y="0"/>
                  </a:lnTo>
                  <a:close/>
                </a:path>
              </a:pathLst>
            </a:custGeom>
            <a:solidFill>
              <a:srgbClr val="A5A6A8"/>
            </a:solidFill>
            <a:ln>
              <a:noFill/>
            </a:ln>
            <a:effectLst>
              <a:innerShdw blurRad="114300">
                <a:prstClr val="black">
                  <a:alpha val="7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1" name="Freeform 16">
              <a:extLst>
                <a:ext uri="{FF2B5EF4-FFF2-40B4-BE49-F238E27FC236}">
                  <a16:creationId xmlns:a16="http://schemas.microsoft.com/office/drawing/2014/main" id="{672EF048-0A56-4B1E-90C3-AA8B3C397B1E}"/>
                </a:ext>
              </a:extLst>
            </p:cNvPr>
            <p:cNvSpPr>
              <a:spLocks/>
            </p:cNvSpPr>
            <p:nvPr/>
          </p:nvSpPr>
          <p:spPr bwMode="auto">
            <a:xfrm>
              <a:off x="2738438" y="6618288"/>
              <a:ext cx="11828463" cy="55563"/>
            </a:xfrm>
            <a:custGeom>
              <a:avLst/>
              <a:gdLst>
                <a:gd name="T0" fmla="*/ 7451 w 7451"/>
                <a:gd name="T1" fmla="*/ 35 h 35"/>
                <a:gd name="T2" fmla="*/ 0 w 7451"/>
                <a:gd name="T3" fmla="*/ 35 h 35"/>
                <a:gd name="T4" fmla="*/ 0 w 7451"/>
                <a:gd name="T5" fmla="*/ 0 h 35"/>
                <a:gd name="T6" fmla="*/ 3020 w 7451"/>
                <a:gd name="T7" fmla="*/ 0 h 35"/>
                <a:gd name="T8" fmla="*/ 3047 w 7451"/>
                <a:gd name="T9" fmla="*/ 18 h 35"/>
                <a:gd name="T10" fmla="*/ 4413 w 7451"/>
                <a:gd name="T11" fmla="*/ 18 h 35"/>
                <a:gd name="T12" fmla="*/ 4441 w 7451"/>
                <a:gd name="T13" fmla="*/ 0 h 35"/>
                <a:gd name="T14" fmla="*/ 7451 w 7451"/>
                <a:gd name="T15" fmla="*/ 0 h 35"/>
                <a:gd name="T16" fmla="*/ 7451 w 7451"/>
                <a:gd name="T17" fmla="*/ 35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451" h="35">
                  <a:moveTo>
                    <a:pt x="7451" y="35"/>
                  </a:moveTo>
                  <a:lnTo>
                    <a:pt x="0" y="35"/>
                  </a:lnTo>
                  <a:lnTo>
                    <a:pt x="0" y="0"/>
                  </a:lnTo>
                  <a:lnTo>
                    <a:pt x="3020" y="0"/>
                  </a:lnTo>
                  <a:lnTo>
                    <a:pt x="3047" y="18"/>
                  </a:lnTo>
                  <a:lnTo>
                    <a:pt x="4413" y="18"/>
                  </a:lnTo>
                  <a:lnTo>
                    <a:pt x="4441" y="0"/>
                  </a:lnTo>
                  <a:lnTo>
                    <a:pt x="7451" y="0"/>
                  </a:lnTo>
                  <a:lnTo>
                    <a:pt x="7451" y="35"/>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gs>
                <a:gs pos="9000">
                  <a:srgbClr val="DFE0E1"/>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2" name="Freeform 17">
              <a:extLst>
                <a:ext uri="{FF2B5EF4-FFF2-40B4-BE49-F238E27FC236}">
                  <a16:creationId xmlns:a16="http://schemas.microsoft.com/office/drawing/2014/main" id="{D421A8A6-17A1-4F8B-8BAD-A3CE86831D04}"/>
                </a:ext>
              </a:extLst>
            </p:cNvPr>
            <p:cNvSpPr>
              <a:spLocks/>
            </p:cNvSpPr>
            <p:nvPr/>
          </p:nvSpPr>
          <p:spPr bwMode="auto">
            <a:xfrm>
              <a:off x="7524750" y="6619875"/>
              <a:ext cx="2255838" cy="90488"/>
            </a:xfrm>
            <a:custGeom>
              <a:avLst/>
              <a:gdLst>
                <a:gd name="T0" fmla="*/ 1389 w 1421"/>
                <a:gd name="T1" fmla="*/ 2 h 57"/>
                <a:gd name="T2" fmla="*/ 32 w 1421"/>
                <a:gd name="T3" fmla="*/ 2 h 57"/>
                <a:gd name="T4" fmla="*/ 32 w 1421"/>
                <a:gd name="T5" fmla="*/ 2 h 57"/>
                <a:gd name="T6" fmla="*/ 17 w 1421"/>
                <a:gd name="T7" fmla="*/ 2 h 57"/>
                <a:gd name="T8" fmla="*/ 0 w 1421"/>
                <a:gd name="T9" fmla="*/ 0 h 57"/>
                <a:gd name="T10" fmla="*/ 0 w 1421"/>
                <a:gd name="T11" fmla="*/ 34 h 57"/>
                <a:gd name="T12" fmla="*/ 0 w 1421"/>
                <a:gd name="T13" fmla="*/ 34 h 57"/>
                <a:gd name="T14" fmla="*/ 20 w 1421"/>
                <a:gd name="T15" fmla="*/ 44 h 57"/>
                <a:gd name="T16" fmla="*/ 42 w 1421"/>
                <a:gd name="T17" fmla="*/ 51 h 57"/>
                <a:gd name="T18" fmla="*/ 64 w 1421"/>
                <a:gd name="T19" fmla="*/ 56 h 57"/>
                <a:gd name="T20" fmla="*/ 85 w 1421"/>
                <a:gd name="T21" fmla="*/ 57 h 57"/>
                <a:gd name="T22" fmla="*/ 1337 w 1421"/>
                <a:gd name="T23" fmla="*/ 57 h 57"/>
                <a:gd name="T24" fmla="*/ 1337 w 1421"/>
                <a:gd name="T25" fmla="*/ 57 h 57"/>
                <a:gd name="T26" fmla="*/ 1359 w 1421"/>
                <a:gd name="T27" fmla="*/ 56 h 57"/>
                <a:gd name="T28" fmla="*/ 1381 w 1421"/>
                <a:gd name="T29" fmla="*/ 51 h 57"/>
                <a:gd name="T30" fmla="*/ 1401 w 1421"/>
                <a:gd name="T31" fmla="*/ 44 h 57"/>
                <a:gd name="T32" fmla="*/ 1421 w 1421"/>
                <a:gd name="T33" fmla="*/ 34 h 57"/>
                <a:gd name="T34" fmla="*/ 1421 w 1421"/>
                <a:gd name="T35" fmla="*/ 0 h 57"/>
                <a:gd name="T36" fmla="*/ 1421 w 1421"/>
                <a:gd name="T37" fmla="*/ 0 h 57"/>
                <a:gd name="T38" fmla="*/ 1406 w 1421"/>
                <a:gd name="T39" fmla="*/ 2 h 57"/>
                <a:gd name="T40" fmla="*/ 1389 w 1421"/>
                <a:gd name="T41" fmla="*/ 2 h 57"/>
                <a:gd name="T42" fmla="*/ 1389 w 1421"/>
                <a:gd name="T43" fmla="*/ 2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21" h="57">
                  <a:moveTo>
                    <a:pt x="1389" y="2"/>
                  </a:moveTo>
                  <a:lnTo>
                    <a:pt x="32" y="2"/>
                  </a:lnTo>
                  <a:lnTo>
                    <a:pt x="32" y="2"/>
                  </a:lnTo>
                  <a:lnTo>
                    <a:pt x="17" y="2"/>
                  </a:lnTo>
                  <a:lnTo>
                    <a:pt x="0" y="0"/>
                  </a:lnTo>
                  <a:lnTo>
                    <a:pt x="0" y="34"/>
                  </a:lnTo>
                  <a:lnTo>
                    <a:pt x="0" y="34"/>
                  </a:lnTo>
                  <a:lnTo>
                    <a:pt x="20" y="44"/>
                  </a:lnTo>
                  <a:lnTo>
                    <a:pt x="42" y="51"/>
                  </a:lnTo>
                  <a:lnTo>
                    <a:pt x="64" y="56"/>
                  </a:lnTo>
                  <a:lnTo>
                    <a:pt x="85" y="57"/>
                  </a:lnTo>
                  <a:lnTo>
                    <a:pt x="1337" y="57"/>
                  </a:lnTo>
                  <a:lnTo>
                    <a:pt x="1337" y="57"/>
                  </a:lnTo>
                  <a:lnTo>
                    <a:pt x="1359" y="56"/>
                  </a:lnTo>
                  <a:lnTo>
                    <a:pt x="1381" y="51"/>
                  </a:lnTo>
                  <a:lnTo>
                    <a:pt x="1401" y="44"/>
                  </a:lnTo>
                  <a:lnTo>
                    <a:pt x="1421" y="34"/>
                  </a:lnTo>
                  <a:lnTo>
                    <a:pt x="1421" y="0"/>
                  </a:lnTo>
                  <a:lnTo>
                    <a:pt x="1421" y="0"/>
                  </a:lnTo>
                  <a:lnTo>
                    <a:pt x="1406" y="2"/>
                  </a:lnTo>
                  <a:lnTo>
                    <a:pt x="1389" y="2"/>
                  </a:lnTo>
                  <a:lnTo>
                    <a:pt x="1389" y="2"/>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lumMod val="95000"/>
                  </a:srgbClr>
                </a:gs>
                <a:gs pos="9000">
                  <a:srgbClr val="DFE0E1">
                    <a:lumMod val="95000"/>
                  </a:srgbClr>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6" name="Picture Placeholder 5">
            <a:extLst>
              <a:ext uri="{FF2B5EF4-FFF2-40B4-BE49-F238E27FC236}">
                <a16:creationId xmlns:a16="http://schemas.microsoft.com/office/drawing/2014/main" id="{583B4770-3821-4A62-B0A0-AECC6D99056B}"/>
              </a:ext>
            </a:extLst>
          </p:cNvPr>
          <p:cNvSpPr>
            <a:spLocks noGrp="1"/>
          </p:cNvSpPr>
          <p:nvPr>
            <p:ph type="pic" sz="quarter" idx="12"/>
          </p:nvPr>
        </p:nvSpPr>
        <p:spPr/>
      </p:sp>
      <p:sp>
        <p:nvSpPr>
          <p:cNvPr id="3" name="Title 2">
            <a:extLst>
              <a:ext uri="{FF2B5EF4-FFF2-40B4-BE49-F238E27FC236}">
                <a16:creationId xmlns:a16="http://schemas.microsoft.com/office/drawing/2014/main" id="{B3F037FC-E28E-493B-88BD-05453F04C9E8}"/>
              </a:ext>
            </a:extLst>
          </p:cNvPr>
          <p:cNvSpPr>
            <a:spLocks noGrp="1"/>
          </p:cNvSpPr>
          <p:nvPr>
            <p:ph type="title"/>
          </p:nvPr>
        </p:nvSpPr>
        <p:spPr/>
        <p:txBody>
          <a:bodyPr/>
          <a:lstStyle/>
          <a:p>
            <a:r>
              <a:rPr lang="en-US" sz="4400">
                <a:latin typeface="+mj-lt"/>
              </a:rPr>
              <a:t>What</a:t>
            </a:r>
            <a:r>
              <a:rPr lang="en-US" sz="4400" b="1">
                <a:latin typeface="+mj-lt"/>
              </a:rPr>
              <a:t> is Magnus?</a:t>
            </a:r>
            <a:endParaRPr lang="en-US" sz="4400" b="1" dirty="0">
              <a:latin typeface="+mj-lt"/>
            </a:endParaRPr>
          </a:p>
        </p:txBody>
      </p:sp>
      <p:sp>
        <p:nvSpPr>
          <p:cNvPr id="4" name="Text Placeholder 3">
            <a:extLst>
              <a:ext uri="{FF2B5EF4-FFF2-40B4-BE49-F238E27FC236}">
                <a16:creationId xmlns:a16="http://schemas.microsoft.com/office/drawing/2014/main" id="{C6C59DAE-1889-445B-B5DA-C559A4B3A2E5}"/>
              </a:ext>
            </a:extLst>
          </p:cNvPr>
          <p:cNvSpPr>
            <a:spLocks noGrp="1"/>
          </p:cNvSpPr>
          <p:nvPr>
            <p:ph type="body" sz="quarter" idx="10"/>
          </p:nvPr>
        </p:nvSpPr>
        <p:spPr/>
        <p:txBody>
          <a:bodyPr/>
          <a:lstStyle/>
          <a:p>
            <a:r>
              <a:rPr lang="en-US" sz="1400" b="1"/>
              <a:t>Learn Everywhere and Everytime.</a:t>
            </a:r>
            <a:endParaRPr lang="en-US" sz="1400" b="1" dirty="0"/>
          </a:p>
        </p:txBody>
      </p:sp>
      <p:sp>
        <p:nvSpPr>
          <p:cNvPr id="5" name="Text Placeholder 4">
            <a:extLst>
              <a:ext uri="{FF2B5EF4-FFF2-40B4-BE49-F238E27FC236}">
                <a16:creationId xmlns:a16="http://schemas.microsoft.com/office/drawing/2014/main" id="{F635D3F2-EE7C-480F-911C-88A35028EB64}"/>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Donec sed a elit quis felis aliquam bibendum ac ut neque.</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3129454592"/>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A4625090-7919-4A8C-955C-1F58592DD556}"/>
              </a:ext>
            </a:extLst>
          </p:cNvPr>
          <p:cNvSpPr>
            <a:spLocks noGrp="1"/>
          </p:cNvSpPr>
          <p:nvPr>
            <p:ph type="title"/>
          </p:nvPr>
        </p:nvSpPr>
        <p:spPr/>
        <p:txBody>
          <a:bodyPr/>
          <a:lstStyle/>
          <a:p>
            <a:r>
              <a:rPr lang="en-US" sz="2800" b="0" i="0">
                <a:effectLst/>
                <a:latin typeface="+mj-lt"/>
              </a:rPr>
              <a:t>Welcome Message From The Headmaster</a:t>
            </a:r>
            <a:endParaRPr lang="en-US" sz="2800" dirty="0">
              <a:latin typeface="+mj-lt"/>
            </a:endParaRPr>
          </a:p>
        </p:txBody>
      </p:sp>
      <p:sp>
        <p:nvSpPr>
          <p:cNvPr id="3" name="Text Placeholder 2">
            <a:extLst>
              <a:ext uri="{FF2B5EF4-FFF2-40B4-BE49-F238E27FC236}">
                <a16:creationId xmlns:a16="http://schemas.microsoft.com/office/drawing/2014/main" id="{179C016D-9314-4DB9-A245-B256557BD8F6}"/>
              </a:ext>
            </a:extLst>
          </p:cNvPr>
          <p:cNvSpPr>
            <a:spLocks noGrp="1"/>
          </p:cNvSpPr>
          <p:nvPr>
            <p:ph type="body" sz="quarter" idx="10"/>
          </p:nvPr>
        </p:nvSpPr>
        <p:spPr/>
        <p:txBody>
          <a:bodyPr/>
          <a:lstStyle/>
          <a:p>
            <a:r>
              <a:rPr lang="en-US" sz="1400" b="1"/>
              <a:t>Welcome to Magnus</a:t>
            </a:r>
            <a:endParaRPr lang="en-US" sz="1400" b="1" dirty="0"/>
          </a:p>
        </p:txBody>
      </p:sp>
      <p:sp>
        <p:nvSpPr>
          <p:cNvPr id="4" name="Text Placeholder 3">
            <a:extLst>
              <a:ext uri="{FF2B5EF4-FFF2-40B4-BE49-F238E27FC236}">
                <a16:creationId xmlns:a16="http://schemas.microsoft.com/office/drawing/2014/main" id="{DCDAA948-B949-4BB5-B6EE-291CFBCF5071}"/>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Nam tortor augue donec nunc velar sed a elit quis felis aliquam bibendum ac.</a:t>
            </a:r>
            <a:endParaRPr lang="en-US" sz="1200" dirty="0">
              <a:solidFill>
                <a:schemeClr val="tx1">
                  <a:lumMod val="50000"/>
                  <a:lumOff val="50000"/>
                </a:schemeClr>
              </a:solidFill>
            </a:endParaRPr>
          </a:p>
        </p:txBody>
      </p:sp>
      <p:sp>
        <p:nvSpPr>
          <p:cNvPr id="5" name="Picture Placeholder 4">
            <a:extLst>
              <a:ext uri="{FF2B5EF4-FFF2-40B4-BE49-F238E27FC236}">
                <a16:creationId xmlns:a16="http://schemas.microsoft.com/office/drawing/2014/main" id="{489C3337-762C-457E-970D-95C1897919FE}"/>
              </a:ext>
            </a:extLst>
          </p:cNvPr>
          <p:cNvSpPr>
            <a:spLocks noGrp="1"/>
          </p:cNvSpPr>
          <p:nvPr>
            <p:ph type="pic" sz="quarter" idx="12"/>
          </p:nvPr>
        </p:nvSpPr>
        <p:spPr/>
      </p:sp>
      <p:sp>
        <p:nvSpPr>
          <p:cNvPr id="12" name="Freeform: Shape 11">
            <a:extLst>
              <a:ext uri="{FF2B5EF4-FFF2-40B4-BE49-F238E27FC236}">
                <a16:creationId xmlns:a16="http://schemas.microsoft.com/office/drawing/2014/main" id="{782ABE75-0429-4F0B-9ADD-C6A675E450C4}"/>
              </a:ext>
            </a:extLst>
          </p:cNvPr>
          <p:cNvSpPr/>
          <p:nvPr/>
        </p:nvSpPr>
        <p:spPr>
          <a:xfrm rot="6717963" flipH="1">
            <a:off x="3671805" y="3791313"/>
            <a:ext cx="3447220" cy="3652835"/>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4">
              <a:alpha val="70000"/>
            </a:schemeClr>
          </a:solidFill>
          <a:ln w="586" cap="flat">
            <a:noFill/>
            <a:prstDash val="solid"/>
            <a:miter/>
          </a:ln>
        </p:spPr>
        <p:txBody>
          <a:bodyPr rtlCol="0" anchor="ctr"/>
          <a:lstStyle/>
          <a:p>
            <a:endParaRPr lang="en-US"/>
          </a:p>
        </p:txBody>
      </p:sp>
    </p:spTree>
    <p:extLst>
      <p:ext uri="{BB962C8B-B14F-4D97-AF65-F5344CB8AC3E}">
        <p14:creationId xmlns:p14="http://schemas.microsoft.com/office/powerpoint/2010/main" val="65050255"/>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Freeform: Shape 13">
            <a:extLst>
              <a:ext uri="{FF2B5EF4-FFF2-40B4-BE49-F238E27FC236}">
                <a16:creationId xmlns:a16="http://schemas.microsoft.com/office/drawing/2014/main" id="{67E93E63-3CC5-4586-AE4C-C31F1C412D00}"/>
              </a:ext>
            </a:extLst>
          </p:cNvPr>
          <p:cNvSpPr/>
          <p:nvPr/>
        </p:nvSpPr>
        <p:spPr>
          <a:xfrm rot="10800000">
            <a:off x="2944748" y="5130799"/>
            <a:ext cx="4050646" cy="2219325"/>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2">
              <a:alpha val="70000"/>
            </a:schemeClr>
          </a:solidFill>
          <a:ln w="586" cap="flat">
            <a:noFill/>
            <a:prstDash val="solid"/>
            <a:miter/>
          </a:ln>
        </p:spPr>
        <p:txBody>
          <a:bodyPr rtlCol="0" anchor="ctr"/>
          <a:lstStyle/>
          <a:p>
            <a:endParaRPr lang="en-US"/>
          </a:p>
        </p:txBody>
      </p:sp>
      <p:sp>
        <p:nvSpPr>
          <p:cNvPr id="15" name="Freeform: Shape 14">
            <a:extLst>
              <a:ext uri="{FF2B5EF4-FFF2-40B4-BE49-F238E27FC236}">
                <a16:creationId xmlns:a16="http://schemas.microsoft.com/office/drawing/2014/main" id="{FD24A2D2-C956-434D-A552-C8F0264D91AE}"/>
              </a:ext>
            </a:extLst>
          </p:cNvPr>
          <p:cNvSpPr/>
          <p:nvPr/>
        </p:nvSpPr>
        <p:spPr>
          <a:xfrm>
            <a:off x="2223858" y="4960937"/>
            <a:ext cx="1575937" cy="1575937"/>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4">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2" name="Title 1">
            <a:extLst>
              <a:ext uri="{FF2B5EF4-FFF2-40B4-BE49-F238E27FC236}">
                <a16:creationId xmlns:a16="http://schemas.microsoft.com/office/drawing/2014/main" id="{CC7670C8-4B3A-4E4E-BE4D-31FC089D3BF5}"/>
              </a:ext>
            </a:extLst>
          </p:cNvPr>
          <p:cNvSpPr>
            <a:spLocks noGrp="1"/>
          </p:cNvSpPr>
          <p:nvPr>
            <p:ph type="title"/>
          </p:nvPr>
        </p:nvSpPr>
        <p:spPr/>
        <p:txBody>
          <a:bodyPr/>
          <a:lstStyle/>
          <a:p>
            <a:r>
              <a:rPr lang="en-US" sz="3600" b="0" i="0">
                <a:effectLst/>
                <a:latin typeface="+mj-lt"/>
              </a:rPr>
              <a:t>Teaching Photo Gallery</a:t>
            </a:r>
            <a:endParaRPr lang="en-US" sz="3600" dirty="0">
              <a:latin typeface="+mj-lt"/>
            </a:endParaRPr>
          </a:p>
        </p:txBody>
      </p:sp>
      <p:sp>
        <p:nvSpPr>
          <p:cNvPr id="3" name="Picture Placeholder 2">
            <a:extLst>
              <a:ext uri="{FF2B5EF4-FFF2-40B4-BE49-F238E27FC236}">
                <a16:creationId xmlns:a16="http://schemas.microsoft.com/office/drawing/2014/main" id="{CE374E3B-C2DD-455C-A807-B3539F3EB216}"/>
              </a:ext>
            </a:extLst>
          </p:cNvPr>
          <p:cNvSpPr>
            <a:spLocks noGrp="1"/>
          </p:cNvSpPr>
          <p:nvPr>
            <p:ph type="pic" sz="quarter" idx="12"/>
          </p:nvPr>
        </p:nvSpPr>
        <p:spPr/>
      </p:sp>
      <p:sp>
        <p:nvSpPr>
          <p:cNvPr id="4" name="Picture Placeholder 3">
            <a:extLst>
              <a:ext uri="{FF2B5EF4-FFF2-40B4-BE49-F238E27FC236}">
                <a16:creationId xmlns:a16="http://schemas.microsoft.com/office/drawing/2014/main" id="{55BCCFF6-68F4-4A88-A8BD-BC4C87100809}"/>
              </a:ext>
            </a:extLst>
          </p:cNvPr>
          <p:cNvSpPr>
            <a:spLocks noGrp="1"/>
          </p:cNvSpPr>
          <p:nvPr>
            <p:ph type="pic" sz="quarter" idx="13"/>
          </p:nvPr>
        </p:nvSpPr>
        <p:spPr/>
      </p:sp>
      <p:sp>
        <p:nvSpPr>
          <p:cNvPr id="5" name="Picture Placeholder 4">
            <a:extLst>
              <a:ext uri="{FF2B5EF4-FFF2-40B4-BE49-F238E27FC236}">
                <a16:creationId xmlns:a16="http://schemas.microsoft.com/office/drawing/2014/main" id="{32514DBB-C96B-447B-A374-F9D3FA7F8653}"/>
              </a:ext>
            </a:extLst>
          </p:cNvPr>
          <p:cNvSpPr>
            <a:spLocks noGrp="1"/>
          </p:cNvSpPr>
          <p:nvPr>
            <p:ph type="pic" sz="quarter" idx="14"/>
          </p:nvPr>
        </p:nvSpPr>
        <p:spPr/>
      </p:sp>
    </p:spTree>
    <p:extLst>
      <p:ext uri="{BB962C8B-B14F-4D97-AF65-F5344CB8AC3E}">
        <p14:creationId xmlns:p14="http://schemas.microsoft.com/office/powerpoint/2010/main" val="2350097260"/>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0D7EC3D5-D58B-445D-89A5-989BF9B1224C}"/>
              </a:ext>
            </a:extLst>
          </p:cNvPr>
          <p:cNvSpPr>
            <a:spLocks noGrp="1"/>
          </p:cNvSpPr>
          <p:nvPr>
            <p:ph type="title"/>
          </p:nvPr>
        </p:nvSpPr>
        <p:spPr/>
        <p:txBody>
          <a:bodyPr/>
          <a:lstStyle/>
          <a:p>
            <a:r>
              <a:rPr lang="en-US" sz="2800" b="0" i="0">
                <a:solidFill>
                  <a:schemeClr val="bg1"/>
                </a:solidFill>
                <a:effectLst/>
                <a:latin typeface="+mj-lt"/>
              </a:rPr>
              <a:t>Education Is The Most Powerful Weapon</a:t>
            </a:r>
            <a:endParaRPr lang="en-US" sz="2800" dirty="0">
              <a:solidFill>
                <a:schemeClr val="bg1"/>
              </a:solidFill>
              <a:latin typeface="+mj-lt"/>
            </a:endParaRPr>
          </a:p>
        </p:txBody>
      </p:sp>
      <p:grpSp>
        <p:nvGrpSpPr>
          <p:cNvPr id="18" name="Group 17">
            <a:extLst>
              <a:ext uri="{FF2B5EF4-FFF2-40B4-BE49-F238E27FC236}">
                <a16:creationId xmlns:a16="http://schemas.microsoft.com/office/drawing/2014/main" id="{B181B542-53A6-45BC-936E-40FEBD5B3ADD}"/>
              </a:ext>
            </a:extLst>
          </p:cNvPr>
          <p:cNvGrpSpPr/>
          <p:nvPr/>
        </p:nvGrpSpPr>
        <p:grpSpPr>
          <a:xfrm>
            <a:off x="5870847" y="5220454"/>
            <a:ext cx="273738" cy="478131"/>
            <a:chOff x="9278737" y="449981"/>
            <a:chExt cx="151279" cy="264235"/>
          </a:xfrm>
          <a:solidFill>
            <a:schemeClr val="accent4"/>
          </a:solidFill>
        </p:grpSpPr>
        <p:sp>
          <p:nvSpPr>
            <p:cNvPr id="19" name="Freeform: Shape 18">
              <a:extLst>
                <a:ext uri="{FF2B5EF4-FFF2-40B4-BE49-F238E27FC236}">
                  <a16:creationId xmlns:a16="http://schemas.microsoft.com/office/drawing/2014/main" id="{5436FD0E-5402-4C63-A5C2-EB6CA3534B4D}"/>
                </a:ext>
              </a:extLst>
            </p:cNvPr>
            <p:cNvSpPr/>
            <p:nvPr/>
          </p:nvSpPr>
          <p:spPr>
            <a:xfrm>
              <a:off x="9310855" y="621120"/>
              <a:ext cx="89216" cy="85337"/>
            </a:xfrm>
            <a:custGeom>
              <a:avLst/>
              <a:gdLst>
                <a:gd name="connsiteX0" fmla="*/ 89216 w 89216"/>
                <a:gd name="connsiteY0" fmla="*/ 62063 h 85337"/>
                <a:gd name="connsiteX1" fmla="*/ 65942 w 89216"/>
                <a:gd name="connsiteY1" fmla="*/ 85337 h 85337"/>
                <a:gd name="connsiteX2" fmla="*/ 23274 w 89216"/>
                <a:gd name="connsiteY2" fmla="*/ 85337 h 85337"/>
                <a:gd name="connsiteX3" fmla="*/ 0 w 89216"/>
                <a:gd name="connsiteY3" fmla="*/ 62063 h 85337"/>
                <a:gd name="connsiteX4" fmla="*/ 0 w 89216"/>
                <a:gd name="connsiteY4" fmla="*/ 23274 h 85337"/>
                <a:gd name="connsiteX5" fmla="*/ 23274 w 89216"/>
                <a:gd name="connsiteY5" fmla="*/ 0 h 85337"/>
                <a:gd name="connsiteX6" fmla="*/ 65942 w 89216"/>
                <a:gd name="connsiteY6" fmla="*/ 0 h 85337"/>
                <a:gd name="connsiteX7" fmla="*/ 89216 w 89216"/>
                <a:gd name="connsiteY7" fmla="*/ 23274 h 85337"/>
                <a:gd name="connsiteX8" fmla="*/ 89216 w 89216"/>
                <a:gd name="connsiteY8" fmla="*/ 62063 h 85337"/>
                <a:gd name="connsiteX9" fmla="*/ 73700 w 89216"/>
                <a:gd name="connsiteY9" fmla="*/ 23274 h 85337"/>
                <a:gd name="connsiteX10" fmla="*/ 65942 w 89216"/>
                <a:gd name="connsiteY10" fmla="*/ 15516 h 85337"/>
                <a:gd name="connsiteX11" fmla="*/ 23274 w 89216"/>
                <a:gd name="connsiteY11" fmla="*/ 15516 h 85337"/>
                <a:gd name="connsiteX12" fmla="*/ 15516 w 89216"/>
                <a:gd name="connsiteY12" fmla="*/ 23274 h 85337"/>
                <a:gd name="connsiteX13" fmla="*/ 15516 w 89216"/>
                <a:gd name="connsiteY13" fmla="*/ 62063 h 85337"/>
                <a:gd name="connsiteX14" fmla="*/ 23274 w 89216"/>
                <a:gd name="connsiteY14" fmla="*/ 69821 h 85337"/>
                <a:gd name="connsiteX15" fmla="*/ 65942 w 89216"/>
                <a:gd name="connsiteY15" fmla="*/ 69821 h 85337"/>
                <a:gd name="connsiteX16" fmla="*/ 73700 w 89216"/>
                <a:gd name="connsiteY16" fmla="*/ 62063 h 85337"/>
                <a:gd name="connsiteX17" fmla="*/ 73700 w 89216"/>
                <a:gd name="connsiteY17" fmla="*/ 23274 h 853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89216" h="85337">
                  <a:moveTo>
                    <a:pt x="89216" y="62063"/>
                  </a:moveTo>
                  <a:cubicBezTo>
                    <a:pt x="89216" y="74903"/>
                    <a:pt x="78782" y="85337"/>
                    <a:pt x="65942" y="85337"/>
                  </a:cubicBezTo>
                  <a:lnTo>
                    <a:pt x="23274" y="85337"/>
                  </a:lnTo>
                  <a:cubicBezTo>
                    <a:pt x="10434" y="85337"/>
                    <a:pt x="0" y="74903"/>
                    <a:pt x="0" y="62063"/>
                  </a:cubicBezTo>
                  <a:lnTo>
                    <a:pt x="0" y="23274"/>
                  </a:lnTo>
                  <a:cubicBezTo>
                    <a:pt x="0" y="10434"/>
                    <a:pt x="10434" y="0"/>
                    <a:pt x="23274" y="0"/>
                  </a:cubicBezTo>
                  <a:lnTo>
                    <a:pt x="65942" y="0"/>
                  </a:lnTo>
                  <a:cubicBezTo>
                    <a:pt x="78782" y="0"/>
                    <a:pt x="89216" y="10434"/>
                    <a:pt x="89216" y="23274"/>
                  </a:cubicBezTo>
                  <a:lnTo>
                    <a:pt x="89216" y="62063"/>
                  </a:lnTo>
                  <a:close/>
                  <a:moveTo>
                    <a:pt x="73700" y="23274"/>
                  </a:moveTo>
                  <a:cubicBezTo>
                    <a:pt x="73700" y="19007"/>
                    <a:pt x="70209" y="15516"/>
                    <a:pt x="65942" y="15516"/>
                  </a:cubicBezTo>
                  <a:lnTo>
                    <a:pt x="23274" y="15516"/>
                  </a:lnTo>
                  <a:cubicBezTo>
                    <a:pt x="19007" y="15516"/>
                    <a:pt x="15516" y="19007"/>
                    <a:pt x="15516" y="23274"/>
                  </a:cubicBezTo>
                  <a:lnTo>
                    <a:pt x="15516" y="62063"/>
                  </a:lnTo>
                  <a:cubicBezTo>
                    <a:pt x="15516" y="66330"/>
                    <a:pt x="19007" y="69821"/>
                    <a:pt x="23274" y="69821"/>
                  </a:cubicBezTo>
                  <a:lnTo>
                    <a:pt x="65942" y="69821"/>
                  </a:lnTo>
                  <a:cubicBezTo>
                    <a:pt x="70209" y="69821"/>
                    <a:pt x="73700" y="66330"/>
                    <a:pt x="73700" y="62063"/>
                  </a:cubicBezTo>
                  <a:lnTo>
                    <a:pt x="73700" y="23274"/>
                  </a:ln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0" name="Freeform: Shape 19">
              <a:extLst>
                <a:ext uri="{FF2B5EF4-FFF2-40B4-BE49-F238E27FC236}">
                  <a16:creationId xmlns:a16="http://schemas.microsoft.com/office/drawing/2014/main" id="{4C4198BC-6F3D-4949-9D24-C83D792AEA7C}"/>
                </a:ext>
              </a:extLst>
            </p:cNvPr>
            <p:cNvSpPr/>
            <p:nvPr/>
          </p:nvSpPr>
          <p:spPr>
            <a:xfrm>
              <a:off x="9338047" y="690942"/>
              <a:ext cx="34911" cy="23274"/>
            </a:xfrm>
            <a:custGeom>
              <a:avLst/>
              <a:gdLst>
                <a:gd name="connsiteX0" fmla="*/ 22653 w 34910"/>
                <a:gd name="connsiteY0" fmla="*/ 23274 h 23273"/>
                <a:gd name="connsiteX1" fmla="*/ 11443 w 34910"/>
                <a:gd name="connsiteY1" fmla="*/ 23274 h 23273"/>
                <a:gd name="connsiteX2" fmla="*/ 0 w 34910"/>
                <a:gd name="connsiteY2" fmla="*/ 9077 h 23273"/>
                <a:gd name="connsiteX3" fmla="*/ 0 w 34910"/>
                <a:gd name="connsiteY3" fmla="*/ 7758 h 23273"/>
                <a:gd name="connsiteX4" fmla="*/ 7564 w 34910"/>
                <a:gd name="connsiteY4" fmla="*/ 0 h 23273"/>
                <a:gd name="connsiteX5" fmla="*/ 15128 w 34910"/>
                <a:gd name="connsiteY5" fmla="*/ 7758 h 23273"/>
                <a:gd name="connsiteX6" fmla="*/ 19007 w 34910"/>
                <a:gd name="connsiteY6" fmla="*/ 7758 h 23273"/>
                <a:gd name="connsiteX7" fmla="*/ 26959 w 34910"/>
                <a:gd name="connsiteY7" fmla="*/ 0 h 23273"/>
                <a:gd name="connsiteX8" fmla="*/ 34911 w 34910"/>
                <a:gd name="connsiteY8" fmla="*/ 7758 h 23273"/>
                <a:gd name="connsiteX9" fmla="*/ 34911 w 34910"/>
                <a:gd name="connsiteY9" fmla="*/ 9077 h 23273"/>
                <a:gd name="connsiteX10" fmla="*/ 22653 w 34910"/>
                <a:gd name="connsiteY10" fmla="*/ 23274 h 232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4910" h="23273">
                  <a:moveTo>
                    <a:pt x="22653" y="23274"/>
                  </a:moveTo>
                  <a:lnTo>
                    <a:pt x="11443" y="23274"/>
                  </a:lnTo>
                  <a:cubicBezTo>
                    <a:pt x="3801" y="23274"/>
                    <a:pt x="0" y="14856"/>
                    <a:pt x="0" y="9077"/>
                  </a:cubicBezTo>
                  <a:lnTo>
                    <a:pt x="0" y="7758"/>
                  </a:lnTo>
                  <a:cubicBezTo>
                    <a:pt x="0" y="3491"/>
                    <a:pt x="3297" y="0"/>
                    <a:pt x="7564" y="0"/>
                  </a:cubicBezTo>
                  <a:cubicBezTo>
                    <a:pt x="11870" y="0"/>
                    <a:pt x="15128" y="3491"/>
                    <a:pt x="15128" y="7758"/>
                  </a:cubicBezTo>
                  <a:lnTo>
                    <a:pt x="19007" y="7758"/>
                  </a:lnTo>
                  <a:cubicBezTo>
                    <a:pt x="19007" y="3491"/>
                    <a:pt x="22692" y="0"/>
                    <a:pt x="26959" y="0"/>
                  </a:cubicBezTo>
                  <a:cubicBezTo>
                    <a:pt x="31264" y="0"/>
                    <a:pt x="34911" y="3491"/>
                    <a:pt x="34911" y="7758"/>
                  </a:cubicBezTo>
                  <a:lnTo>
                    <a:pt x="34911" y="9077"/>
                  </a:lnTo>
                  <a:cubicBezTo>
                    <a:pt x="34872" y="14895"/>
                    <a:pt x="30295" y="23274"/>
                    <a:pt x="22653" y="23274"/>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1" name="Freeform: Shape 20">
              <a:extLst>
                <a:ext uri="{FF2B5EF4-FFF2-40B4-BE49-F238E27FC236}">
                  <a16:creationId xmlns:a16="http://schemas.microsoft.com/office/drawing/2014/main" id="{DBB85D32-4C20-4689-96AE-9A4D37D4B46D}"/>
                </a:ext>
              </a:extLst>
            </p:cNvPr>
            <p:cNvSpPr/>
            <p:nvPr/>
          </p:nvSpPr>
          <p:spPr>
            <a:xfrm>
              <a:off x="9278737" y="449981"/>
              <a:ext cx="151279" cy="182311"/>
            </a:xfrm>
            <a:custGeom>
              <a:avLst/>
              <a:gdLst>
                <a:gd name="connsiteX0" fmla="*/ 49457 w 151279"/>
                <a:gd name="connsiteY0" fmla="*/ 184018 h 182311"/>
                <a:gd name="connsiteX1" fmla="*/ 0 w 151279"/>
                <a:gd name="connsiteY1" fmla="*/ 77269 h 182311"/>
                <a:gd name="connsiteX2" fmla="*/ 77269 w 151279"/>
                <a:gd name="connsiteY2" fmla="*/ 0 h 182311"/>
                <a:gd name="connsiteX3" fmla="*/ 154538 w 151279"/>
                <a:gd name="connsiteY3" fmla="*/ 77269 h 182311"/>
                <a:gd name="connsiteX4" fmla="*/ 106866 w 151279"/>
                <a:gd name="connsiteY4" fmla="*/ 182660 h 182311"/>
                <a:gd name="connsiteX5" fmla="*/ 97246 w 151279"/>
                <a:gd name="connsiteY5" fmla="*/ 170519 h 182311"/>
                <a:gd name="connsiteX6" fmla="*/ 139022 w 151279"/>
                <a:gd name="connsiteY6" fmla="*/ 77308 h 182311"/>
                <a:gd name="connsiteX7" fmla="*/ 77269 w 151279"/>
                <a:gd name="connsiteY7" fmla="*/ 15555 h 182311"/>
                <a:gd name="connsiteX8" fmla="*/ 15516 w 151279"/>
                <a:gd name="connsiteY8" fmla="*/ 77308 h 182311"/>
                <a:gd name="connsiteX9" fmla="*/ 58689 w 151279"/>
                <a:gd name="connsiteY9" fmla="*/ 171605 h 182311"/>
                <a:gd name="connsiteX10" fmla="*/ 49457 w 151279"/>
                <a:gd name="connsiteY10" fmla="*/ 184018 h 18231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51279" h="182311">
                  <a:moveTo>
                    <a:pt x="49457" y="184018"/>
                  </a:moveTo>
                  <a:cubicBezTo>
                    <a:pt x="20326" y="162451"/>
                    <a:pt x="0" y="110473"/>
                    <a:pt x="0" y="77269"/>
                  </a:cubicBezTo>
                  <a:cubicBezTo>
                    <a:pt x="0" y="34678"/>
                    <a:pt x="34639" y="0"/>
                    <a:pt x="77269" y="0"/>
                  </a:cubicBezTo>
                  <a:cubicBezTo>
                    <a:pt x="119860" y="0"/>
                    <a:pt x="154538" y="34639"/>
                    <a:pt x="154538" y="77269"/>
                  </a:cubicBezTo>
                  <a:cubicBezTo>
                    <a:pt x="154538" y="109231"/>
                    <a:pt x="134949" y="160395"/>
                    <a:pt x="106866" y="182660"/>
                  </a:cubicBezTo>
                  <a:lnTo>
                    <a:pt x="97246" y="170519"/>
                  </a:lnTo>
                  <a:cubicBezTo>
                    <a:pt x="121179" y="151551"/>
                    <a:pt x="139022" y="105663"/>
                    <a:pt x="139022" y="77308"/>
                  </a:cubicBezTo>
                  <a:cubicBezTo>
                    <a:pt x="139022" y="43250"/>
                    <a:pt x="111326" y="15555"/>
                    <a:pt x="77269" y="15555"/>
                  </a:cubicBezTo>
                  <a:cubicBezTo>
                    <a:pt x="43212" y="15555"/>
                    <a:pt x="15516" y="43250"/>
                    <a:pt x="15516" y="77308"/>
                  </a:cubicBezTo>
                  <a:cubicBezTo>
                    <a:pt x="15516" y="106128"/>
                    <a:pt x="34368" y="153607"/>
                    <a:pt x="58689" y="171605"/>
                  </a:cubicBezTo>
                  <a:lnTo>
                    <a:pt x="49457" y="184018"/>
                  </a:ln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2" name="Freeform: Shape 21">
              <a:extLst>
                <a:ext uri="{FF2B5EF4-FFF2-40B4-BE49-F238E27FC236}">
                  <a16:creationId xmlns:a16="http://schemas.microsoft.com/office/drawing/2014/main" id="{26E124F2-83B3-41B8-85F0-B840FF08D28D}"/>
                </a:ext>
              </a:extLst>
            </p:cNvPr>
            <p:cNvSpPr/>
            <p:nvPr/>
          </p:nvSpPr>
          <p:spPr>
            <a:xfrm>
              <a:off x="9318910" y="632007"/>
              <a:ext cx="69821" cy="34911"/>
            </a:xfrm>
            <a:custGeom>
              <a:avLst/>
              <a:gdLst>
                <a:gd name="connsiteX0" fmla="*/ 3892 w 69821"/>
                <a:gd name="connsiteY0" fmla="*/ 35893 h 34910"/>
                <a:gd name="connsiteX1" fmla="*/ 323 w 69821"/>
                <a:gd name="connsiteY1" fmla="*/ 33566 h 34910"/>
                <a:gd name="connsiteX2" fmla="*/ 2340 w 69821"/>
                <a:gd name="connsiteY2" fmla="*/ 28446 h 34910"/>
                <a:gd name="connsiteX3" fmla="*/ 67003 w 69821"/>
                <a:gd name="connsiteY3" fmla="*/ 323 h 34910"/>
                <a:gd name="connsiteX4" fmla="*/ 72123 w 69821"/>
                <a:gd name="connsiteY4" fmla="*/ 2340 h 34910"/>
                <a:gd name="connsiteX5" fmla="*/ 70106 w 69821"/>
                <a:gd name="connsiteY5" fmla="*/ 7460 h 34910"/>
                <a:gd name="connsiteX6" fmla="*/ 5443 w 69821"/>
                <a:gd name="connsiteY6" fmla="*/ 35583 h 34910"/>
                <a:gd name="connsiteX7" fmla="*/ 3892 w 69821"/>
                <a:gd name="connsiteY7" fmla="*/ 35893 h 34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821" h="34910">
                  <a:moveTo>
                    <a:pt x="3892" y="35893"/>
                  </a:moveTo>
                  <a:cubicBezTo>
                    <a:pt x="2379" y="35893"/>
                    <a:pt x="983" y="35040"/>
                    <a:pt x="323" y="33566"/>
                  </a:cubicBezTo>
                  <a:cubicBezTo>
                    <a:pt x="-530" y="31588"/>
                    <a:pt x="362" y="29338"/>
                    <a:pt x="2340" y="28446"/>
                  </a:cubicBezTo>
                  <a:lnTo>
                    <a:pt x="67003" y="323"/>
                  </a:lnTo>
                  <a:cubicBezTo>
                    <a:pt x="68981" y="-530"/>
                    <a:pt x="71270" y="362"/>
                    <a:pt x="72123" y="2340"/>
                  </a:cubicBezTo>
                  <a:cubicBezTo>
                    <a:pt x="72976" y="4319"/>
                    <a:pt x="72084" y="6568"/>
                    <a:pt x="70106" y="7460"/>
                  </a:cubicBezTo>
                  <a:lnTo>
                    <a:pt x="5443" y="35583"/>
                  </a:lnTo>
                  <a:cubicBezTo>
                    <a:pt x="4939" y="35777"/>
                    <a:pt x="4396" y="35893"/>
                    <a:pt x="3892" y="35893"/>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3" name="Freeform: Shape 22">
              <a:extLst>
                <a:ext uri="{FF2B5EF4-FFF2-40B4-BE49-F238E27FC236}">
                  <a16:creationId xmlns:a16="http://schemas.microsoft.com/office/drawing/2014/main" id="{464DADB9-C1F6-4270-A71C-2A2F557C10E5}"/>
                </a:ext>
              </a:extLst>
            </p:cNvPr>
            <p:cNvSpPr/>
            <p:nvPr/>
          </p:nvSpPr>
          <p:spPr>
            <a:xfrm>
              <a:off x="9318910" y="659160"/>
              <a:ext cx="69821" cy="34911"/>
            </a:xfrm>
            <a:custGeom>
              <a:avLst/>
              <a:gdLst>
                <a:gd name="connsiteX0" fmla="*/ 3892 w 69821"/>
                <a:gd name="connsiteY0" fmla="*/ 35893 h 34910"/>
                <a:gd name="connsiteX1" fmla="*/ 323 w 69821"/>
                <a:gd name="connsiteY1" fmla="*/ 33566 h 34910"/>
                <a:gd name="connsiteX2" fmla="*/ 2340 w 69821"/>
                <a:gd name="connsiteY2" fmla="*/ 28446 h 34910"/>
                <a:gd name="connsiteX3" fmla="*/ 67003 w 69821"/>
                <a:gd name="connsiteY3" fmla="*/ 323 h 34910"/>
                <a:gd name="connsiteX4" fmla="*/ 72123 w 69821"/>
                <a:gd name="connsiteY4" fmla="*/ 2340 h 34910"/>
                <a:gd name="connsiteX5" fmla="*/ 70106 w 69821"/>
                <a:gd name="connsiteY5" fmla="*/ 7460 h 34910"/>
                <a:gd name="connsiteX6" fmla="*/ 5443 w 69821"/>
                <a:gd name="connsiteY6" fmla="*/ 35583 h 34910"/>
                <a:gd name="connsiteX7" fmla="*/ 3892 w 69821"/>
                <a:gd name="connsiteY7" fmla="*/ 35893 h 34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821" h="34910">
                  <a:moveTo>
                    <a:pt x="3892" y="35893"/>
                  </a:moveTo>
                  <a:cubicBezTo>
                    <a:pt x="2379" y="35893"/>
                    <a:pt x="983" y="35040"/>
                    <a:pt x="323" y="33566"/>
                  </a:cubicBezTo>
                  <a:cubicBezTo>
                    <a:pt x="-530" y="31588"/>
                    <a:pt x="362" y="29338"/>
                    <a:pt x="2340" y="28446"/>
                  </a:cubicBezTo>
                  <a:lnTo>
                    <a:pt x="67003" y="323"/>
                  </a:lnTo>
                  <a:cubicBezTo>
                    <a:pt x="68981" y="-530"/>
                    <a:pt x="71270" y="362"/>
                    <a:pt x="72123" y="2340"/>
                  </a:cubicBezTo>
                  <a:cubicBezTo>
                    <a:pt x="72976" y="4319"/>
                    <a:pt x="72084" y="6568"/>
                    <a:pt x="70106" y="7460"/>
                  </a:cubicBezTo>
                  <a:lnTo>
                    <a:pt x="5443" y="35583"/>
                  </a:lnTo>
                  <a:cubicBezTo>
                    <a:pt x="4939" y="35777"/>
                    <a:pt x="4396" y="35893"/>
                    <a:pt x="3892" y="35893"/>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4" name="Freeform: Shape 23">
              <a:extLst>
                <a:ext uri="{FF2B5EF4-FFF2-40B4-BE49-F238E27FC236}">
                  <a16:creationId xmlns:a16="http://schemas.microsoft.com/office/drawing/2014/main" id="{CCC3DC73-9D27-47DE-AB7F-F0A1F91B1FA6}"/>
                </a:ext>
              </a:extLst>
            </p:cNvPr>
            <p:cNvSpPr/>
            <p:nvPr/>
          </p:nvSpPr>
          <p:spPr>
            <a:xfrm>
              <a:off x="9353136" y="524195"/>
              <a:ext cx="7758" cy="3879"/>
            </a:xfrm>
            <a:custGeom>
              <a:avLst/>
              <a:gdLst>
                <a:gd name="connsiteX0" fmla="*/ 3879 w 7757"/>
                <a:gd name="connsiteY0" fmla="*/ 7710 h 3878"/>
                <a:gd name="connsiteX1" fmla="*/ 1125 w 7757"/>
                <a:gd name="connsiteY1" fmla="*/ 6585 h 3878"/>
                <a:gd name="connsiteX2" fmla="*/ 0 w 7757"/>
                <a:gd name="connsiteY2" fmla="*/ 3831 h 3878"/>
                <a:gd name="connsiteX3" fmla="*/ 1125 w 7757"/>
                <a:gd name="connsiteY3" fmla="*/ 1076 h 3878"/>
                <a:gd name="connsiteX4" fmla="*/ 6633 w 7757"/>
                <a:gd name="connsiteY4" fmla="*/ 1076 h 3878"/>
                <a:gd name="connsiteX5" fmla="*/ 7758 w 7757"/>
                <a:gd name="connsiteY5" fmla="*/ 3831 h 3878"/>
                <a:gd name="connsiteX6" fmla="*/ 6633 w 7757"/>
                <a:gd name="connsiteY6" fmla="*/ 6585 h 3878"/>
                <a:gd name="connsiteX7" fmla="*/ 3879 w 7757"/>
                <a:gd name="connsiteY7" fmla="*/ 7710 h 38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757" h="3878">
                  <a:moveTo>
                    <a:pt x="3879" y="7710"/>
                  </a:moveTo>
                  <a:cubicBezTo>
                    <a:pt x="2870" y="7710"/>
                    <a:pt x="1862" y="7283"/>
                    <a:pt x="1125" y="6585"/>
                  </a:cubicBezTo>
                  <a:cubicBezTo>
                    <a:pt x="427" y="5848"/>
                    <a:pt x="0" y="4878"/>
                    <a:pt x="0" y="3831"/>
                  </a:cubicBezTo>
                  <a:cubicBezTo>
                    <a:pt x="0" y="2783"/>
                    <a:pt x="427" y="1813"/>
                    <a:pt x="1125" y="1076"/>
                  </a:cubicBezTo>
                  <a:cubicBezTo>
                    <a:pt x="2560" y="-359"/>
                    <a:pt x="5198" y="-359"/>
                    <a:pt x="6633" y="1076"/>
                  </a:cubicBezTo>
                  <a:cubicBezTo>
                    <a:pt x="7331" y="1813"/>
                    <a:pt x="7758" y="2822"/>
                    <a:pt x="7758" y="3831"/>
                  </a:cubicBezTo>
                  <a:cubicBezTo>
                    <a:pt x="7758" y="4839"/>
                    <a:pt x="7331" y="5848"/>
                    <a:pt x="6633" y="6585"/>
                  </a:cubicBezTo>
                  <a:cubicBezTo>
                    <a:pt x="5896" y="7283"/>
                    <a:pt x="4926" y="7710"/>
                    <a:pt x="3879" y="7710"/>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5" name="Freeform: Shape 24">
              <a:extLst>
                <a:ext uri="{FF2B5EF4-FFF2-40B4-BE49-F238E27FC236}">
                  <a16:creationId xmlns:a16="http://schemas.microsoft.com/office/drawing/2014/main" id="{17FAD509-7AA6-47F7-B378-97A95D008F3D}"/>
                </a:ext>
              </a:extLst>
            </p:cNvPr>
            <p:cNvSpPr/>
            <p:nvPr/>
          </p:nvSpPr>
          <p:spPr>
            <a:xfrm>
              <a:off x="9353524" y="539662"/>
              <a:ext cx="7758" cy="27153"/>
            </a:xfrm>
            <a:custGeom>
              <a:avLst/>
              <a:gdLst>
                <a:gd name="connsiteX0" fmla="*/ 3879 w 7757"/>
                <a:gd name="connsiteY0" fmla="*/ 27153 h 27152"/>
                <a:gd name="connsiteX1" fmla="*/ 0 w 7757"/>
                <a:gd name="connsiteY1" fmla="*/ 23274 h 27152"/>
                <a:gd name="connsiteX2" fmla="*/ 0 w 7757"/>
                <a:gd name="connsiteY2" fmla="*/ 3879 h 27152"/>
                <a:gd name="connsiteX3" fmla="*/ 3879 w 7757"/>
                <a:gd name="connsiteY3" fmla="*/ 0 h 27152"/>
                <a:gd name="connsiteX4" fmla="*/ 7758 w 7757"/>
                <a:gd name="connsiteY4" fmla="*/ 3879 h 27152"/>
                <a:gd name="connsiteX5" fmla="*/ 7758 w 7757"/>
                <a:gd name="connsiteY5" fmla="*/ 23274 h 27152"/>
                <a:gd name="connsiteX6" fmla="*/ 3879 w 7757"/>
                <a:gd name="connsiteY6" fmla="*/ 27153 h 27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757" h="27152">
                  <a:moveTo>
                    <a:pt x="3879" y="27153"/>
                  </a:moveTo>
                  <a:cubicBezTo>
                    <a:pt x="1746" y="27153"/>
                    <a:pt x="0" y="25407"/>
                    <a:pt x="0" y="23274"/>
                  </a:cubicBezTo>
                  <a:lnTo>
                    <a:pt x="0" y="3879"/>
                  </a:lnTo>
                  <a:cubicBezTo>
                    <a:pt x="0" y="1746"/>
                    <a:pt x="1746" y="0"/>
                    <a:pt x="3879" y="0"/>
                  </a:cubicBezTo>
                  <a:cubicBezTo>
                    <a:pt x="6012" y="0"/>
                    <a:pt x="7758" y="1746"/>
                    <a:pt x="7758" y="3879"/>
                  </a:cubicBezTo>
                  <a:lnTo>
                    <a:pt x="7758" y="23274"/>
                  </a:lnTo>
                  <a:cubicBezTo>
                    <a:pt x="7758" y="25446"/>
                    <a:pt x="6012" y="27153"/>
                    <a:pt x="3879" y="27153"/>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6" name="Freeform: Shape 25">
              <a:extLst>
                <a:ext uri="{FF2B5EF4-FFF2-40B4-BE49-F238E27FC236}">
                  <a16:creationId xmlns:a16="http://schemas.microsoft.com/office/drawing/2014/main" id="{386A03AD-B265-4B3E-8246-7FC0744A3509}"/>
                </a:ext>
              </a:extLst>
            </p:cNvPr>
            <p:cNvSpPr/>
            <p:nvPr/>
          </p:nvSpPr>
          <p:spPr>
            <a:xfrm>
              <a:off x="9326633" y="548691"/>
              <a:ext cx="15516" cy="15516"/>
            </a:xfrm>
            <a:custGeom>
              <a:avLst/>
              <a:gdLst>
                <a:gd name="connsiteX0" fmla="*/ 14478 w 15515"/>
                <a:gd name="connsiteY0" fmla="*/ 18318 h 15515"/>
                <a:gd name="connsiteX1" fmla="*/ 11724 w 15515"/>
                <a:gd name="connsiteY1" fmla="*/ 17194 h 15515"/>
                <a:gd name="connsiteX2" fmla="*/ 1135 w 15515"/>
                <a:gd name="connsiteY2" fmla="*/ 6604 h 15515"/>
                <a:gd name="connsiteX3" fmla="*/ 1135 w 15515"/>
                <a:gd name="connsiteY3" fmla="*/ 1135 h 15515"/>
                <a:gd name="connsiteX4" fmla="*/ 6604 w 15515"/>
                <a:gd name="connsiteY4" fmla="*/ 1135 h 15515"/>
                <a:gd name="connsiteX5" fmla="*/ 17194 w 15515"/>
                <a:gd name="connsiteY5" fmla="*/ 11724 h 15515"/>
                <a:gd name="connsiteX6" fmla="*/ 17194 w 15515"/>
                <a:gd name="connsiteY6" fmla="*/ 17194 h 15515"/>
                <a:gd name="connsiteX7" fmla="*/ 14478 w 15515"/>
                <a:gd name="connsiteY7" fmla="*/ 18318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5515" h="15515">
                  <a:moveTo>
                    <a:pt x="14478" y="18318"/>
                  </a:moveTo>
                  <a:cubicBezTo>
                    <a:pt x="13470" y="18318"/>
                    <a:pt x="12500" y="17931"/>
                    <a:pt x="11724" y="17194"/>
                  </a:cubicBezTo>
                  <a:lnTo>
                    <a:pt x="1135" y="6604"/>
                  </a:lnTo>
                  <a:cubicBezTo>
                    <a:pt x="-378" y="5091"/>
                    <a:pt x="-378" y="2647"/>
                    <a:pt x="1135" y="1135"/>
                  </a:cubicBezTo>
                  <a:cubicBezTo>
                    <a:pt x="2647" y="-378"/>
                    <a:pt x="5091" y="-378"/>
                    <a:pt x="6604" y="1135"/>
                  </a:cubicBezTo>
                  <a:lnTo>
                    <a:pt x="17194" y="11724"/>
                  </a:lnTo>
                  <a:cubicBezTo>
                    <a:pt x="18706" y="13237"/>
                    <a:pt x="18706" y="15681"/>
                    <a:pt x="17194" y="17194"/>
                  </a:cubicBezTo>
                  <a:cubicBezTo>
                    <a:pt x="16457" y="17969"/>
                    <a:pt x="15448" y="18318"/>
                    <a:pt x="14478" y="18318"/>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27" name="Freeform: Shape 26">
              <a:extLst>
                <a:ext uri="{FF2B5EF4-FFF2-40B4-BE49-F238E27FC236}">
                  <a16:creationId xmlns:a16="http://schemas.microsoft.com/office/drawing/2014/main" id="{C2059CD3-CEE0-4BA3-AE66-615424CCB4C7}"/>
                </a:ext>
              </a:extLst>
            </p:cNvPr>
            <p:cNvSpPr/>
            <p:nvPr/>
          </p:nvSpPr>
          <p:spPr>
            <a:xfrm>
              <a:off x="9369689" y="548691"/>
              <a:ext cx="15516" cy="15516"/>
            </a:xfrm>
            <a:custGeom>
              <a:avLst/>
              <a:gdLst>
                <a:gd name="connsiteX0" fmla="*/ 3889 w 15515"/>
                <a:gd name="connsiteY0" fmla="*/ 18318 h 15515"/>
                <a:gd name="connsiteX1" fmla="*/ 1135 w 15515"/>
                <a:gd name="connsiteY1" fmla="*/ 17194 h 15515"/>
                <a:gd name="connsiteX2" fmla="*/ 1135 w 15515"/>
                <a:gd name="connsiteY2" fmla="*/ 11724 h 15515"/>
                <a:gd name="connsiteX3" fmla="*/ 11724 w 15515"/>
                <a:gd name="connsiteY3" fmla="*/ 1135 h 15515"/>
                <a:gd name="connsiteX4" fmla="*/ 17193 w 15515"/>
                <a:gd name="connsiteY4" fmla="*/ 1135 h 15515"/>
                <a:gd name="connsiteX5" fmla="*/ 17193 w 15515"/>
                <a:gd name="connsiteY5" fmla="*/ 6604 h 15515"/>
                <a:gd name="connsiteX6" fmla="*/ 6604 w 15515"/>
                <a:gd name="connsiteY6" fmla="*/ 17194 h 15515"/>
                <a:gd name="connsiteX7" fmla="*/ 3889 w 15515"/>
                <a:gd name="connsiteY7" fmla="*/ 18318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5515" h="15515">
                  <a:moveTo>
                    <a:pt x="3889" y="18318"/>
                  </a:moveTo>
                  <a:cubicBezTo>
                    <a:pt x="2880" y="18318"/>
                    <a:pt x="1910" y="17931"/>
                    <a:pt x="1135" y="17194"/>
                  </a:cubicBezTo>
                  <a:cubicBezTo>
                    <a:pt x="-378" y="15681"/>
                    <a:pt x="-378" y="13237"/>
                    <a:pt x="1135" y="11724"/>
                  </a:cubicBezTo>
                  <a:lnTo>
                    <a:pt x="11724" y="1135"/>
                  </a:lnTo>
                  <a:cubicBezTo>
                    <a:pt x="13237" y="-378"/>
                    <a:pt x="15681" y="-378"/>
                    <a:pt x="17193" y="1135"/>
                  </a:cubicBezTo>
                  <a:cubicBezTo>
                    <a:pt x="18706" y="2647"/>
                    <a:pt x="18706" y="5091"/>
                    <a:pt x="17193" y="6604"/>
                  </a:cubicBezTo>
                  <a:lnTo>
                    <a:pt x="6604" y="17194"/>
                  </a:lnTo>
                  <a:cubicBezTo>
                    <a:pt x="5867" y="17969"/>
                    <a:pt x="4897" y="18318"/>
                    <a:pt x="3889" y="18318"/>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grpSp>
      <p:grpSp>
        <p:nvGrpSpPr>
          <p:cNvPr id="29" name="Group 28">
            <a:extLst>
              <a:ext uri="{FF2B5EF4-FFF2-40B4-BE49-F238E27FC236}">
                <a16:creationId xmlns:a16="http://schemas.microsoft.com/office/drawing/2014/main" id="{95004D97-8A40-41C5-8B03-04699CFA4B12}"/>
              </a:ext>
            </a:extLst>
          </p:cNvPr>
          <p:cNvGrpSpPr/>
          <p:nvPr/>
        </p:nvGrpSpPr>
        <p:grpSpPr>
          <a:xfrm>
            <a:off x="8362695" y="5217819"/>
            <a:ext cx="484328" cy="483400"/>
            <a:chOff x="3798193" y="402333"/>
            <a:chExt cx="267660" cy="267147"/>
          </a:xfrm>
          <a:solidFill>
            <a:schemeClr val="accent5"/>
          </a:solidFill>
        </p:grpSpPr>
        <p:sp>
          <p:nvSpPr>
            <p:cNvPr id="30" name="Freeform: Shape 29">
              <a:extLst>
                <a:ext uri="{FF2B5EF4-FFF2-40B4-BE49-F238E27FC236}">
                  <a16:creationId xmlns:a16="http://schemas.microsoft.com/office/drawing/2014/main" id="{76F1F02A-650F-4F14-B861-C4B15BBC6726}"/>
                </a:ext>
              </a:extLst>
            </p:cNvPr>
            <p:cNvSpPr/>
            <p:nvPr/>
          </p:nvSpPr>
          <p:spPr>
            <a:xfrm>
              <a:off x="3830702" y="483290"/>
              <a:ext cx="209464" cy="186190"/>
            </a:xfrm>
            <a:custGeom>
              <a:avLst/>
              <a:gdLst>
                <a:gd name="connsiteX0" fmla="*/ 169200 w 209463"/>
                <a:gd name="connsiteY0" fmla="*/ 186190 h 186190"/>
                <a:gd name="connsiteX1" fmla="*/ 37316 w 209463"/>
                <a:gd name="connsiteY1" fmla="*/ 186190 h 186190"/>
                <a:gd name="connsiteX2" fmla="*/ 0 w 209463"/>
                <a:gd name="connsiteY2" fmla="*/ 145926 h 186190"/>
                <a:gd name="connsiteX3" fmla="*/ 0 w 209463"/>
                <a:gd name="connsiteY3" fmla="*/ 7758 h 186190"/>
                <a:gd name="connsiteX4" fmla="*/ 7758 w 209463"/>
                <a:gd name="connsiteY4" fmla="*/ 0 h 186190"/>
                <a:gd name="connsiteX5" fmla="*/ 15516 w 209463"/>
                <a:gd name="connsiteY5" fmla="*/ 7758 h 186190"/>
                <a:gd name="connsiteX6" fmla="*/ 15516 w 209463"/>
                <a:gd name="connsiteY6" fmla="*/ 145965 h 186190"/>
                <a:gd name="connsiteX7" fmla="*/ 37316 w 209463"/>
                <a:gd name="connsiteY7" fmla="*/ 170713 h 186190"/>
                <a:gd name="connsiteX8" fmla="*/ 169200 w 209463"/>
                <a:gd name="connsiteY8" fmla="*/ 170713 h 186190"/>
                <a:gd name="connsiteX9" fmla="*/ 193948 w 209463"/>
                <a:gd name="connsiteY9" fmla="*/ 145965 h 186190"/>
                <a:gd name="connsiteX10" fmla="*/ 193948 w 209463"/>
                <a:gd name="connsiteY10" fmla="*/ 7758 h 186190"/>
                <a:gd name="connsiteX11" fmla="*/ 201706 w 209463"/>
                <a:gd name="connsiteY11" fmla="*/ 0 h 186190"/>
                <a:gd name="connsiteX12" fmla="*/ 209464 w 209463"/>
                <a:gd name="connsiteY12" fmla="*/ 7758 h 186190"/>
                <a:gd name="connsiteX13" fmla="*/ 209464 w 209463"/>
                <a:gd name="connsiteY13" fmla="*/ 145965 h 186190"/>
                <a:gd name="connsiteX14" fmla="*/ 169200 w 209463"/>
                <a:gd name="connsiteY14" fmla="*/ 186190 h 18619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209463" h="186190">
                  <a:moveTo>
                    <a:pt x="169200" y="186190"/>
                  </a:moveTo>
                  <a:lnTo>
                    <a:pt x="37316" y="186190"/>
                  </a:lnTo>
                  <a:cubicBezTo>
                    <a:pt x="7952" y="186190"/>
                    <a:pt x="0" y="176415"/>
                    <a:pt x="0" y="145926"/>
                  </a:cubicBezTo>
                  <a:lnTo>
                    <a:pt x="0" y="7758"/>
                  </a:lnTo>
                  <a:cubicBezTo>
                    <a:pt x="0" y="3491"/>
                    <a:pt x="3491" y="0"/>
                    <a:pt x="7758" y="0"/>
                  </a:cubicBezTo>
                  <a:cubicBezTo>
                    <a:pt x="12025" y="0"/>
                    <a:pt x="15516" y="3491"/>
                    <a:pt x="15516" y="7758"/>
                  </a:cubicBezTo>
                  <a:lnTo>
                    <a:pt x="15516" y="145965"/>
                  </a:lnTo>
                  <a:cubicBezTo>
                    <a:pt x="15516" y="168153"/>
                    <a:pt x="16447" y="170713"/>
                    <a:pt x="37316" y="170713"/>
                  </a:cubicBezTo>
                  <a:lnTo>
                    <a:pt x="169200" y="170713"/>
                  </a:lnTo>
                  <a:cubicBezTo>
                    <a:pt x="190069" y="170713"/>
                    <a:pt x="193948" y="168153"/>
                    <a:pt x="193948" y="145965"/>
                  </a:cubicBezTo>
                  <a:lnTo>
                    <a:pt x="193948" y="7758"/>
                  </a:lnTo>
                  <a:cubicBezTo>
                    <a:pt x="193948" y="3491"/>
                    <a:pt x="197439" y="0"/>
                    <a:pt x="201706" y="0"/>
                  </a:cubicBezTo>
                  <a:cubicBezTo>
                    <a:pt x="205973" y="0"/>
                    <a:pt x="209464" y="3491"/>
                    <a:pt x="209464" y="7758"/>
                  </a:cubicBezTo>
                  <a:lnTo>
                    <a:pt x="209464" y="145965"/>
                  </a:lnTo>
                  <a:cubicBezTo>
                    <a:pt x="209464" y="176415"/>
                    <a:pt x="198564" y="186190"/>
                    <a:pt x="169200" y="186190"/>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1" name="Freeform: Shape 30">
              <a:extLst>
                <a:ext uri="{FF2B5EF4-FFF2-40B4-BE49-F238E27FC236}">
                  <a16:creationId xmlns:a16="http://schemas.microsoft.com/office/drawing/2014/main" id="{998EE746-274B-41D3-82DC-8D10B4A57A31}"/>
                </a:ext>
              </a:extLst>
            </p:cNvPr>
            <p:cNvSpPr/>
            <p:nvPr/>
          </p:nvSpPr>
          <p:spPr>
            <a:xfrm>
              <a:off x="3900523" y="572545"/>
              <a:ext cx="69821" cy="89216"/>
            </a:xfrm>
            <a:custGeom>
              <a:avLst/>
              <a:gdLst>
                <a:gd name="connsiteX0" fmla="*/ 65942 w 69821"/>
                <a:gd name="connsiteY0" fmla="*/ 93056 h 89216"/>
                <a:gd name="connsiteX1" fmla="*/ 62063 w 69821"/>
                <a:gd name="connsiteY1" fmla="*/ 89177 h 89216"/>
                <a:gd name="connsiteX2" fmla="*/ 62063 w 69821"/>
                <a:gd name="connsiteY2" fmla="*/ 15593 h 89216"/>
                <a:gd name="connsiteX3" fmla="*/ 52056 w 69821"/>
                <a:gd name="connsiteY3" fmla="*/ 7758 h 89216"/>
                <a:gd name="connsiteX4" fmla="*/ 14818 w 69821"/>
                <a:gd name="connsiteY4" fmla="*/ 7758 h 89216"/>
                <a:gd name="connsiteX5" fmla="*/ 7758 w 69821"/>
                <a:gd name="connsiteY5" fmla="*/ 15593 h 89216"/>
                <a:gd name="connsiteX6" fmla="*/ 7758 w 69821"/>
                <a:gd name="connsiteY6" fmla="*/ 89216 h 89216"/>
                <a:gd name="connsiteX7" fmla="*/ 3879 w 69821"/>
                <a:gd name="connsiteY7" fmla="*/ 93095 h 89216"/>
                <a:gd name="connsiteX8" fmla="*/ 0 w 69821"/>
                <a:gd name="connsiteY8" fmla="*/ 89216 h 89216"/>
                <a:gd name="connsiteX9" fmla="*/ 0 w 69821"/>
                <a:gd name="connsiteY9" fmla="*/ 15593 h 89216"/>
                <a:gd name="connsiteX10" fmla="*/ 14818 w 69821"/>
                <a:gd name="connsiteY10" fmla="*/ 0 h 89216"/>
                <a:gd name="connsiteX11" fmla="*/ 52056 w 69821"/>
                <a:gd name="connsiteY11" fmla="*/ 0 h 89216"/>
                <a:gd name="connsiteX12" fmla="*/ 69821 w 69821"/>
                <a:gd name="connsiteY12" fmla="*/ 15593 h 89216"/>
                <a:gd name="connsiteX13" fmla="*/ 69821 w 69821"/>
                <a:gd name="connsiteY13" fmla="*/ 89216 h 89216"/>
                <a:gd name="connsiteX14" fmla="*/ 65942 w 69821"/>
                <a:gd name="connsiteY14" fmla="*/ 93056 h 892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69821" h="89216">
                  <a:moveTo>
                    <a:pt x="65942" y="93056"/>
                  </a:moveTo>
                  <a:cubicBezTo>
                    <a:pt x="63809" y="93056"/>
                    <a:pt x="62063" y="91311"/>
                    <a:pt x="62063" y="89177"/>
                  </a:cubicBezTo>
                  <a:lnTo>
                    <a:pt x="62063" y="15593"/>
                  </a:lnTo>
                  <a:cubicBezTo>
                    <a:pt x="62063" y="7874"/>
                    <a:pt x="60589" y="7758"/>
                    <a:pt x="52056" y="7758"/>
                  </a:cubicBezTo>
                  <a:lnTo>
                    <a:pt x="14818" y="7758"/>
                  </a:lnTo>
                  <a:cubicBezTo>
                    <a:pt x="6284" y="7758"/>
                    <a:pt x="7758" y="7913"/>
                    <a:pt x="7758" y="15593"/>
                  </a:cubicBezTo>
                  <a:lnTo>
                    <a:pt x="7758" y="89216"/>
                  </a:lnTo>
                  <a:cubicBezTo>
                    <a:pt x="7758" y="91349"/>
                    <a:pt x="6012" y="93095"/>
                    <a:pt x="3879" y="93095"/>
                  </a:cubicBezTo>
                  <a:cubicBezTo>
                    <a:pt x="1746" y="93095"/>
                    <a:pt x="0" y="91349"/>
                    <a:pt x="0" y="89216"/>
                  </a:cubicBezTo>
                  <a:lnTo>
                    <a:pt x="0" y="15593"/>
                  </a:lnTo>
                  <a:cubicBezTo>
                    <a:pt x="0" y="2250"/>
                    <a:pt x="3530" y="0"/>
                    <a:pt x="14818" y="0"/>
                  </a:cubicBezTo>
                  <a:lnTo>
                    <a:pt x="52056" y="0"/>
                  </a:lnTo>
                  <a:cubicBezTo>
                    <a:pt x="63305" y="0"/>
                    <a:pt x="69821" y="2250"/>
                    <a:pt x="69821" y="15593"/>
                  </a:cubicBezTo>
                  <a:lnTo>
                    <a:pt x="69821" y="89216"/>
                  </a:lnTo>
                  <a:cubicBezTo>
                    <a:pt x="69821" y="91349"/>
                    <a:pt x="68076" y="93056"/>
                    <a:pt x="65942" y="93056"/>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2" name="Freeform: Shape 31">
              <a:extLst>
                <a:ext uri="{FF2B5EF4-FFF2-40B4-BE49-F238E27FC236}">
                  <a16:creationId xmlns:a16="http://schemas.microsoft.com/office/drawing/2014/main" id="{6B7626AC-1BE6-45FE-AE15-EEC183F23A8C}"/>
                </a:ext>
              </a:extLst>
            </p:cNvPr>
            <p:cNvSpPr/>
            <p:nvPr/>
          </p:nvSpPr>
          <p:spPr>
            <a:xfrm>
              <a:off x="3798193" y="402333"/>
              <a:ext cx="143521" cy="108611"/>
            </a:xfrm>
            <a:custGeom>
              <a:avLst/>
              <a:gdLst>
                <a:gd name="connsiteX0" fmla="*/ 7761 w 143521"/>
                <a:gd name="connsiteY0" fmla="*/ 111834 h 108610"/>
                <a:gd name="connsiteX1" fmla="*/ 1555 w 143521"/>
                <a:gd name="connsiteY1" fmla="*/ 108730 h 108610"/>
                <a:gd name="connsiteX2" fmla="*/ 3106 w 143521"/>
                <a:gd name="connsiteY2" fmla="*/ 97869 h 108610"/>
                <a:gd name="connsiteX3" fmla="*/ 131112 w 143521"/>
                <a:gd name="connsiteY3" fmla="*/ 1555 h 108610"/>
                <a:gd name="connsiteX4" fmla="*/ 141973 w 143521"/>
                <a:gd name="connsiteY4" fmla="*/ 3106 h 108610"/>
                <a:gd name="connsiteX5" fmla="*/ 140421 w 143521"/>
                <a:gd name="connsiteY5" fmla="*/ 13967 h 108610"/>
                <a:gd name="connsiteX6" fmla="*/ 12416 w 143521"/>
                <a:gd name="connsiteY6" fmla="*/ 110282 h 108610"/>
                <a:gd name="connsiteX7" fmla="*/ 7761 w 143521"/>
                <a:gd name="connsiteY7" fmla="*/ 111834 h 1086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43521" h="108610">
                  <a:moveTo>
                    <a:pt x="7761" y="111834"/>
                  </a:moveTo>
                  <a:cubicBezTo>
                    <a:pt x="5395" y="111834"/>
                    <a:pt x="3068" y="110786"/>
                    <a:pt x="1555" y="108730"/>
                  </a:cubicBezTo>
                  <a:cubicBezTo>
                    <a:pt x="-1005" y="105317"/>
                    <a:pt x="-346" y="100429"/>
                    <a:pt x="3106" y="97869"/>
                  </a:cubicBezTo>
                  <a:lnTo>
                    <a:pt x="131112" y="1555"/>
                  </a:lnTo>
                  <a:cubicBezTo>
                    <a:pt x="134525" y="-1005"/>
                    <a:pt x="139413" y="-346"/>
                    <a:pt x="141973" y="3106"/>
                  </a:cubicBezTo>
                  <a:cubicBezTo>
                    <a:pt x="144533" y="6559"/>
                    <a:pt x="143874" y="11407"/>
                    <a:pt x="140421" y="13967"/>
                  </a:cubicBezTo>
                  <a:lnTo>
                    <a:pt x="12416" y="110282"/>
                  </a:lnTo>
                  <a:cubicBezTo>
                    <a:pt x="11019" y="111329"/>
                    <a:pt x="9390" y="111834"/>
                    <a:pt x="7761" y="111834"/>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3" name="Freeform: Shape 32">
              <a:extLst>
                <a:ext uri="{FF2B5EF4-FFF2-40B4-BE49-F238E27FC236}">
                  <a16:creationId xmlns:a16="http://schemas.microsoft.com/office/drawing/2014/main" id="{AA94330E-B801-441E-B640-80261008430B}"/>
                </a:ext>
              </a:extLst>
            </p:cNvPr>
            <p:cNvSpPr/>
            <p:nvPr/>
          </p:nvSpPr>
          <p:spPr>
            <a:xfrm>
              <a:off x="3926210" y="402344"/>
              <a:ext cx="139643" cy="108611"/>
            </a:xfrm>
            <a:custGeom>
              <a:avLst/>
              <a:gdLst>
                <a:gd name="connsiteX0" fmla="*/ 135755 w 139642"/>
                <a:gd name="connsiteY0" fmla="*/ 111822 h 108610"/>
                <a:gd name="connsiteX1" fmla="*/ 131101 w 139642"/>
                <a:gd name="connsiteY1" fmla="*/ 110271 h 108610"/>
                <a:gd name="connsiteX2" fmla="*/ 3095 w 139642"/>
                <a:gd name="connsiteY2" fmla="*/ 13956 h 108610"/>
                <a:gd name="connsiteX3" fmla="*/ 1543 w 139642"/>
                <a:gd name="connsiteY3" fmla="*/ 3095 h 108610"/>
                <a:gd name="connsiteX4" fmla="*/ 12404 w 139642"/>
                <a:gd name="connsiteY4" fmla="*/ 1543 h 108610"/>
                <a:gd name="connsiteX5" fmla="*/ 140410 w 139642"/>
                <a:gd name="connsiteY5" fmla="*/ 97858 h 108610"/>
                <a:gd name="connsiteX6" fmla="*/ 141962 w 139642"/>
                <a:gd name="connsiteY6" fmla="*/ 108719 h 108610"/>
                <a:gd name="connsiteX7" fmla="*/ 135755 w 139642"/>
                <a:gd name="connsiteY7" fmla="*/ 111822 h 1086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39642" h="108610">
                  <a:moveTo>
                    <a:pt x="135755" y="111822"/>
                  </a:moveTo>
                  <a:cubicBezTo>
                    <a:pt x="134126" y="111822"/>
                    <a:pt x="132497" y="111318"/>
                    <a:pt x="131101" y="110271"/>
                  </a:cubicBezTo>
                  <a:lnTo>
                    <a:pt x="3095" y="13956"/>
                  </a:lnTo>
                  <a:cubicBezTo>
                    <a:pt x="-319" y="11396"/>
                    <a:pt x="-1017" y="6508"/>
                    <a:pt x="1543" y="3095"/>
                  </a:cubicBezTo>
                  <a:cubicBezTo>
                    <a:pt x="4142" y="-319"/>
                    <a:pt x="8991" y="-1017"/>
                    <a:pt x="12404" y="1543"/>
                  </a:cubicBezTo>
                  <a:lnTo>
                    <a:pt x="140410" y="97858"/>
                  </a:lnTo>
                  <a:cubicBezTo>
                    <a:pt x="143824" y="100418"/>
                    <a:pt x="144522" y="105305"/>
                    <a:pt x="141962" y="108719"/>
                  </a:cubicBezTo>
                  <a:cubicBezTo>
                    <a:pt x="140449" y="110775"/>
                    <a:pt x="138121" y="111822"/>
                    <a:pt x="135755" y="111822"/>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4" name="Freeform: Shape 33">
              <a:extLst>
                <a:ext uri="{FF2B5EF4-FFF2-40B4-BE49-F238E27FC236}">
                  <a16:creationId xmlns:a16="http://schemas.microsoft.com/office/drawing/2014/main" id="{12043813-8422-452F-9D2C-C5A0B8B26D5F}"/>
                </a:ext>
              </a:extLst>
            </p:cNvPr>
            <p:cNvSpPr/>
            <p:nvPr/>
          </p:nvSpPr>
          <p:spPr>
            <a:xfrm>
              <a:off x="3861718" y="458360"/>
              <a:ext cx="54305" cy="89216"/>
            </a:xfrm>
            <a:custGeom>
              <a:avLst/>
              <a:gdLst>
                <a:gd name="connsiteX0" fmla="*/ 3895 w 54305"/>
                <a:gd name="connsiteY0" fmla="*/ 90872 h 89216"/>
                <a:gd name="connsiteX1" fmla="*/ 16 w 54305"/>
                <a:gd name="connsiteY1" fmla="*/ 86993 h 89216"/>
                <a:gd name="connsiteX2" fmla="*/ 16 w 54305"/>
                <a:gd name="connsiteY2" fmla="*/ 42889 h 89216"/>
                <a:gd name="connsiteX3" fmla="*/ 792 w 54305"/>
                <a:gd name="connsiteY3" fmla="*/ 39825 h 89216"/>
                <a:gd name="connsiteX4" fmla="*/ 51334 w 54305"/>
                <a:gd name="connsiteY4" fmla="*/ 802 h 89216"/>
                <a:gd name="connsiteX5" fmla="*/ 56571 w 54305"/>
                <a:gd name="connsiteY5" fmla="*/ 1539 h 89216"/>
                <a:gd name="connsiteX6" fmla="*/ 56493 w 54305"/>
                <a:gd name="connsiteY6" fmla="*/ 6970 h 89216"/>
                <a:gd name="connsiteX7" fmla="*/ 7735 w 54305"/>
                <a:gd name="connsiteY7" fmla="*/ 44829 h 89216"/>
                <a:gd name="connsiteX8" fmla="*/ 7735 w 54305"/>
                <a:gd name="connsiteY8" fmla="*/ 87032 h 89216"/>
                <a:gd name="connsiteX9" fmla="*/ 3895 w 54305"/>
                <a:gd name="connsiteY9" fmla="*/ 90872 h 892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54305" h="89216">
                  <a:moveTo>
                    <a:pt x="3895" y="90872"/>
                  </a:moveTo>
                  <a:cubicBezTo>
                    <a:pt x="1761" y="90872"/>
                    <a:pt x="16" y="89126"/>
                    <a:pt x="16" y="86993"/>
                  </a:cubicBezTo>
                  <a:lnTo>
                    <a:pt x="16" y="42889"/>
                  </a:lnTo>
                  <a:cubicBezTo>
                    <a:pt x="16" y="41687"/>
                    <a:pt x="-178" y="40562"/>
                    <a:pt x="792" y="39825"/>
                  </a:cubicBezTo>
                  <a:lnTo>
                    <a:pt x="51334" y="802"/>
                  </a:lnTo>
                  <a:cubicBezTo>
                    <a:pt x="53041" y="-516"/>
                    <a:pt x="55291" y="-167"/>
                    <a:pt x="56571" y="1539"/>
                  </a:cubicBezTo>
                  <a:cubicBezTo>
                    <a:pt x="57890" y="3246"/>
                    <a:pt x="58200" y="5690"/>
                    <a:pt x="56493" y="6970"/>
                  </a:cubicBezTo>
                  <a:lnTo>
                    <a:pt x="7735" y="44829"/>
                  </a:lnTo>
                  <a:lnTo>
                    <a:pt x="7735" y="87032"/>
                  </a:lnTo>
                  <a:cubicBezTo>
                    <a:pt x="7774" y="89165"/>
                    <a:pt x="6028" y="90872"/>
                    <a:pt x="3895" y="90872"/>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sp>
          <p:nvSpPr>
            <p:cNvPr id="35" name="Freeform: Shape 34">
              <a:extLst>
                <a:ext uri="{FF2B5EF4-FFF2-40B4-BE49-F238E27FC236}">
                  <a16:creationId xmlns:a16="http://schemas.microsoft.com/office/drawing/2014/main" id="{E4CD47C3-F4CB-45AB-8D73-E7EE21FB34AD}"/>
                </a:ext>
              </a:extLst>
            </p:cNvPr>
            <p:cNvSpPr/>
            <p:nvPr/>
          </p:nvSpPr>
          <p:spPr>
            <a:xfrm>
              <a:off x="3861733" y="556990"/>
              <a:ext cx="7758" cy="11637"/>
            </a:xfrm>
            <a:custGeom>
              <a:avLst/>
              <a:gdLst>
                <a:gd name="connsiteX0" fmla="*/ 3879 w 7757"/>
                <a:gd name="connsiteY0" fmla="*/ 11637 h 11636"/>
                <a:gd name="connsiteX1" fmla="*/ 0 w 7757"/>
                <a:gd name="connsiteY1" fmla="*/ 7758 h 11636"/>
                <a:gd name="connsiteX2" fmla="*/ 0 w 7757"/>
                <a:gd name="connsiteY2" fmla="*/ 3879 h 11636"/>
                <a:gd name="connsiteX3" fmla="*/ 3879 w 7757"/>
                <a:gd name="connsiteY3" fmla="*/ 0 h 11636"/>
                <a:gd name="connsiteX4" fmla="*/ 7758 w 7757"/>
                <a:gd name="connsiteY4" fmla="*/ 3879 h 11636"/>
                <a:gd name="connsiteX5" fmla="*/ 7758 w 7757"/>
                <a:gd name="connsiteY5" fmla="*/ 7758 h 11636"/>
                <a:gd name="connsiteX6" fmla="*/ 3879 w 7757"/>
                <a:gd name="connsiteY6" fmla="*/ 11637 h 116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757" h="11636">
                  <a:moveTo>
                    <a:pt x="3879" y="11637"/>
                  </a:moveTo>
                  <a:cubicBezTo>
                    <a:pt x="1746" y="11637"/>
                    <a:pt x="0" y="9891"/>
                    <a:pt x="0" y="7758"/>
                  </a:cubicBezTo>
                  <a:lnTo>
                    <a:pt x="0" y="3879"/>
                  </a:lnTo>
                  <a:cubicBezTo>
                    <a:pt x="0" y="1746"/>
                    <a:pt x="1746" y="0"/>
                    <a:pt x="3879" y="0"/>
                  </a:cubicBezTo>
                  <a:cubicBezTo>
                    <a:pt x="6012" y="0"/>
                    <a:pt x="7758" y="1746"/>
                    <a:pt x="7758" y="3879"/>
                  </a:cubicBezTo>
                  <a:lnTo>
                    <a:pt x="7758" y="7758"/>
                  </a:lnTo>
                  <a:cubicBezTo>
                    <a:pt x="7758" y="9930"/>
                    <a:pt x="6012" y="11637"/>
                    <a:pt x="3879" y="11637"/>
                  </a:cubicBezTo>
                  <a:close/>
                </a:path>
              </a:pathLst>
            </a:custGeom>
            <a:grpFill/>
            <a:ln w="3867" cap="flat">
              <a:noFill/>
              <a:prstDash val="solid"/>
              <a:miter/>
            </a:ln>
          </p:spPr>
          <p:txBody>
            <a:bodyPr rtlCol="0" anchor="ctr"/>
            <a:lstStyle/>
            <a:p>
              <a:endParaRPr lang="en-ID">
                <a:solidFill>
                  <a:schemeClr val="tx1">
                    <a:lumMod val="50000"/>
                    <a:lumOff val="50000"/>
                  </a:schemeClr>
                </a:solidFill>
              </a:endParaRPr>
            </a:p>
          </p:txBody>
        </p:sp>
      </p:grpSp>
      <p:sp>
        <p:nvSpPr>
          <p:cNvPr id="6" name="Picture Placeholder 5">
            <a:extLst>
              <a:ext uri="{FF2B5EF4-FFF2-40B4-BE49-F238E27FC236}">
                <a16:creationId xmlns:a16="http://schemas.microsoft.com/office/drawing/2014/main" id="{E3B5789B-ABF4-4F80-A835-C29B3738BC70}"/>
              </a:ext>
            </a:extLst>
          </p:cNvPr>
          <p:cNvSpPr>
            <a:spLocks noGrp="1"/>
          </p:cNvSpPr>
          <p:nvPr>
            <p:ph type="pic" sz="quarter" idx="13"/>
          </p:nvPr>
        </p:nvSpPr>
        <p:spPr/>
      </p:sp>
      <p:sp>
        <p:nvSpPr>
          <p:cNvPr id="7" name="Picture Placeholder 6">
            <a:extLst>
              <a:ext uri="{FF2B5EF4-FFF2-40B4-BE49-F238E27FC236}">
                <a16:creationId xmlns:a16="http://schemas.microsoft.com/office/drawing/2014/main" id="{5BE7B31B-F2CC-4881-ADBF-DD86E7B7ACC7}"/>
              </a:ext>
            </a:extLst>
          </p:cNvPr>
          <p:cNvSpPr>
            <a:spLocks noGrp="1"/>
          </p:cNvSpPr>
          <p:nvPr>
            <p:ph type="pic" sz="quarter" idx="14"/>
          </p:nvPr>
        </p:nvSpPr>
        <p:spPr/>
      </p:sp>
      <p:sp>
        <p:nvSpPr>
          <p:cNvPr id="8" name="Picture Placeholder 7">
            <a:extLst>
              <a:ext uri="{FF2B5EF4-FFF2-40B4-BE49-F238E27FC236}">
                <a16:creationId xmlns:a16="http://schemas.microsoft.com/office/drawing/2014/main" id="{18681F13-283B-4754-939D-3075C90FC026}"/>
              </a:ext>
            </a:extLst>
          </p:cNvPr>
          <p:cNvSpPr>
            <a:spLocks noGrp="1"/>
          </p:cNvSpPr>
          <p:nvPr>
            <p:ph type="pic" sz="quarter" idx="15"/>
          </p:nvPr>
        </p:nvSpPr>
        <p:spPr/>
      </p:sp>
      <p:sp>
        <p:nvSpPr>
          <p:cNvPr id="5" name="Text Placeholder 4">
            <a:extLst>
              <a:ext uri="{FF2B5EF4-FFF2-40B4-BE49-F238E27FC236}">
                <a16:creationId xmlns:a16="http://schemas.microsoft.com/office/drawing/2014/main" id="{E9B204CB-7F56-4475-9EED-C22E27E31E02}"/>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a:t>
            </a:r>
            <a:endParaRPr lang="en-US" sz="1200" dirty="0">
              <a:solidFill>
                <a:schemeClr val="tx1">
                  <a:lumMod val="50000"/>
                  <a:lumOff val="50000"/>
                </a:schemeClr>
              </a:solidFill>
            </a:endParaRPr>
          </a:p>
        </p:txBody>
      </p:sp>
      <p:sp>
        <p:nvSpPr>
          <p:cNvPr id="9" name="Text Placeholder 8">
            <a:extLst>
              <a:ext uri="{FF2B5EF4-FFF2-40B4-BE49-F238E27FC236}">
                <a16:creationId xmlns:a16="http://schemas.microsoft.com/office/drawing/2014/main" id="{C42A9BC9-518C-411C-BCDE-D5C006CA1EDD}"/>
              </a:ext>
            </a:extLst>
          </p:cNvPr>
          <p:cNvSpPr>
            <a:spLocks noGrp="1"/>
          </p:cNvSpPr>
          <p:nvPr>
            <p:ph type="body" sz="quarter" idx="16"/>
          </p:nvPr>
        </p:nvSpPr>
        <p:spPr/>
        <p:txBody>
          <a:bodyPr/>
          <a:lstStyle/>
          <a:p>
            <a:r>
              <a:rPr lang="en-US" sz="1200">
                <a:solidFill>
                  <a:schemeClr val="tx1">
                    <a:lumMod val="50000"/>
                    <a:lumOff val="50000"/>
                  </a:schemeClr>
                </a:solidFill>
              </a:rPr>
              <a:t>Fusce condimentum urna ligula, in viverra neque eleifend vitae.</a:t>
            </a:r>
            <a:endParaRPr lang="en-US" sz="1200" dirty="0">
              <a:solidFill>
                <a:schemeClr val="tx1">
                  <a:lumMod val="50000"/>
                  <a:lumOff val="50000"/>
                </a:schemeClr>
              </a:solidFill>
            </a:endParaRPr>
          </a:p>
        </p:txBody>
      </p:sp>
      <p:sp>
        <p:nvSpPr>
          <p:cNvPr id="40" name="Freeform: Shape 39">
            <a:extLst>
              <a:ext uri="{FF2B5EF4-FFF2-40B4-BE49-F238E27FC236}">
                <a16:creationId xmlns:a16="http://schemas.microsoft.com/office/drawing/2014/main" id="{DD47A7A1-68EC-43CD-8D56-C7CF3AA313A4}"/>
              </a:ext>
            </a:extLst>
          </p:cNvPr>
          <p:cNvSpPr/>
          <p:nvPr/>
        </p:nvSpPr>
        <p:spPr>
          <a:xfrm>
            <a:off x="11208262" y="3652024"/>
            <a:ext cx="1807495" cy="1807495"/>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3">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Tree>
    <p:extLst>
      <p:ext uri="{BB962C8B-B14F-4D97-AF65-F5344CB8AC3E}">
        <p14:creationId xmlns:p14="http://schemas.microsoft.com/office/powerpoint/2010/main" val="2740252560"/>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Rounded Corners 3">
            <a:extLst>
              <a:ext uri="{FF2B5EF4-FFF2-40B4-BE49-F238E27FC236}">
                <a16:creationId xmlns:a16="http://schemas.microsoft.com/office/drawing/2014/main" id="{D64E2FDD-CCA2-4D17-87C3-9BEF18B85CC0}"/>
              </a:ext>
            </a:extLst>
          </p:cNvPr>
          <p:cNvSpPr/>
          <p:nvPr/>
        </p:nvSpPr>
        <p:spPr>
          <a:xfrm>
            <a:off x="4062414" y="447017"/>
            <a:ext cx="7721600" cy="5963966"/>
          </a:xfrm>
          <a:prstGeom prst="roundRect">
            <a:avLst>
              <a:gd name="adj" fmla="val 6515"/>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2">
            <a:extLst>
              <a:ext uri="{FF2B5EF4-FFF2-40B4-BE49-F238E27FC236}">
                <a16:creationId xmlns:a16="http://schemas.microsoft.com/office/drawing/2014/main" id="{0E7C64CC-0A0A-4A8A-9A5A-35F656D81742}"/>
              </a:ext>
            </a:extLst>
          </p:cNvPr>
          <p:cNvSpPr>
            <a:spLocks noGrp="1"/>
          </p:cNvSpPr>
          <p:nvPr>
            <p:ph type="title"/>
          </p:nvPr>
        </p:nvSpPr>
        <p:spPr/>
        <p:txBody>
          <a:bodyPr/>
          <a:lstStyle/>
          <a:p>
            <a:r>
              <a:rPr lang="en-US" sz="3600" b="0" i="0">
                <a:effectLst/>
                <a:latin typeface="+mj-lt"/>
              </a:rPr>
              <a:t>Parent Testimony</a:t>
            </a:r>
            <a:endParaRPr lang="en-US" sz="3600" dirty="0">
              <a:latin typeface="+mj-lt"/>
            </a:endParaRPr>
          </a:p>
        </p:txBody>
      </p:sp>
      <p:sp>
        <p:nvSpPr>
          <p:cNvPr id="7" name="Text Placeholder 6">
            <a:extLst>
              <a:ext uri="{FF2B5EF4-FFF2-40B4-BE49-F238E27FC236}">
                <a16:creationId xmlns:a16="http://schemas.microsoft.com/office/drawing/2014/main" id="{26FA20D4-24E7-4EFF-9B94-11203F4392DA}"/>
              </a:ext>
            </a:extLst>
          </p:cNvPr>
          <p:cNvSpPr>
            <a:spLocks noGrp="1"/>
          </p:cNvSpPr>
          <p:nvPr>
            <p:ph type="body" sz="quarter" idx="10"/>
          </p:nvPr>
        </p:nvSpPr>
        <p:spPr/>
        <p:txBody>
          <a:bodyPr/>
          <a:lstStyle/>
          <a:p>
            <a:r>
              <a:rPr lang="en-US"/>
              <a:t>Lucas James</a:t>
            </a:r>
            <a:endParaRPr lang="en-US" dirty="0"/>
          </a:p>
        </p:txBody>
      </p:sp>
      <p:sp>
        <p:nvSpPr>
          <p:cNvPr id="8" name="Text Placeholder 7">
            <a:extLst>
              <a:ext uri="{FF2B5EF4-FFF2-40B4-BE49-F238E27FC236}">
                <a16:creationId xmlns:a16="http://schemas.microsoft.com/office/drawing/2014/main" id="{2DCD0467-E70A-455E-A4D7-339DA97E694C}"/>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Donec sed elit quis felis aliquam bibendum ac ut neque. Nunc vitae lobortis enim. Mauris laoreet lobortis auctor. </a:t>
            </a:r>
            <a:endParaRPr lang="en-US" sz="1200" dirty="0">
              <a:solidFill>
                <a:schemeClr val="tx1">
                  <a:lumMod val="50000"/>
                  <a:lumOff val="50000"/>
                </a:schemeClr>
              </a:solidFill>
            </a:endParaRPr>
          </a:p>
        </p:txBody>
      </p:sp>
      <p:sp>
        <p:nvSpPr>
          <p:cNvPr id="9" name="Picture Placeholder 8">
            <a:extLst>
              <a:ext uri="{FF2B5EF4-FFF2-40B4-BE49-F238E27FC236}">
                <a16:creationId xmlns:a16="http://schemas.microsoft.com/office/drawing/2014/main" id="{A4B908F3-E66F-4594-9A91-D6035905D577}"/>
              </a:ext>
            </a:extLst>
          </p:cNvPr>
          <p:cNvSpPr>
            <a:spLocks noGrp="1"/>
          </p:cNvSpPr>
          <p:nvPr>
            <p:ph type="pic" sz="quarter" idx="14"/>
          </p:nvPr>
        </p:nvSpPr>
        <p:spPr/>
      </p:sp>
    </p:spTree>
    <p:extLst>
      <p:ext uri="{BB962C8B-B14F-4D97-AF65-F5344CB8AC3E}">
        <p14:creationId xmlns:p14="http://schemas.microsoft.com/office/powerpoint/2010/main" val="1892219032"/>
      </p:ext>
    </p:extLst>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Rounded Corners 3">
            <a:extLst>
              <a:ext uri="{FF2B5EF4-FFF2-40B4-BE49-F238E27FC236}">
                <a16:creationId xmlns:a16="http://schemas.microsoft.com/office/drawing/2014/main" id="{4FCFB976-79CA-458F-8A45-7867D74198F6}"/>
              </a:ext>
            </a:extLst>
          </p:cNvPr>
          <p:cNvSpPr/>
          <p:nvPr/>
        </p:nvSpPr>
        <p:spPr>
          <a:xfrm>
            <a:off x="1019175" y="731084"/>
            <a:ext cx="10155238" cy="5533718"/>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Shape 12">
            <a:extLst>
              <a:ext uri="{FF2B5EF4-FFF2-40B4-BE49-F238E27FC236}">
                <a16:creationId xmlns:a16="http://schemas.microsoft.com/office/drawing/2014/main" id="{CE6F7C80-5A0B-4D71-BD4D-DC8EC5D56119}"/>
              </a:ext>
            </a:extLst>
          </p:cNvPr>
          <p:cNvSpPr/>
          <p:nvPr/>
        </p:nvSpPr>
        <p:spPr>
          <a:xfrm rot="13737673">
            <a:off x="9242457" y="3703488"/>
            <a:ext cx="3895052" cy="4065991"/>
          </a:xfrm>
          <a:custGeom>
            <a:avLst/>
            <a:gdLst>
              <a:gd name="connsiteX0" fmla="*/ 2427865 w 2427866"/>
              <a:gd name="connsiteY0" fmla="*/ 763882 h 2534416"/>
              <a:gd name="connsiteX1" fmla="*/ 2076488 w 2427866"/>
              <a:gd name="connsiteY1" fmla="*/ 1809374 h 2534416"/>
              <a:gd name="connsiteX2" fmla="*/ 1223765 w 2427866"/>
              <a:gd name="connsiteY2" fmla="*/ 2533643 h 2534416"/>
              <a:gd name="connsiteX3" fmla="*/ 361793 w 2427866"/>
              <a:gd name="connsiteY3" fmla="*/ 1833702 h 2534416"/>
              <a:gd name="connsiteX4" fmla="*/ 1 w 2427866"/>
              <a:gd name="connsiteY4" fmla="*/ 663144 h 2534416"/>
              <a:gd name="connsiteX5" fmla="*/ 345097 w 2427866"/>
              <a:gd name="connsiteY5" fmla="*/ 41179 h 2534416"/>
              <a:gd name="connsiteX6" fmla="*/ 1210417 w 2427866"/>
              <a:gd name="connsiteY6" fmla="*/ 62733 h 2534416"/>
              <a:gd name="connsiteX7" fmla="*/ 2427865 w 2427866"/>
              <a:gd name="connsiteY7" fmla="*/ 763888 h 25344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427866" h="2534416">
                <a:moveTo>
                  <a:pt x="2427865" y="763882"/>
                </a:moveTo>
                <a:cubicBezTo>
                  <a:pt x="2428358" y="1067774"/>
                  <a:pt x="2292399" y="1457723"/>
                  <a:pt x="2076488" y="1809374"/>
                </a:cubicBezTo>
                <a:cubicBezTo>
                  <a:pt x="1857358" y="2165042"/>
                  <a:pt x="1554375" y="2511713"/>
                  <a:pt x="1223765" y="2533643"/>
                </a:cubicBezTo>
                <a:cubicBezTo>
                  <a:pt x="872259" y="2552792"/>
                  <a:pt x="576766" y="2213564"/>
                  <a:pt x="361793" y="1833702"/>
                </a:cubicBezTo>
                <a:cubicBezTo>
                  <a:pt x="135596" y="1431547"/>
                  <a:pt x="2751" y="1006783"/>
                  <a:pt x="1" y="663144"/>
                </a:cubicBezTo>
                <a:cubicBezTo>
                  <a:pt x="-322" y="320613"/>
                  <a:pt x="130646" y="116422"/>
                  <a:pt x="345097" y="41179"/>
                </a:cubicBezTo>
                <a:cubicBezTo>
                  <a:pt x="563664" y="-34920"/>
                  <a:pt x="845657" y="7672"/>
                  <a:pt x="1210417" y="62733"/>
                </a:cubicBezTo>
                <a:cubicBezTo>
                  <a:pt x="1856097" y="163940"/>
                  <a:pt x="2421021" y="158679"/>
                  <a:pt x="2427865" y="763888"/>
                </a:cubicBezTo>
                <a:close/>
              </a:path>
            </a:pathLst>
          </a:custGeom>
          <a:solidFill>
            <a:schemeClr val="accent1">
              <a:alpha val="60000"/>
            </a:schemeClr>
          </a:solidFill>
          <a:ln w="586" cap="flat">
            <a:noFill/>
            <a:prstDash val="solid"/>
            <a:miter/>
          </a:ln>
        </p:spPr>
        <p:txBody>
          <a:bodyPr rtlCol="0" anchor="ctr"/>
          <a:lstStyle/>
          <a:p>
            <a:endParaRPr lang="en-US"/>
          </a:p>
        </p:txBody>
      </p:sp>
      <p:sp>
        <p:nvSpPr>
          <p:cNvPr id="15" name="Freeform: Shape 14">
            <a:extLst>
              <a:ext uri="{FF2B5EF4-FFF2-40B4-BE49-F238E27FC236}">
                <a16:creationId xmlns:a16="http://schemas.microsoft.com/office/drawing/2014/main" id="{5CA25F1F-C5A2-4766-A179-FFEB78F65B64}"/>
              </a:ext>
            </a:extLst>
          </p:cNvPr>
          <p:cNvSpPr/>
          <p:nvPr/>
        </p:nvSpPr>
        <p:spPr>
          <a:xfrm>
            <a:off x="10237372" y="264654"/>
            <a:ext cx="1567252" cy="1567252"/>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6">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7" name="Picture Placeholder 6">
            <a:extLst>
              <a:ext uri="{FF2B5EF4-FFF2-40B4-BE49-F238E27FC236}">
                <a16:creationId xmlns:a16="http://schemas.microsoft.com/office/drawing/2014/main" id="{FE38070D-8D11-4091-85C2-6576DF18DB0C}"/>
              </a:ext>
            </a:extLst>
          </p:cNvPr>
          <p:cNvSpPr>
            <a:spLocks noGrp="1"/>
          </p:cNvSpPr>
          <p:nvPr>
            <p:ph type="pic" sz="quarter" idx="14"/>
          </p:nvPr>
        </p:nvSpPr>
        <p:spPr/>
      </p:sp>
      <p:sp>
        <p:nvSpPr>
          <p:cNvPr id="5" name="Text Placeholder 4">
            <a:extLst>
              <a:ext uri="{FF2B5EF4-FFF2-40B4-BE49-F238E27FC236}">
                <a16:creationId xmlns:a16="http://schemas.microsoft.com/office/drawing/2014/main" id="{CA46E795-F1FD-48DF-A8E8-A706F533F94A}"/>
              </a:ext>
            </a:extLst>
          </p:cNvPr>
          <p:cNvSpPr>
            <a:spLocks noGrp="1"/>
          </p:cNvSpPr>
          <p:nvPr>
            <p:ph type="body" sz="quarter" idx="10"/>
          </p:nvPr>
        </p:nvSpPr>
        <p:spPr/>
        <p:txBody>
          <a:bodyPr/>
          <a:lstStyle/>
          <a:p>
            <a:r>
              <a:rPr lang="en-US" sz="2400" i="0">
                <a:effectLst/>
              </a:rPr>
              <a:t>I’ve learned that the safest path is not always the best path, and I’ve learned the the voice of fear is not to always be trusted.</a:t>
            </a:r>
            <a:endParaRPr lang="en-US" sz="2400" dirty="0"/>
          </a:p>
        </p:txBody>
      </p:sp>
      <p:sp>
        <p:nvSpPr>
          <p:cNvPr id="6" name="Text Placeholder 5">
            <a:extLst>
              <a:ext uri="{FF2B5EF4-FFF2-40B4-BE49-F238E27FC236}">
                <a16:creationId xmlns:a16="http://schemas.microsoft.com/office/drawing/2014/main" id="{064D4C94-831A-44CB-B8D6-B1885E71C5A4}"/>
              </a:ext>
            </a:extLst>
          </p:cNvPr>
          <p:cNvSpPr>
            <a:spLocks noGrp="1"/>
          </p:cNvSpPr>
          <p:nvPr>
            <p:ph type="body" sz="quarter" idx="11"/>
          </p:nvPr>
        </p:nvSpPr>
        <p:spPr/>
        <p:txBody>
          <a:bodyPr/>
          <a:lstStyle/>
          <a:p>
            <a:r>
              <a:rPr lang="en-US" sz="1200" i="0">
                <a:solidFill>
                  <a:schemeClr val="tx1">
                    <a:lumMod val="50000"/>
                    <a:lumOff val="50000"/>
                  </a:schemeClr>
                </a:solidFill>
                <a:effectLst/>
              </a:rPr>
              <a:t>Steve Goodier</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3039228186"/>
      </p:ext>
    </p:extLst>
  </p:cSld>
  <p:clrMapOvr>
    <a:masterClrMapping/>
  </p:clrMapOvr>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Rectangle: Rounded Corners 10">
            <a:extLst>
              <a:ext uri="{FF2B5EF4-FFF2-40B4-BE49-F238E27FC236}">
                <a16:creationId xmlns:a16="http://schemas.microsoft.com/office/drawing/2014/main" id="{DACD8DD9-176D-46DE-A162-02622FD03B3A}"/>
              </a:ext>
            </a:extLst>
          </p:cNvPr>
          <p:cNvSpPr/>
          <p:nvPr/>
        </p:nvSpPr>
        <p:spPr>
          <a:xfrm>
            <a:off x="407988" y="3428998"/>
            <a:ext cx="11376025" cy="2981983"/>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Shape 22">
            <a:extLst>
              <a:ext uri="{FF2B5EF4-FFF2-40B4-BE49-F238E27FC236}">
                <a16:creationId xmlns:a16="http://schemas.microsoft.com/office/drawing/2014/main" id="{7AD8E48C-5D29-400D-848D-332F14820345}"/>
              </a:ext>
            </a:extLst>
          </p:cNvPr>
          <p:cNvSpPr/>
          <p:nvPr/>
        </p:nvSpPr>
        <p:spPr>
          <a:xfrm>
            <a:off x="-197943" y="2950740"/>
            <a:ext cx="1183624" cy="1183624"/>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4">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2" name="Title 1">
            <a:extLst>
              <a:ext uri="{FF2B5EF4-FFF2-40B4-BE49-F238E27FC236}">
                <a16:creationId xmlns:a16="http://schemas.microsoft.com/office/drawing/2014/main" id="{18E2CF06-2FFA-43B4-8134-B07B0E59EA19}"/>
              </a:ext>
            </a:extLst>
          </p:cNvPr>
          <p:cNvSpPr>
            <a:spLocks noGrp="1"/>
          </p:cNvSpPr>
          <p:nvPr>
            <p:ph type="title"/>
          </p:nvPr>
        </p:nvSpPr>
        <p:spPr/>
        <p:txBody>
          <a:bodyPr/>
          <a:lstStyle/>
          <a:p>
            <a:r>
              <a:rPr lang="en-US" sz="3600" b="0" i="0">
                <a:effectLst/>
                <a:latin typeface="+mj-lt"/>
              </a:rPr>
              <a:t>Education Is The Most Powerful Weapon</a:t>
            </a:r>
            <a:endParaRPr lang="en-US" sz="3600" dirty="0">
              <a:latin typeface="+mj-lt"/>
            </a:endParaRPr>
          </a:p>
        </p:txBody>
      </p:sp>
      <p:sp>
        <p:nvSpPr>
          <p:cNvPr id="14" name="Picture Placeholder 13">
            <a:extLst>
              <a:ext uri="{FF2B5EF4-FFF2-40B4-BE49-F238E27FC236}">
                <a16:creationId xmlns:a16="http://schemas.microsoft.com/office/drawing/2014/main" id="{6C80C724-0FE9-4626-98E7-A7B54ECE478E}"/>
              </a:ext>
            </a:extLst>
          </p:cNvPr>
          <p:cNvSpPr>
            <a:spLocks noGrp="1"/>
          </p:cNvSpPr>
          <p:nvPr>
            <p:ph type="pic" sz="quarter" idx="14"/>
          </p:nvPr>
        </p:nvSpPr>
        <p:spPr/>
      </p:sp>
      <p:sp>
        <p:nvSpPr>
          <p:cNvPr id="12" name="Text Placeholder 11">
            <a:extLst>
              <a:ext uri="{FF2B5EF4-FFF2-40B4-BE49-F238E27FC236}">
                <a16:creationId xmlns:a16="http://schemas.microsoft.com/office/drawing/2014/main" id="{737A8D5E-0E47-4FE2-82FB-B9ECC76108C5}"/>
              </a:ext>
            </a:extLst>
          </p:cNvPr>
          <p:cNvSpPr>
            <a:spLocks noGrp="1"/>
          </p:cNvSpPr>
          <p:nvPr>
            <p:ph type="body" sz="quarter" idx="10"/>
          </p:nvPr>
        </p:nvSpPr>
        <p:spPr/>
        <p:txBody>
          <a:bodyPr/>
          <a:lstStyle/>
          <a:p>
            <a:r>
              <a:rPr lang="en-US" sz="1400" b="1"/>
              <a:t>Learn Everywhere and Everytime.</a:t>
            </a:r>
            <a:endParaRPr lang="en-US" sz="1400" b="1" dirty="0"/>
          </a:p>
        </p:txBody>
      </p:sp>
      <p:sp>
        <p:nvSpPr>
          <p:cNvPr id="13" name="Text Placeholder 12">
            <a:extLst>
              <a:ext uri="{FF2B5EF4-FFF2-40B4-BE49-F238E27FC236}">
                <a16:creationId xmlns:a16="http://schemas.microsoft.com/office/drawing/2014/main" id="{EEAE8177-DF77-4BEC-8A1C-23503E4F096F}"/>
              </a:ext>
            </a:extLst>
          </p:cNvPr>
          <p:cNvSpPr>
            <a:spLocks noGrp="1"/>
          </p:cNvSpPr>
          <p:nvPr>
            <p:ph type="body" sz="quarter" idx="11"/>
          </p:nvPr>
        </p:nvSpPr>
        <p:spPr/>
        <p:txBody>
          <a:bodyPr/>
          <a:lstStyle/>
          <a:p>
            <a:r>
              <a:rPr lang="en-US" sz="1200">
                <a:solidFill>
                  <a:schemeClr val="tx1">
                    <a:lumMod val="50000"/>
                    <a:lumOff val="50000"/>
                  </a:schemeClr>
                </a:solidFill>
              </a:rPr>
              <a:t>Fusce condimentum velar urna ligula, in semper quis e eleifend vitae. Nam null I tortor augue </a:t>
            </a:r>
            <a:r>
              <a:rPr lang="it-IT" sz="1200">
                <a:solidFill>
                  <a:schemeClr val="tx1">
                    <a:lumMod val="50000"/>
                    <a:lumOff val="50000"/>
                  </a:schemeClr>
                </a:solidFill>
              </a:rPr>
              <a:t>in viverra neque velarosa semper vitae </a:t>
            </a:r>
            <a:r>
              <a:rPr lang="fr-FR" sz="1200">
                <a:solidFill>
                  <a:schemeClr val="tx1">
                    <a:lumMod val="50000"/>
                    <a:lumOff val="50000"/>
                  </a:schemeClr>
                </a:solidFill>
              </a:rPr>
              <a:t>ed elit quis felis aliquam.</a:t>
            </a:r>
            <a:endParaRPr lang="en-US" sz="1200" dirty="0">
              <a:solidFill>
                <a:schemeClr val="tx1">
                  <a:lumMod val="50000"/>
                  <a:lumOff val="50000"/>
                </a:schemeClr>
              </a:solidFill>
            </a:endParaRPr>
          </a:p>
        </p:txBody>
      </p:sp>
      <p:sp>
        <p:nvSpPr>
          <p:cNvPr id="17" name="Text Placeholder 16">
            <a:extLst>
              <a:ext uri="{FF2B5EF4-FFF2-40B4-BE49-F238E27FC236}">
                <a16:creationId xmlns:a16="http://schemas.microsoft.com/office/drawing/2014/main" id="{E23CD04D-5B49-415E-A262-B6CCE4ED9EEE}"/>
              </a:ext>
            </a:extLst>
          </p:cNvPr>
          <p:cNvSpPr>
            <a:spLocks noGrp="1"/>
          </p:cNvSpPr>
          <p:nvPr>
            <p:ph type="body" sz="quarter" idx="15"/>
          </p:nvPr>
        </p:nvSpPr>
        <p:spPr/>
        <p:txBody>
          <a:bodyPr/>
          <a:lstStyle/>
          <a:p>
            <a:r>
              <a:rPr lang="en-US" sz="1400" b="1"/>
              <a:t>Education For Better Life</a:t>
            </a:r>
            <a:endParaRPr lang="en-US" sz="1400" b="1" dirty="0"/>
          </a:p>
        </p:txBody>
      </p:sp>
      <p:sp>
        <p:nvSpPr>
          <p:cNvPr id="18" name="Text Placeholder 17">
            <a:extLst>
              <a:ext uri="{FF2B5EF4-FFF2-40B4-BE49-F238E27FC236}">
                <a16:creationId xmlns:a16="http://schemas.microsoft.com/office/drawing/2014/main" id="{09E014F8-8618-4D28-BB76-7D0F1DA709F2}"/>
              </a:ext>
            </a:extLst>
          </p:cNvPr>
          <p:cNvSpPr>
            <a:spLocks noGrp="1"/>
          </p:cNvSpPr>
          <p:nvPr>
            <p:ph type="body" sz="quarter" idx="16"/>
          </p:nvPr>
        </p:nvSpPr>
        <p:spPr/>
        <p:txBody>
          <a:bodyPr/>
          <a:lstStyle/>
          <a:p>
            <a:r>
              <a:rPr lang="en-US" sz="1200">
                <a:solidFill>
                  <a:schemeClr val="tx1">
                    <a:lumMod val="50000"/>
                    <a:lumOff val="50000"/>
                  </a:schemeClr>
                </a:solidFill>
              </a:rPr>
              <a:t>Fusce condimentum velar urna ligula, in semper quis e eleifend vitae. Nam null I tortor augue </a:t>
            </a:r>
            <a:r>
              <a:rPr lang="it-IT" sz="1200">
                <a:solidFill>
                  <a:schemeClr val="tx1">
                    <a:lumMod val="50000"/>
                    <a:lumOff val="50000"/>
                  </a:schemeClr>
                </a:solidFill>
              </a:rPr>
              <a:t>in viverra neque velarosa semper vitae </a:t>
            </a:r>
            <a:r>
              <a:rPr lang="fr-FR" sz="1200">
                <a:solidFill>
                  <a:schemeClr val="tx1">
                    <a:lumMod val="50000"/>
                    <a:lumOff val="50000"/>
                  </a:schemeClr>
                </a:solidFill>
              </a:rPr>
              <a:t>ed elit quis felis aliquam.</a:t>
            </a:r>
            <a:endParaRPr lang="en-US" sz="1200" dirty="0">
              <a:solidFill>
                <a:schemeClr val="tx1">
                  <a:lumMod val="50000"/>
                  <a:lumOff val="50000"/>
                </a:schemeClr>
              </a:solidFill>
            </a:endParaRPr>
          </a:p>
        </p:txBody>
      </p:sp>
      <p:sp>
        <p:nvSpPr>
          <p:cNvPr id="19" name="Text Placeholder 18">
            <a:extLst>
              <a:ext uri="{FF2B5EF4-FFF2-40B4-BE49-F238E27FC236}">
                <a16:creationId xmlns:a16="http://schemas.microsoft.com/office/drawing/2014/main" id="{8F6871DE-EFD8-4458-B57B-EA75493C47C8}"/>
              </a:ext>
            </a:extLst>
          </p:cNvPr>
          <p:cNvSpPr>
            <a:spLocks noGrp="1"/>
          </p:cNvSpPr>
          <p:nvPr>
            <p:ph type="body" sz="quarter" idx="17"/>
          </p:nvPr>
        </p:nvSpPr>
        <p:spPr/>
        <p:txBody>
          <a:bodyPr/>
          <a:lstStyle/>
          <a:p>
            <a:r>
              <a:rPr lang="en-US"/>
              <a:t>01</a:t>
            </a:r>
            <a:endParaRPr lang="en-ID"/>
          </a:p>
        </p:txBody>
      </p:sp>
      <p:sp>
        <p:nvSpPr>
          <p:cNvPr id="20" name="Text Placeholder 19">
            <a:extLst>
              <a:ext uri="{FF2B5EF4-FFF2-40B4-BE49-F238E27FC236}">
                <a16:creationId xmlns:a16="http://schemas.microsoft.com/office/drawing/2014/main" id="{02C5D9FD-A1FE-4C0C-9238-0ABD74CAD558}"/>
              </a:ext>
            </a:extLst>
          </p:cNvPr>
          <p:cNvSpPr>
            <a:spLocks noGrp="1"/>
          </p:cNvSpPr>
          <p:nvPr>
            <p:ph type="body" sz="quarter" idx="18"/>
          </p:nvPr>
        </p:nvSpPr>
        <p:spPr/>
        <p:txBody>
          <a:bodyPr/>
          <a:lstStyle/>
          <a:p>
            <a:r>
              <a:rPr lang="en-US"/>
              <a:t>02</a:t>
            </a:r>
            <a:endParaRPr lang="en-ID"/>
          </a:p>
        </p:txBody>
      </p:sp>
      <p:sp>
        <p:nvSpPr>
          <p:cNvPr id="24" name="Text Placeholder 23">
            <a:extLst>
              <a:ext uri="{FF2B5EF4-FFF2-40B4-BE49-F238E27FC236}">
                <a16:creationId xmlns:a16="http://schemas.microsoft.com/office/drawing/2014/main" id="{402C4289-FE2A-4EFD-B6C1-F926FCAD7B3E}"/>
              </a:ext>
            </a:extLst>
          </p:cNvPr>
          <p:cNvSpPr>
            <a:spLocks noGrp="1"/>
          </p:cNvSpPr>
          <p:nvPr>
            <p:ph type="body" sz="quarter" idx="19"/>
          </p:nvPr>
        </p:nvSpPr>
        <p:spPr/>
        <p:txBody>
          <a:bodyPr/>
          <a:lstStyle/>
          <a:p>
            <a:r>
              <a:rPr lang="en-US" sz="1200">
                <a:solidFill>
                  <a:schemeClr val="tx1">
                    <a:lumMod val="50000"/>
                    <a:lumOff val="50000"/>
                  </a:schemeClr>
                </a:solidFill>
              </a:rPr>
              <a:t>Mauris pretiume efficituri mi ut aliquam. Cras sed sapien id elit cursus placerat in nec dolor. Mauris vitae ipsum ex. Donec non metus vitae lorem e malesuada venenatis. Curabitur ut rutrum nulla, feugiat ornare velit. Proin mattis etellus eros, et pharetra dui el vestibulume ut. Mauris quis mauris non sem consectetur lobortino null sit amet quis dolor. In lacinia magna vitae neque maximus cursus nec vel velit. Donec non convallis quam. Vela curabitur aliquam eros in magna dapibus dapibus. Aenean e felis id felis ornare faucibus quis sit amet nunc.</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3348046118"/>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Rounded Corners 1">
            <a:extLst>
              <a:ext uri="{FF2B5EF4-FFF2-40B4-BE49-F238E27FC236}">
                <a16:creationId xmlns:a16="http://schemas.microsoft.com/office/drawing/2014/main" id="{17D062D3-F04B-4328-A174-5C60664CC54F}"/>
              </a:ext>
            </a:extLst>
          </p:cNvPr>
          <p:cNvSpPr/>
          <p:nvPr/>
        </p:nvSpPr>
        <p:spPr>
          <a:xfrm>
            <a:off x="6096000" y="441326"/>
            <a:ext cx="5688013" cy="5969656"/>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Oval 5">
            <a:extLst>
              <a:ext uri="{FF2B5EF4-FFF2-40B4-BE49-F238E27FC236}">
                <a16:creationId xmlns:a16="http://schemas.microsoft.com/office/drawing/2014/main" id="{E80B65A9-9DA6-4109-9CA9-33DC7A85655A}"/>
              </a:ext>
            </a:extLst>
          </p:cNvPr>
          <p:cNvSpPr/>
          <p:nvPr/>
        </p:nvSpPr>
        <p:spPr>
          <a:xfrm>
            <a:off x="6732463" y="2628123"/>
            <a:ext cx="774360" cy="774362"/>
          </a:xfrm>
          <a:prstGeom prst="ellips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rtlCol="0" anchor="ctr"/>
          <a:lstStyle/>
          <a:p>
            <a:pPr algn="ctr"/>
            <a:endParaRPr lang="en-US" sz="3600" b="1" dirty="0">
              <a:latin typeface="+mj-lt"/>
            </a:endParaRPr>
          </a:p>
        </p:txBody>
      </p:sp>
      <p:sp>
        <p:nvSpPr>
          <p:cNvPr id="10" name="Oval 9">
            <a:extLst>
              <a:ext uri="{FF2B5EF4-FFF2-40B4-BE49-F238E27FC236}">
                <a16:creationId xmlns:a16="http://schemas.microsoft.com/office/drawing/2014/main" id="{57F42821-273B-42CF-8AA9-1425E2B22076}"/>
              </a:ext>
            </a:extLst>
          </p:cNvPr>
          <p:cNvSpPr/>
          <p:nvPr/>
        </p:nvSpPr>
        <p:spPr>
          <a:xfrm>
            <a:off x="6732463" y="3874138"/>
            <a:ext cx="774360" cy="774362"/>
          </a:xfrm>
          <a:prstGeom prst="ellipse">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rtlCol="0" anchor="ctr"/>
          <a:lstStyle/>
          <a:p>
            <a:pPr algn="ctr"/>
            <a:endParaRPr lang="en-US" sz="3600" b="1" dirty="0">
              <a:latin typeface="+mj-lt"/>
            </a:endParaRPr>
          </a:p>
        </p:txBody>
      </p:sp>
      <p:sp>
        <p:nvSpPr>
          <p:cNvPr id="14" name="Oval 13">
            <a:extLst>
              <a:ext uri="{FF2B5EF4-FFF2-40B4-BE49-F238E27FC236}">
                <a16:creationId xmlns:a16="http://schemas.microsoft.com/office/drawing/2014/main" id="{D0EDD05D-93F0-4587-96C9-B358387086FB}"/>
              </a:ext>
            </a:extLst>
          </p:cNvPr>
          <p:cNvSpPr/>
          <p:nvPr/>
        </p:nvSpPr>
        <p:spPr>
          <a:xfrm>
            <a:off x="6732463" y="5120153"/>
            <a:ext cx="774360" cy="774362"/>
          </a:xfrm>
          <a:prstGeom prst="ellipse">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wrap="none" rtlCol="0" anchor="ctr"/>
          <a:lstStyle/>
          <a:p>
            <a:pPr algn="ctr"/>
            <a:endParaRPr lang="en-US" sz="3600" b="1" dirty="0">
              <a:latin typeface="+mj-lt"/>
            </a:endParaRPr>
          </a:p>
        </p:txBody>
      </p:sp>
      <p:sp>
        <p:nvSpPr>
          <p:cNvPr id="29" name="Picture Placeholder 28">
            <a:extLst>
              <a:ext uri="{FF2B5EF4-FFF2-40B4-BE49-F238E27FC236}">
                <a16:creationId xmlns:a16="http://schemas.microsoft.com/office/drawing/2014/main" id="{0F145D3D-15A9-481E-A926-68219DEF3CAF}"/>
              </a:ext>
            </a:extLst>
          </p:cNvPr>
          <p:cNvSpPr>
            <a:spLocks noGrp="1"/>
          </p:cNvSpPr>
          <p:nvPr>
            <p:ph type="pic" sz="quarter" idx="14"/>
          </p:nvPr>
        </p:nvSpPr>
        <p:spPr/>
      </p:sp>
      <p:sp>
        <p:nvSpPr>
          <p:cNvPr id="23" name="Title 22">
            <a:extLst>
              <a:ext uri="{FF2B5EF4-FFF2-40B4-BE49-F238E27FC236}">
                <a16:creationId xmlns:a16="http://schemas.microsoft.com/office/drawing/2014/main" id="{570D0A0E-6B5E-4094-8E21-3332B04A148E}"/>
              </a:ext>
            </a:extLst>
          </p:cNvPr>
          <p:cNvSpPr>
            <a:spLocks noGrp="1"/>
          </p:cNvSpPr>
          <p:nvPr>
            <p:ph type="title"/>
          </p:nvPr>
        </p:nvSpPr>
        <p:spPr/>
        <p:txBody>
          <a:bodyPr/>
          <a:lstStyle/>
          <a:p>
            <a:r>
              <a:rPr lang="en-US" sz="3200" b="1">
                <a:latin typeface="+mj-lt"/>
              </a:rPr>
              <a:t>Learn Everywhere and Everytime.</a:t>
            </a:r>
            <a:endParaRPr lang="en-US" sz="3200" b="1" dirty="0">
              <a:latin typeface="+mj-lt"/>
            </a:endParaRPr>
          </a:p>
        </p:txBody>
      </p:sp>
      <p:sp>
        <p:nvSpPr>
          <p:cNvPr id="24" name="Text Placeholder 23">
            <a:extLst>
              <a:ext uri="{FF2B5EF4-FFF2-40B4-BE49-F238E27FC236}">
                <a16:creationId xmlns:a16="http://schemas.microsoft.com/office/drawing/2014/main" id="{A97C0B41-6F3A-4483-BF93-7F829F81205A}"/>
              </a:ext>
            </a:extLst>
          </p:cNvPr>
          <p:cNvSpPr>
            <a:spLocks noGrp="1"/>
          </p:cNvSpPr>
          <p:nvPr>
            <p:ph type="body" sz="quarter" idx="10"/>
          </p:nvPr>
        </p:nvSpPr>
        <p:spPr/>
        <p:txBody>
          <a:bodyPr/>
          <a:lstStyle/>
          <a:p>
            <a:r>
              <a:rPr lang="en-US" sz="1400" b="1"/>
              <a:t>Learning for higher education and skill</a:t>
            </a:r>
            <a:endParaRPr lang="en-US" sz="1400" b="1" dirty="0"/>
          </a:p>
        </p:txBody>
      </p:sp>
      <p:sp>
        <p:nvSpPr>
          <p:cNvPr id="25" name="Text Placeholder 24">
            <a:extLst>
              <a:ext uri="{FF2B5EF4-FFF2-40B4-BE49-F238E27FC236}">
                <a16:creationId xmlns:a16="http://schemas.microsoft.com/office/drawing/2014/main" id="{8DCFBB82-A665-4365-9015-1F9DB30F8028}"/>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Donec sed elit quis</a:t>
            </a:r>
            <a:endParaRPr lang="en-US" sz="1200" dirty="0">
              <a:solidFill>
                <a:schemeClr val="tx1">
                  <a:lumMod val="50000"/>
                  <a:lumOff val="50000"/>
                </a:schemeClr>
              </a:solidFill>
            </a:endParaRPr>
          </a:p>
        </p:txBody>
      </p:sp>
      <p:sp>
        <p:nvSpPr>
          <p:cNvPr id="30" name="Text Placeholder 29">
            <a:extLst>
              <a:ext uri="{FF2B5EF4-FFF2-40B4-BE49-F238E27FC236}">
                <a16:creationId xmlns:a16="http://schemas.microsoft.com/office/drawing/2014/main" id="{324905E3-FA74-45FF-8FC6-3BBB39BBD480}"/>
              </a:ext>
            </a:extLst>
          </p:cNvPr>
          <p:cNvSpPr>
            <a:spLocks noGrp="1"/>
          </p:cNvSpPr>
          <p:nvPr>
            <p:ph type="body" sz="quarter" idx="15"/>
          </p:nvPr>
        </p:nvSpPr>
        <p:spPr/>
        <p:txBody>
          <a:bodyPr/>
          <a:lstStyle/>
          <a:p>
            <a:r>
              <a:rPr lang="en-US" sz="1200">
                <a:solidFill>
                  <a:schemeClr val="tx1">
                    <a:lumMod val="50000"/>
                    <a:lumOff val="50000"/>
                  </a:schemeClr>
                </a:solidFill>
              </a:rPr>
              <a:t>Nulla feugiat ornare velit. Proin mattis etellus eros, et pharetra dui el vestibulume ut. Mauris quis mauris non sem consectetur lobortino null sit amet quis dolor. In lacinia magna vitae neque maximus cursus nec vel velit. Donec non convallis quam. Vela curabitur aliquam eros in magna dapibus dapibus. </a:t>
            </a:r>
            <a:endParaRPr lang="en-US" sz="1200" dirty="0">
              <a:solidFill>
                <a:schemeClr val="tx1">
                  <a:lumMod val="50000"/>
                  <a:lumOff val="50000"/>
                </a:schemeClr>
              </a:solidFill>
            </a:endParaRPr>
          </a:p>
        </p:txBody>
      </p:sp>
      <p:sp>
        <p:nvSpPr>
          <p:cNvPr id="31" name="Text Placeholder 30">
            <a:extLst>
              <a:ext uri="{FF2B5EF4-FFF2-40B4-BE49-F238E27FC236}">
                <a16:creationId xmlns:a16="http://schemas.microsoft.com/office/drawing/2014/main" id="{17EB763B-50C7-48FC-8559-665A6E37B3FD}"/>
              </a:ext>
            </a:extLst>
          </p:cNvPr>
          <p:cNvSpPr>
            <a:spLocks noGrp="1"/>
          </p:cNvSpPr>
          <p:nvPr>
            <p:ph type="body" sz="quarter" idx="16"/>
          </p:nvPr>
        </p:nvSpPr>
        <p:spPr/>
        <p:txBody>
          <a:bodyPr/>
          <a:lstStyle/>
          <a:p>
            <a:r>
              <a:rPr lang="en-US" sz="1400" b="1"/>
              <a:t>Learning Everywhere And Everytime</a:t>
            </a:r>
            <a:endParaRPr lang="en-US" sz="1400" b="1" dirty="0"/>
          </a:p>
        </p:txBody>
      </p:sp>
      <p:sp>
        <p:nvSpPr>
          <p:cNvPr id="32" name="Text Placeholder 31">
            <a:extLst>
              <a:ext uri="{FF2B5EF4-FFF2-40B4-BE49-F238E27FC236}">
                <a16:creationId xmlns:a16="http://schemas.microsoft.com/office/drawing/2014/main" id="{44EF4522-310B-44BB-B6B4-3098B18D3825}"/>
              </a:ext>
            </a:extLst>
          </p:cNvPr>
          <p:cNvSpPr>
            <a:spLocks noGrp="1"/>
          </p:cNvSpPr>
          <p:nvPr>
            <p:ph type="body" sz="quarter" idx="17"/>
          </p:nvPr>
        </p:nvSpPr>
        <p:spPr/>
        <p:txBody>
          <a:bodyPr/>
          <a:lstStyle/>
          <a:p>
            <a:r>
              <a:rPr lang="en-US" sz="1200">
                <a:solidFill>
                  <a:schemeClr val="tx1">
                    <a:lumMod val="50000"/>
                    <a:lumOff val="50000"/>
                  </a:schemeClr>
                </a:solidFill>
              </a:rPr>
              <a:t>Fusce condimentum urna ligula, in viverra neque eleifend vitae. Donec sed elit quis</a:t>
            </a:r>
            <a:endParaRPr lang="en-US" sz="1200" dirty="0">
              <a:solidFill>
                <a:schemeClr val="tx1">
                  <a:lumMod val="50000"/>
                  <a:lumOff val="50000"/>
                </a:schemeClr>
              </a:solidFill>
            </a:endParaRPr>
          </a:p>
        </p:txBody>
      </p:sp>
      <p:sp>
        <p:nvSpPr>
          <p:cNvPr id="33" name="Text Placeholder 32">
            <a:extLst>
              <a:ext uri="{FF2B5EF4-FFF2-40B4-BE49-F238E27FC236}">
                <a16:creationId xmlns:a16="http://schemas.microsoft.com/office/drawing/2014/main" id="{8D73219D-D8CB-41C5-8899-451BF0FF8ADF}"/>
              </a:ext>
            </a:extLst>
          </p:cNvPr>
          <p:cNvSpPr>
            <a:spLocks noGrp="1"/>
          </p:cNvSpPr>
          <p:nvPr>
            <p:ph type="body" sz="quarter" idx="18"/>
          </p:nvPr>
        </p:nvSpPr>
        <p:spPr/>
        <p:txBody>
          <a:bodyPr/>
          <a:lstStyle/>
          <a:p>
            <a:r>
              <a:rPr lang="en-US" sz="1400" b="1"/>
              <a:t>Education For Better Life</a:t>
            </a:r>
            <a:endParaRPr lang="en-US" sz="1400" b="1" dirty="0"/>
          </a:p>
        </p:txBody>
      </p:sp>
      <p:sp>
        <p:nvSpPr>
          <p:cNvPr id="34" name="Text Placeholder 33">
            <a:extLst>
              <a:ext uri="{FF2B5EF4-FFF2-40B4-BE49-F238E27FC236}">
                <a16:creationId xmlns:a16="http://schemas.microsoft.com/office/drawing/2014/main" id="{8169DB8D-0BFA-4326-9435-3D96FEA893B7}"/>
              </a:ext>
            </a:extLst>
          </p:cNvPr>
          <p:cNvSpPr>
            <a:spLocks noGrp="1"/>
          </p:cNvSpPr>
          <p:nvPr>
            <p:ph type="body" sz="quarter" idx="19"/>
          </p:nvPr>
        </p:nvSpPr>
        <p:spPr/>
        <p:txBody>
          <a:bodyPr/>
          <a:lstStyle/>
          <a:p>
            <a:r>
              <a:rPr lang="en-US" sz="1200">
                <a:solidFill>
                  <a:schemeClr val="tx1">
                    <a:lumMod val="50000"/>
                    <a:lumOff val="50000"/>
                  </a:schemeClr>
                </a:solidFill>
              </a:rPr>
              <a:t>Fusce condimentum urna ligula, in viverra neque eleifend vitae. Donec sed elit quis</a:t>
            </a:r>
            <a:endParaRPr lang="en-US" sz="1200" dirty="0">
              <a:solidFill>
                <a:schemeClr val="tx1">
                  <a:lumMod val="50000"/>
                  <a:lumOff val="50000"/>
                </a:schemeClr>
              </a:solidFill>
            </a:endParaRPr>
          </a:p>
        </p:txBody>
      </p:sp>
      <p:sp>
        <p:nvSpPr>
          <p:cNvPr id="35" name="Text Placeholder 34">
            <a:extLst>
              <a:ext uri="{FF2B5EF4-FFF2-40B4-BE49-F238E27FC236}">
                <a16:creationId xmlns:a16="http://schemas.microsoft.com/office/drawing/2014/main" id="{FC3768CC-8FF5-4618-B7E1-F2E02745F865}"/>
              </a:ext>
            </a:extLst>
          </p:cNvPr>
          <p:cNvSpPr>
            <a:spLocks noGrp="1"/>
          </p:cNvSpPr>
          <p:nvPr>
            <p:ph type="body" sz="quarter" idx="20"/>
          </p:nvPr>
        </p:nvSpPr>
        <p:spPr/>
        <p:txBody>
          <a:bodyPr/>
          <a:lstStyle/>
          <a:p>
            <a:r>
              <a:rPr lang="en-US"/>
              <a:t>01</a:t>
            </a:r>
            <a:endParaRPr lang="en-ID"/>
          </a:p>
        </p:txBody>
      </p:sp>
      <p:sp>
        <p:nvSpPr>
          <p:cNvPr id="39" name="Text Placeholder 38">
            <a:extLst>
              <a:ext uri="{FF2B5EF4-FFF2-40B4-BE49-F238E27FC236}">
                <a16:creationId xmlns:a16="http://schemas.microsoft.com/office/drawing/2014/main" id="{E173BDC8-CBC8-4A7F-A3E1-5868FCD3F0B0}"/>
              </a:ext>
            </a:extLst>
          </p:cNvPr>
          <p:cNvSpPr>
            <a:spLocks noGrp="1"/>
          </p:cNvSpPr>
          <p:nvPr>
            <p:ph type="body" sz="quarter" idx="21"/>
          </p:nvPr>
        </p:nvSpPr>
        <p:spPr/>
        <p:txBody>
          <a:bodyPr/>
          <a:lstStyle/>
          <a:p>
            <a:r>
              <a:rPr lang="en-US"/>
              <a:t>02</a:t>
            </a:r>
            <a:endParaRPr lang="en-ID"/>
          </a:p>
        </p:txBody>
      </p:sp>
      <p:sp>
        <p:nvSpPr>
          <p:cNvPr id="40" name="Text Placeholder 39">
            <a:extLst>
              <a:ext uri="{FF2B5EF4-FFF2-40B4-BE49-F238E27FC236}">
                <a16:creationId xmlns:a16="http://schemas.microsoft.com/office/drawing/2014/main" id="{FC643ED6-886E-41BD-9203-1EE758E9A7C9}"/>
              </a:ext>
            </a:extLst>
          </p:cNvPr>
          <p:cNvSpPr>
            <a:spLocks noGrp="1"/>
          </p:cNvSpPr>
          <p:nvPr>
            <p:ph type="body" sz="quarter" idx="22"/>
          </p:nvPr>
        </p:nvSpPr>
        <p:spPr/>
        <p:txBody>
          <a:bodyPr/>
          <a:lstStyle/>
          <a:p>
            <a:r>
              <a:rPr lang="en-US"/>
              <a:t>03</a:t>
            </a:r>
            <a:endParaRPr lang="en-ID"/>
          </a:p>
        </p:txBody>
      </p:sp>
    </p:spTree>
    <p:extLst>
      <p:ext uri="{BB962C8B-B14F-4D97-AF65-F5344CB8AC3E}">
        <p14:creationId xmlns:p14="http://schemas.microsoft.com/office/powerpoint/2010/main" val="2228870624"/>
      </p:ext>
    </p:extLst>
  </p:cSld>
  <p:clrMapOvr>
    <a:masterClrMapping/>
  </p:clrMapOvr>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781C4F8B-4A45-4770-AD12-3E52D17DCFBB}"/>
              </a:ext>
            </a:extLst>
          </p:cNvPr>
          <p:cNvSpPr>
            <a:spLocks noGrp="1"/>
          </p:cNvSpPr>
          <p:nvPr>
            <p:ph type="title"/>
          </p:nvPr>
        </p:nvSpPr>
        <p:spPr/>
        <p:txBody>
          <a:bodyPr/>
          <a:lstStyle/>
          <a:p>
            <a:r>
              <a:rPr lang="en-US" sz="3200" b="1">
                <a:latin typeface="+mj-lt"/>
              </a:rPr>
              <a:t>Meet Our Headmaster</a:t>
            </a:r>
            <a:endParaRPr lang="en-US" sz="3200" b="1" dirty="0">
              <a:solidFill>
                <a:schemeClr val="accent2"/>
              </a:solidFill>
              <a:latin typeface="+mj-lt"/>
            </a:endParaRPr>
          </a:p>
        </p:txBody>
      </p:sp>
      <p:sp>
        <p:nvSpPr>
          <p:cNvPr id="4" name="Text Placeholder 3">
            <a:extLst>
              <a:ext uri="{FF2B5EF4-FFF2-40B4-BE49-F238E27FC236}">
                <a16:creationId xmlns:a16="http://schemas.microsoft.com/office/drawing/2014/main" id="{6EFDA720-84E6-40CE-A399-442E175E1F01}"/>
              </a:ext>
            </a:extLst>
          </p:cNvPr>
          <p:cNvSpPr>
            <a:spLocks noGrp="1"/>
          </p:cNvSpPr>
          <p:nvPr>
            <p:ph type="body" sz="quarter" idx="10"/>
          </p:nvPr>
        </p:nvSpPr>
        <p:spPr/>
        <p:txBody>
          <a:bodyPr/>
          <a:lstStyle/>
          <a:p>
            <a:r>
              <a:rPr lang="en-US" sz="1400" b="1"/>
              <a:t>Amanda Carly</a:t>
            </a:r>
            <a:endParaRPr lang="en-US" sz="1400" b="1" dirty="0"/>
          </a:p>
        </p:txBody>
      </p:sp>
      <p:sp>
        <p:nvSpPr>
          <p:cNvPr id="5" name="Text Placeholder 4">
            <a:extLst>
              <a:ext uri="{FF2B5EF4-FFF2-40B4-BE49-F238E27FC236}">
                <a16:creationId xmlns:a16="http://schemas.microsoft.com/office/drawing/2014/main" id="{DF241594-613E-4EAD-A052-208CBD29FA6D}"/>
              </a:ext>
            </a:extLst>
          </p:cNvPr>
          <p:cNvSpPr>
            <a:spLocks noGrp="1"/>
          </p:cNvSpPr>
          <p:nvPr>
            <p:ph type="body" sz="quarter" idx="11"/>
          </p:nvPr>
        </p:nvSpPr>
        <p:spPr/>
        <p:txBody>
          <a:bodyPr/>
          <a:lstStyle/>
          <a:p>
            <a:r>
              <a:rPr lang="en-US" sz="1200">
                <a:solidFill>
                  <a:schemeClr val="tx1">
                    <a:lumMod val="50000"/>
                    <a:lumOff val="50000"/>
                  </a:schemeClr>
                </a:solidFill>
              </a:rPr>
              <a:t>Fusce condimentum urna ligula, in viverra neque eleifend vitae. Donec sed e elit quis felis aliquam bibendum ac ut sed neque. Nunc vitae lobortis enim. Mauris laoreet vela in urna felis nul done e elit lobortis fusce domot ac ut nunc velar semper sed elit quis donec auctor. </a:t>
            </a:r>
            <a:endParaRPr lang="en-US" sz="1200" dirty="0">
              <a:solidFill>
                <a:schemeClr val="tx1">
                  <a:lumMod val="50000"/>
                  <a:lumOff val="50000"/>
                </a:schemeClr>
              </a:solidFill>
            </a:endParaRPr>
          </a:p>
        </p:txBody>
      </p:sp>
      <p:sp>
        <p:nvSpPr>
          <p:cNvPr id="6" name="Text Placeholder 5">
            <a:extLst>
              <a:ext uri="{FF2B5EF4-FFF2-40B4-BE49-F238E27FC236}">
                <a16:creationId xmlns:a16="http://schemas.microsoft.com/office/drawing/2014/main" id="{DBE3F9ED-FDB4-40C9-B5CE-29320B27C71E}"/>
              </a:ext>
            </a:extLst>
          </p:cNvPr>
          <p:cNvSpPr>
            <a:spLocks noGrp="1"/>
          </p:cNvSpPr>
          <p:nvPr>
            <p:ph type="body" sz="quarter" idx="12"/>
          </p:nvPr>
        </p:nvSpPr>
        <p:spPr/>
        <p:txBody>
          <a:bodyPr/>
          <a:lstStyle/>
          <a:p>
            <a:r>
              <a:rPr lang="en-US" sz="1400" b="1"/>
              <a:t>Career History</a:t>
            </a:r>
            <a:endParaRPr lang="en-US" sz="1400" b="1" dirty="0"/>
          </a:p>
        </p:txBody>
      </p:sp>
      <p:sp>
        <p:nvSpPr>
          <p:cNvPr id="7" name="Text Placeholder 6">
            <a:extLst>
              <a:ext uri="{FF2B5EF4-FFF2-40B4-BE49-F238E27FC236}">
                <a16:creationId xmlns:a16="http://schemas.microsoft.com/office/drawing/2014/main" id="{10C7A3B2-D157-4620-8655-DCD7AEFA5450}"/>
              </a:ext>
            </a:extLst>
          </p:cNvPr>
          <p:cNvSpPr>
            <a:spLocks noGrp="1"/>
          </p:cNvSpPr>
          <p:nvPr>
            <p:ph type="body" sz="quarter" idx="13"/>
          </p:nvPr>
        </p:nvSpPr>
        <p:spPr/>
        <p:txBody>
          <a:bodyPr/>
          <a:lstStyle/>
          <a:p>
            <a:r>
              <a:rPr lang="en-US" sz="1400">
                <a:solidFill>
                  <a:schemeClr val="tx1">
                    <a:lumMod val="50000"/>
                    <a:lumOff val="50000"/>
                  </a:schemeClr>
                </a:solidFill>
              </a:rPr>
              <a:t>1993 – 1997 Los Santos University</a:t>
            </a:r>
          </a:p>
          <a:p>
            <a:r>
              <a:rPr lang="en-US" sz="1400">
                <a:solidFill>
                  <a:schemeClr val="tx1">
                    <a:lumMod val="50000"/>
                    <a:lumOff val="50000"/>
                  </a:schemeClr>
                </a:solidFill>
              </a:rPr>
              <a:t>1997 – 2001 University of San Fierro</a:t>
            </a:r>
          </a:p>
          <a:p>
            <a:r>
              <a:rPr lang="en-US" sz="1400">
                <a:solidFill>
                  <a:schemeClr val="tx1">
                    <a:lumMod val="50000"/>
                    <a:lumOff val="50000"/>
                  </a:schemeClr>
                </a:solidFill>
              </a:rPr>
              <a:t>2002 – 2006 San Fierro Art University</a:t>
            </a:r>
          </a:p>
          <a:p>
            <a:r>
              <a:rPr lang="en-US" sz="1400">
                <a:solidFill>
                  <a:schemeClr val="tx1">
                    <a:lumMod val="50000"/>
                    <a:lumOff val="50000"/>
                  </a:schemeClr>
                </a:solidFill>
              </a:rPr>
              <a:t>2007 – 2011 Las Venturas University</a:t>
            </a:r>
            <a:endParaRPr lang="en-US" sz="1400" dirty="0">
              <a:solidFill>
                <a:schemeClr val="tx1">
                  <a:lumMod val="50000"/>
                  <a:lumOff val="50000"/>
                </a:schemeClr>
              </a:solidFill>
            </a:endParaRPr>
          </a:p>
        </p:txBody>
      </p:sp>
      <p:sp>
        <p:nvSpPr>
          <p:cNvPr id="8" name="Picture Placeholder 7">
            <a:extLst>
              <a:ext uri="{FF2B5EF4-FFF2-40B4-BE49-F238E27FC236}">
                <a16:creationId xmlns:a16="http://schemas.microsoft.com/office/drawing/2014/main" id="{E1B11285-8083-468E-BACF-20D7EE83ACC4}"/>
              </a:ext>
            </a:extLst>
          </p:cNvPr>
          <p:cNvSpPr>
            <a:spLocks noGrp="1"/>
          </p:cNvSpPr>
          <p:nvPr>
            <p:ph type="pic" sz="quarter" idx="14"/>
          </p:nvPr>
        </p:nvSpPr>
        <p:spPr/>
      </p:sp>
      <p:sp>
        <p:nvSpPr>
          <p:cNvPr id="15" name="Freeform: Shape 14">
            <a:extLst>
              <a:ext uri="{FF2B5EF4-FFF2-40B4-BE49-F238E27FC236}">
                <a16:creationId xmlns:a16="http://schemas.microsoft.com/office/drawing/2014/main" id="{357886D0-54B7-4F1D-AD17-98F6603D9DAD}"/>
              </a:ext>
            </a:extLst>
          </p:cNvPr>
          <p:cNvSpPr/>
          <p:nvPr/>
        </p:nvSpPr>
        <p:spPr>
          <a:xfrm rot="8692608">
            <a:off x="5066601" y="-713171"/>
            <a:ext cx="3231290" cy="2439180"/>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4">
              <a:alpha val="60000"/>
            </a:schemeClr>
          </a:solidFill>
          <a:ln w="586" cap="flat">
            <a:noFill/>
            <a:prstDash val="solid"/>
            <a:miter/>
          </a:ln>
        </p:spPr>
        <p:txBody>
          <a:bodyPr rtlCol="0" anchor="ctr"/>
          <a:lstStyle/>
          <a:p>
            <a:endParaRPr lang="en-US"/>
          </a:p>
        </p:txBody>
      </p:sp>
    </p:spTree>
    <p:extLst>
      <p:ext uri="{BB962C8B-B14F-4D97-AF65-F5344CB8AC3E}">
        <p14:creationId xmlns:p14="http://schemas.microsoft.com/office/powerpoint/2010/main" val="1878325141"/>
      </p:ext>
    </p:extLst>
  </p:cSld>
  <p:clrMapOvr>
    <a:masterClrMapping/>
  </p:clrMapOvr>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Picture Placeholder 4">
            <a:extLst>
              <a:ext uri="{FF2B5EF4-FFF2-40B4-BE49-F238E27FC236}">
                <a16:creationId xmlns:a16="http://schemas.microsoft.com/office/drawing/2014/main" id="{7841948B-6340-4BFB-92F1-612C70A1ABBD}"/>
              </a:ext>
            </a:extLst>
          </p:cNvPr>
          <p:cNvSpPr>
            <a:spLocks noGrp="1"/>
          </p:cNvSpPr>
          <p:nvPr>
            <p:ph type="pic" sz="quarter" idx="14"/>
          </p:nvPr>
        </p:nvSpPr>
        <p:spPr/>
      </p:sp>
      <p:sp>
        <p:nvSpPr>
          <p:cNvPr id="6" name="Picture Placeholder 5">
            <a:extLst>
              <a:ext uri="{FF2B5EF4-FFF2-40B4-BE49-F238E27FC236}">
                <a16:creationId xmlns:a16="http://schemas.microsoft.com/office/drawing/2014/main" id="{900B48BA-A1C6-450E-93BD-F2CC0F93F748}"/>
              </a:ext>
            </a:extLst>
          </p:cNvPr>
          <p:cNvSpPr>
            <a:spLocks noGrp="1"/>
          </p:cNvSpPr>
          <p:nvPr>
            <p:ph type="pic" sz="quarter" idx="15"/>
          </p:nvPr>
        </p:nvSpPr>
        <p:spPr/>
      </p:sp>
      <p:sp>
        <p:nvSpPr>
          <p:cNvPr id="2" name="Title 1">
            <a:extLst>
              <a:ext uri="{FF2B5EF4-FFF2-40B4-BE49-F238E27FC236}">
                <a16:creationId xmlns:a16="http://schemas.microsoft.com/office/drawing/2014/main" id="{15CD44FC-64C1-4D61-AE03-EF24F9B92EAD}"/>
              </a:ext>
            </a:extLst>
          </p:cNvPr>
          <p:cNvSpPr>
            <a:spLocks noGrp="1"/>
          </p:cNvSpPr>
          <p:nvPr>
            <p:ph type="title"/>
          </p:nvPr>
        </p:nvSpPr>
        <p:spPr/>
        <p:txBody>
          <a:bodyPr/>
          <a:lstStyle/>
          <a:p>
            <a:r>
              <a:rPr lang="en-US" sz="3600" b="1">
                <a:latin typeface="+mj-lt"/>
              </a:rPr>
              <a:t>Learn Everywhere and Everytime.</a:t>
            </a:r>
            <a:endParaRPr lang="en-US" sz="3600" b="1" dirty="0">
              <a:latin typeface="+mj-lt"/>
            </a:endParaRPr>
          </a:p>
        </p:txBody>
      </p:sp>
      <p:sp>
        <p:nvSpPr>
          <p:cNvPr id="3" name="Text Placeholder 2">
            <a:extLst>
              <a:ext uri="{FF2B5EF4-FFF2-40B4-BE49-F238E27FC236}">
                <a16:creationId xmlns:a16="http://schemas.microsoft.com/office/drawing/2014/main" id="{B02B632E-5068-4B7D-B406-96B1CE472351}"/>
              </a:ext>
            </a:extLst>
          </p:cNvPr>
          <p:cNvSpPr>
            <a:spLocks noGrp="1"/>
          </p:cNvSpPr>
          <p:nvPr>
            <p:ph type="body" sz="quarter" idx="10"/>
          </p:nvPr>
        </p:nvSpPr>
        <p:spPr/>
        <p:txBody>
          <a:bodyPr/>
          <a:lstStyle/>
          <a:p>
            <a:r>
              <a:rPr lang="en-US" sz="1400" b="1"/>
              <a:t>Learn Everywhere and Everytime.</a:t>
            </a:r>
            <a:endParaRPr lang="en-US" sz="1400" b="1" dirty="0"/>
          </a:p>
        </p:txBody>
      </p:sp>
      <p:sp>
        <p:nvSpPr>
          <p:cNvPr id="4" name="Text Placeholder 3">
            <a:extLst>
              <a:ext uri="{FF2B5EF4-FFF2-40B4-BE49-F238E27FC236}">
                <a16:creationId xmlns:a16="http://schemas.microsoft.com/office/drawing/2014/main" id="{977EDCC0-5FCF-4892-9A9C-40BC611E8019}"/>
              </a:ext>
            </a:extLst>
          </p:cNvPr>
          <p:cNvSpPr>
            <a:spLocks noGrp="1"/>
          </p:cNvSpPr>
          <p:nvPr>
            <p:ph type="body" sz="quarter" idx="11"/>
          </p:nvPr>
        </p:nvSpPr>
        <p:spPr/>
        <p:txBody>
          <a:bodyPr/>
          <a:lstStyle/>
          <a:p>
            <a:r>
              <a:rPr lang="en-US" sz="1200">
                <a:solidFill>
                  <a:schemeClr val="tx1">
                    <a:lumMod val="50000"/>
                    <a:lumOff val="50000"/>
                  </a:schemeClr>
                </a:solidFill>
              </a:rPr>
              <a:t>Fusce condimentum urnae ligula, in viverra neque eleifend vitae. Donec sed e elit quis defelis aliquam bibendum ac ut sed neque. Nunc vitae lobortis enim. Mauris laoreet de vela in urna felis null done e elit lobortis fusce domot ac ut nunc fusce velar semper sed elit quis donec nunc sed e elit quis aliquam auctor. </a:t>
            </a:r>
            <a:endParaRPr lang="en-US" sz="1200" dirty="0">
              <a:solidFill>
                <a:schemeClr val="tx1">
                  <a:lumMod val="50000"/>
                  <a:lumOff val="50000"/>
                </a:schemeClr>
              </a:solidFill>
            </a:endParaRPr>
          </a:p>
        </p:txBody>
      </p:sp>
      <p:sp>
        <p:nvSpPr>
          <p:cNvPr id="7" name="Text Placeholder 6">
            <a:extLst>
              <a:ext uri="{FF2B5EF4-FFF2-40B4-BE49-F238E27FC236}">
                <a16:creationId xmlns:a16="http://schemas.microsoft.com/office/drawing/2014/main" id="{0F0C9576-E383-4A6E-BDCB-8763F9ECCD2A}"/>
              </a:ext>
            </a:extLst>
          </p:cNvPr>
          <p:cNvSpPr>
            <a:spLocks noGrp="1"/>
          </p:cNvSpPr>
          <p:nvPr>
            <p:ph type="body" sz="quarter" idx="16"/>
          </p:nvPr>
        </p:nvSpPr>
        <p:spPr/>
        <p:txBody>
          <a:bodyPr/>
          <a:lstStyle/>
          <a:p>
            <a:r>
              <a:rPr lang="en-US" sz="1400" b="1"/>
              <a:t>Education For Better Life</a:t>
            </a:r>
            <a:endParaRPr lang="en-US" sz="1400" b="1" dirty="0"/>
          </a:p>
        </p:txBody>
      </p:sp>
      <p:sp>
        <p:nvSpPr>
          <p:cNvPr id="9" name="Text Placeholder 8">
            <a:extLst>
              <a:ext uri="{FF2B5EF4-FFF2-40B4-BE49-F238E27FC236}">
                <a16:creationId xmlns:a16="http://schemas.microsoft.com/office/drawing/2014/main" id="{DAC0987C-F709-44A4-BC12-2172882F8B11}"/>
              </a:ext>
            </a:extLst>
          </p:cNvPr>
          <p:cNvSpPr>
            <a:spLocks noGrp="1"/>
          </p:cNvSpPr>
          <p:nvPr>
            <p:ph type="body" sz="quarter" idx="17"/>
          </p:nvPr>
        </p:nvSpPr>
        <p:spPr/>
        <p:txBody>
          <a:bodyPr/>
          <a:lstStyle/>
          <a:p>
            <a:r>
              <a:rPr lang="en-US" sz="1200">
                <a:solidFill>
                  <a:schemeClr val="tx1">
                    <a:lumMod val="50000"/>
                    <a:lumOff val="50000"/>
                  </a:schemeClr>
                </a:solidFill>
              </a:rPr>
              <a:t>Fusce condimentum urnae ligula, in viverra neque eleifend vitae. Donec sed e elit quis defelis aliquam bibendum ac ut sed neque. Nunc vitae lobortis enim. Mauris laoreet de vela in urna felis null done e elit lobortis fusce domot ac ut nunc fusce velar semper sed elit quis donec nunc sed e elit quis aliquam auctor. </a:t>
            </a:r>
            <a:endParaRPr lang="en-US" sz="1200" dirty="0">
              <a:solidFill>
                <a:schemeClr val="tx1">
                  <a:lumMod val="50000"/>
                  <a:lumOff val="50000"/>
                </a:schemeClr>
              </a:solidFill>
            </a:endParaRPr>
          </a:p>
        </p:txBody>
      </p:sp>
      <p:sp>
        <p:nvSpPr>
          <p:cNvPr id="15" name="Freeform: Shape 14">
            <a:extLst>
              <a:ext uri="{FF2B5EF4-FFF2-40B4-BE49-F238E27FC236}">
                <a16:creationId xmlns:a16="http://schemas.microsoft.com/office/drawing/2014/main" id="{2D53C629-11D0-43E6-858D-C355C70C8E68}"/>
              </a:ext>
            </a:extLst>
          </p:cNvPr>
          <p:cNvSpPr/>
          <p:nvPr/>
        </p:nvSpPr>
        <p:spPr>
          <a:xfrm rot="21170883">
            <a:off x="1759766" y="5451611"/>
            <a:ext cx="4287665" cy="3236598"/>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6">
              <a:alpha val="60000"/>
            </a:schemeClr>
          </a:solidFill>
          <a:ln w="586" cap="flat">
            <a:noFill/>
            <a:prstDash val="solid"/>
            <a:miter/>
          </a:ln>
        </p:spPr>
        <p:txBody>
          <a:bodyPr rtlCol="0" anchor="ctr"/>
          <a:lstStyle/>
          <a:p>
            <a:endParaRPr lang="en-US"/>
          </a:p>
        </p:txBody>
      </p:sp>
    </p:spTree>
    <p:extLst>
      <p:ext uri="{BB962C8B-B14F-4D97-AF65-F5344CB8AC3E}">
        <p14:creationId xmlns:p14="http://schemas.microsoft.com/office/powerpoint/2010/main" val="1252052640"/>
      </p:ext>
    </p:extLst>
  </p:cSld>
  <p:clrMapOvr>
    <a:masterClrMapping/>
  </p:clrMapOvr>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Rounded Corners 1">
            <a:extLst>
              <a:ext uri="{FF2B5EF4-FFF2-40B4-BE49-F238E27FC236}">
                <a16:creationId xmlns:a16="http://schemas.microsoft.com/office/drawing/2014/main" id="{A92BE7D3-B03A-4030-848C-F852B38DC521}"/>
              </a:ext>
            </a:extLst>
          </p:cNvPr>
          <p:cNvSpPr/>
          <p:nvPr/>
        </p:nvSpPr>
        <p:spPr>
          <a:xfrm>
            <a:off x="407987" y="441324"/>
            <a:ext cx="5688013" cy="5923453"/>
          </a:xfrm>
          <a:prstGeom prst="roundRect">
            <a:avLst>
              <a:gd name="adj" fmla="val 8432"/>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3" name="Group 42">
            <a:extLst>
              <a:ext uri="{FF2B5EF4-FFF2-40B4-BE49-F238E27FC236}">
                <a16:creationId xmlns:a16="http://schemas.microsoft.com/office/drawing/2014/main" id="{CEDA7334-A308-4BF8-8A41-22413AF36EE1}"/>
              </a:ext>
            </a:extLst>
          </p:cNvPr>
          <p:cNvGrpSpPr/>
          <p:nvPr/>
        </p:nvGrpSpPr>
        <p:grpSpPr>
          <a:xfrm>
            <a:off x="7052335" y="5042739"/>
            <a:ext cx="508299" cy="512375"/>
            <a:chOff x="4222864" y="834568"/>
            <a:chExt cx="241931" cy="243871"/>
          </a:xfrm>
          <a:solidFill>
            <a:schemeClr val="accent5"/>
          </a:solidFill>
        </p:grpSpPr>
        <p:sp>
          <p:nvSpPr>
            <p:cNvPr id="44" name="Freeform: Shape 43">
              <a:extLst>
                <a:ext uri="{FF2B5EF4-FFF2-40B4-BE49-F238E27FC236}">
                  <a16:creationId xmlns:a16="http://schemas.microsoft.com/office/drawing/2014/main" id="{EBE2D0CB-B616-409D-AC91-5125F3E209B3}"/>
                </a:ext>
              </a:extLst>
            </p:cNvPr>
            <p:cNvSpPr/>
            <p:nvPr/>
          </p:nvSpPr>
          <p:spPr>
            <a:xfrm>
              <a:off x="4360567" y="834568"/>
              <a:ext cx="96974" cy="96974"/>
            </a:xfrm>
            <a:custGeom>
              <a:avLst/>
              <a:gdLst>
                <a:gd name="connsiteX0" fmla="*/ 48642 w 96973"/>
                <a:gd name="connsiteY0" fmla="*/ 97284 h 96973"/>
                <a:gd name="connsiteX1" fmla="*/ 0 w 96973"/>
                <a:gd name="connsiteY1" fmla="*/ 48642 h 96973"/>
                <a:gd name="connsiteX2" fmla="*/ 48642 w 96973"/>
                <a:gd name="connsiteY2" fmla="*/ 0 h 96973"/>
                <a:gd name="connsiteX3" fmla="*/ 97284 w 96973"/>
                <a:gd name="connsiteY3" fmla="*/ 48642 h 96973"/>
                <a:gd name="connsiteX4" fmla="*/ 48642 w 96973"/>
                <a:gd name="connsiteY4" fmla="*/ 97284 h 96973"/>
                <a:gd name="connsiteX5" fmla="*/ 48642 w 96973"/>
                <a:gd name="connsiteY5" fmla="*/ 15516 h 96973"/>
                <a:gd name="connsiteX6" fmla="*/ 15516 w 96973"/>
                <a:gd name="connsiteY6" fmla="*/ 48642 h 96973"/>
                <a:gd name="connsiteX7" fmla="*/ 48642 w 96973"/>
                <a:gd name="connsiteY7" fmla="*/ 81768 h 96973"/>
                <a:gd name="connsiteX8" fmla="*/ 81768 w 96973"/>
                <a:gd name="connsiteY8" fmla="*/ 48642 h 96973"/>
                <a:gd name="connsiteX9" fmla="*/ 48642 w 96973"/>
                <a:gd name="connsiteY9" fmla="*/ 15516 h 969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6973" h="96973">
                  <a:moveTo>
                    <a:pt x="48642" y="97284"/>
                  </a:moveTo>
                  <a:cubicBezTo>
                    <a:pt x="21839" y="97284"/>
                    <a:pt x="0" y="75446"/>
                    <a:pt x="0" y="48642"/>
                  </a:cubicBezTo>
                  <a:cubicBezTo>
                    <a:pt x="0" y="21800"/>
                    <a:pt x="21839" y="0"/>
                    <a:pt x="48642" y="0"/>
                  </a:cubicBezTo>
                  <a:cubicBezTo>
                    <a:pt x="75485" y="0"/>
                    <a:pt x="97284" y="21839"/>
                    <a:pt x="97284" y="48642"/>
                  </a:cubicBezTo>
                  <a:cubicBezTo>
                    <a:pt x="97284" y="75485"/>
                    <a:pt x="75485" y="97284"/>
                    <a:pt x="48642" y="97284"/>
                  </a:cubicBezTo>
                  <a:close/>
                  <a:moveTo>
                    <a:pt x="48642" y="15516"/>
                  </a:moveTo>
                  <a:cubicBezTo>
                    <a:pt x="30372" y="15516"/>
                    <a:pt x="15516" y="30372"/>
                    <a:pt x="15516" y="48642"/>
                  </a:cubicBezTo>
                  <a:cubicBezTo>
                    <a:pt x="15516" y="66912"/>
                    <a:pt x="30372" y="81768"/>
                    <a:pt x="48642" y="81768"/>
                  </a:cubicBezTo>
                  <a:cubicBezTo>
                    <a:pt x="66912" y="81768"/>
                    <a:pt x="81768" y="66912"/>
                    <a:pt x="81768" y="48642"/>
                  </a:cubicBezTo>
                  <a:cubicBezTo>
                    <a:pt x="81768" y="30372"/>
                    <a:pt x="66912" y="15516"/>
                    <a:pt x="48642" y="15516"/>
                  </a:cubicBezTo>
                  <a:close/>
                </a:path>
              </a:pathLst>
            </a:custGeom>
            <a:grpFill/>
            <a:ln w="3867" cap="flat">
              <a:noFill/>
              <a:prstDash val="solid"/>
              <a:miter/>
            </a:ln>
          </p:spPr>
          <p:txBody>
            <a:bodyPr rtlCol="0" anchor="ctr"/>
            <a:lstStyle/>
            <a:p>
              <a:endParaRPr lang="en-ID"/>
            </a:p>
          </p:txBody>
        </p:sp>
        <p:sp>
          <p:nvSpPr>
            <p:cNvPr id="45" name="Freeform: Shape 44">
              <a:extLst>
                <a:ext uri="{FF2B5EF4-FFF2-40B4-BE49-F238E27FC236}">
                  <a16:creationId xmlns:a16="http://schemas.microsoft.com/office/drawing/2014/main" id="{EACE1139-6C01-477A-8FA9-25B806FFCAB9}"/>
                </a:ext>
              </a:extLst>
            </p:cNvPr>
            <p:cNvSpPr/>
            <p:nvPr/>
          </p:nvSpPr>
          <p:spPr>
            <a:xfrm>
              <a:off x="4387363" y="857726"/>
              <a:ext cx="23274" cy="15516"/>
            </a:xfrm>
            <a:custGeom>
              <a:avLst/>
              <a:gdLst>
                <a:gd name="connsiteX0" fmla="*/ 3887 w 23273"/>
                <a:gd name="connsiteY0" fmla="*/ 17339 h 15515"/>
                <a:gd name="connsiteX1" fmla="*/ 1715 w 23273"/>
                <a:gd name="connsiteY1" fmla="*/ 16680 h 15515"/>
                <a:gd name="connsiteX2" fmla="*/ 668 w 23273"/>
                <a:gd name="connsiteY2" fmla="*/ 11288 h 15515"/>
                <a:gd name="connsiteX3" fmla="*/ 21847 w 23273"/>
                <a:gd name="connsiteY3" fmla="*/ 0 h 15515"/>
                <a:gd name="connsiteX4" fmla="*/ 25726 w 23273"/>
                <a:gd name="connsiteY4" fmla="*/ 3879 h 15515"/>
                <a:gd name="connsiteX5" fmla="*/ 21847 w 23273"/>
                <a:gd name="connsiteY5" fmla="*/ 7758 h 15515"/>
                <a:gd name="connsiteX6" fmla="*/ 7107 w 23273"/>
                <a:gd name="connsiteY6" fmla="*/ 15632 h 15515"/>
                <a:gd name="connsiteX7" fmla="*/ 3887 w 23273"/>
                <a:gd name="connsiteY7" fmla="*/ 17339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3273" h="15515">
                  <a:moveTo>
                    <a:pt x="3887" y="17339"/>
                  </a:moveTo>
                  <a:cubicBezTo>
                    <a:pt x="3150" y="17339"/>
                    <a:pt x="2374" y="17145"/>
                    <a:pt x="1715" y="16680"/>
                  </a:cubicBezTo>
                  <a:cubicBezTo>
                    <a:pt x="-69" y="15477"/>
                    <a:pt x="-535" y="13072"/>
                    <a:pt x="668" y="11288"/>
                  </a:cubicBezTo>
                  <a:cubicBezTo>
                    <a:pt x="5400" y="4228"/>
                    <a:pt x="13352" y="0"/>
                    <a:pt x="21847" y="0"/>
                  </a:cubicBezTo>
                  <a:cubicBezTo>
                    <a:pt x="23980" y="0"/>
                    <a:pt x="25726" y="1746"/>
                    <a:pt x="25726" y="3879"/>
                  </a:cubicBezTo>
                  <a:cubicBezTo>
                    <a:pt x="25726" y="6012"/>
                    <a:pt x="23980" y="7758"/>
                    <a:pt x="21847" y="7758"/>
                  </a:cubicBezTo>
                  <a:cubicBezTo>
                    <a:pt x="15912" y="7758"/>
                    <a:pt x="10404" y="10706"/>
                    <a:pt x="7107" y="15632"/>
                  </a:cubicBezTo>
                  <a:cubicBezTo>
                    <a:pt x="6370" y="16757"/>
                    <a:pt x="5128" y="17339"/>
                    <a:pt x="3887" y="17339"/>
                  </a:cubicBezTo>
                  <a:close/>
                </a:path>
              </a:pathLst>
            </a:custGeom>
            <a:grpFill/>
            <a:ln w="3867" cap="flat">
              <a:noFill/>
              <a:prstDash val="solid"/>
              <a:miter/>
            </a:ln>
          </p:spPr>
          <p:txBody>
            <a:bodyPr rtlCol="0" anchor="ctr"/>
            <a:lstStyle/>
            <a:p>
              <a:endParaRPr lang="en-ID"/>
            </a:p>
          </p:txBody>
        </p:sp>
        <p:sp>
          <p:nvSpPr>
            <p:cNvPr id="46" name="Freeform: Shape 45">
              <a:extLst>
                <a:ext uri="{FF2B5EF4-FFF2-40B4-BE49-F238E27FC236}">
                  <a16:creationId xmlns:a16="http://schemas.microsoft.com/office/drawing/2014/main" id="{7A60FD0B-9035-4BF4-86C8-F2EFC233CB46}"/>
                </a:ext>
              </a:extLst>
            </p:cNvPr>
            <p:cNvSpPr/>
            <p:nvPr/>
          </p:nvSpPr>
          <p:spPr>
            <a:xfrm>
              <a:off x="4222864" y="894692"/>
              <a:ext cx="108611" cy="108611"/>
            </a:xfrm>
            <a:custGeom>
              <a:avLst/>
              <a:gdLst>
                <a:gd name="connsiteX0" fmla="*/ 54461 w 108610"/>
                <a:gd name="connsiteY0" fmla="*/ 108921 h 108610"/>
                <a:gd name="connsiteX1" fmla="*/ 0 w 108610"/>
                <a:gd name="connsiteY1" fmla="*/ 54461 h 108610"/>
                <a:gd name="connsiteX2" fmla="*/ 54461 w 108610"/>
                <a:gd name="connsiteY2" fmla="*/ 0 h 108610"/>
                <a:gd name="connsiteX3" fmla="*/ 108921 w 108610"/>
                <a:gd name="connsiteY3" fmla="*/ 54461 h 108610"/>
                <a:gd name="connsiteX4" fmla="*/ 54461 w 108610"/>
                <a:gd name="connsiteY4" fmla="*/ 108921 h 108610"/>
                <a:gd name="connsiteX5" fmla="*/ 54461 w 108610"/>
                <a:gd name="connsiteY5" fmla="*/ 15516 h 108610"/>
                <a:gd name="connsiteX6" fmla="*/ 15516 w 108610"/>
                <a:gd name="connsiteY6" fmla="*/ 54461 h 108610"/>
                <a:gd name="connsiteX7" fmla="*/ 54461 w 108610"/>
                <a:gd name="connsiteY7" fmla="*/ 93405 h 108610"/>
                <a:gd name="connsiteX8" fmla="*/ 93405 w 108610"/>
                <a:gd name="connsiteY8" fmla="*/ 54461 h 108610"/>
                <a:gd name="connsiteX9" fmla="*/ 54461 w 108610"/>
                <a:gd name="connsiteY9" fmla="*/ 15516 h 1086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8610" h="108610">
                  <a:moveTo>
                    <a:pt x="54461" y="108921"/>
                  </a:moveTo>
                  <a:cubicBezTo>
                    <a:pt x="24437" y="108921"/>
                    <a:pt x="0" y="84484"/>
                    <a:pt x="0" y="54461"/>
                  </a:cubicBezTo>
                  <a:cubicBezTo>
                    <a:pt x="0" y="24437"/>
                    <a:pt x="24437" y="0"/>
                    <a:pt x="54461" y="0"/>
                  </a:cubicBezTo>
                  <a:cubicBezTo>
                    <a:pt x="84484" y="0"/>
                    <a:pt x="108921" y="24437"/>
                    <a:pt x="108921" y="54461"/>
                  </a:cubicBezTo>
                  <a:cubicBezTo>
                    <a:pt x="108921" y="84523"/>
                    <a:pt x="84523" y="108921"/>
                    <a:pt x="54461" y="108921"/>
                  </a:cubicBezTo>
                  <a:close/>
                  <a:moveTo>
                    <a:pt x="54461" y="15516"/>
                  </a:moveTo>
                  <a:cubicBezTo>
                    <a:pt x="32971" y="15516"/>
                    <a:pt x="15516" y="32971"/>
                    <a:pt x="15516" y="54461"/>
                  </a:cubicBezTo>
                  <a:cubicBezTo>
                    <a:pt x="15516" y="75950"/>
                    <a:pt x="32971" y="93405"/>
                    <a:pt x="54461" y="93405"/>
                  </a:cubicBezTo>
                  <a:cubicBezTo>
                    <a:pt x="75950" y="93405"/>
                    <a:pt x="93405" y="75950"/>
                    <a:pt x="93405" y="54461"/>
                  </a:cubicBezTo>
                  <a:cubicBezTo>
                    <a:pt x="93405" y="33010"/>
                    <a:pt x="75950" y="15516"/>
                    <a:pt x="54461" y="15516"/>
                  </a:cubicBezTo>
                  <a:close/>
                </a:path>
              </a:pathLst>
            </a:custGeom>
            <a:grpFill/>
            <a:ln w="3867" cap="flat">
              <a:noFill/>
              <a:prstDash val="solid"/>
              <a:miter/>
            </a:ln>
          </p:spPr>
          <p:txBody>
            <a:bodyPr rtlCol="0" anchor="ctr"/>
            <a:lstStyle/>
            <a:p>
              <a:endParaRPr lang="en-ID"/>
            </a:p>
          </p:txBody>
        </p:sp>
        <p:sp>
          <p:nvSpPr>
            <p:cNvPr id="47" name="Freeform: Shape 46">
              <a:extLst>
                <a:ext uri="{FF2B5EF4-FFF2-40B4-BE49-F238E27FC236}">
                  <a16:creationId xmlns:a16="http://schemas.microsoft.com/office/drawing/2014/main" id="{56D03434-B961-4A75-B74D-47291B4F6FF9}"/>
                </a:ext>
              </a:extLst>
            </p:cNvPr>
            <p:cNvSpPr/>
            <p:nvPr/>
          </p:nvSpPr>
          <p:spPr>
            <a:xfrm>
              <a:off x="4248758" y="942133"/>
              <a:ext cx="7758" cy="7758"/>
            </a:xfrm>
            <a:custGeom>
              <a:avLst/>
              <a:gdLst>
                <a:gd name="connsiteX0" fmla="*/ 3897 w 7757"/>
                <a:gd name="connsiteY0" fmla="*/ 10899 h 7757"/>
                <a:gd name="connsiteX1" fmla="*/ 18 w 7757"/>
                <a:gd name="connsiteY1" fmla="*/ 7020 h 7757"/>
                <a:gd name="connsiteX2" fmla="*/ 18 w 7757"/>
                <a:gd name="connsiteY2" fmla="*/ 6089 h 7757"/>
                <a:gd name="connsiteX3" fmla="*/ 251 w 7757"/>
                <a:gd name="connsiteY3" fmla="*/ 3141 h 7757"/>
                <a:gd name="connsiteX4" fmla="*/ 4789 w 7757"/>
                <a:gd name="connsiteY4" fmla="*/ 77 h 7757"/>
                <a:gd name="connsiteX5" fmla="*/ 7854 w 7757"/>
                <a:gd name="connsiteY5" fmla="*/ 4615 h 7757"/>
                <a:gd name="connsiteX6" fmla="*/ 7737 w 7757"/>
                <a:gd name="connsiteY6" fmla="*/ 5856 h 7757"/>
                <a:gd name="connsiteX7" fmla="*/ 7776 w 7757"/>
                <a:gd name="connsiteY7" fmla="*/ 7020 h 7757"/>
                <a:gd name="connsiteX8" fmla="*/ 3897 w 7757"/>
                <a:gd name="connsiteY8" fmla="*/ 10899 h 77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7757" h="7757">
                  <a:moveTo>
                    <a:pt x="3897" y="10899"/>
                  </a:moveTo>
                  <a:cubicBezTo>
                    <a:pt x="1764" y="10899"/>
                    <a:pt x="18" y="9154"/>
                    <a:pt x="18" y="7020"/>
                  </a:cubicBezTo>
                  <a:lnTo>
                    <a:pt x="18" y="6089"/>
                  </a:lnTo>
                  <a:cubicBezTo>
                    <a:pt x="-20" y="5197"/>
                    <a:pt x="-20" y="4576"/>
                    <a:pt x="251" y="3141"/>
                  </a:cubicBezTo>
                  <a:cubicBezTo>
                    <a:pt x="639" y="1047"/>
                    <a:pt x="2695" y="-350"/>
                    <a:pt x="4789" y="77"/>
                  </a:cubicBezTo>
                  <a:cubicBezTo>
                    <a:pt x="6884" y="465"/>
                    <a:pt x="8281" y="2521"/>
                    <a:pt x="7854" y="4615"/>
                  </a:cubicBezTo>
                  <a:cubicBezTo>
                    <a:pt x="7737" y="5275"/>
                    <a:pt x="7737" y="5275"/>
                    <a:pt x="7737" y="5856"/>
                  </a:cubicBezTo>
                  <a:cubicBezTo>
                    <a:pt x="7737" y="6167"/>
                    <a:pt x="7776" y="6516"/>
                    <a:pt x="7776" y="7020"/>
                  </a:cubicBezTo>
                  <a:cubicBezTo>
                    <a:pt x="7776" y="9192"/>
                    <a:pt x="6031" y="10899"/>
                    <a:pt x="3897" y="10899"/>
                  </a:cubicBezTo>
                  <a:close/>
                </a:path>
              </a:pathLst>
            </a:custGeom>
            <a:grpFill/>
            <a:ln w="3867" cap="flat">
              <a:noFill/>
              <a:prstDash val="solid"/>
              <a:miter/>
            </a:ln>
          </p:spPr>
          <p:txBody>
            <a:bodyPr rtlCol="0" anchor="ctr"/>
            <a:lstStyle/>
            <a:p>
              <a:endParaRPr lang="en-ID"/>
            </a:p>
          </p:txBody>
        </p:sp>
        <p:sp>
          <p:nvSpPr>
            <p:cNvPr id="48" name="Freeform: Shape 47">
              <a:extLst>
                <a:ext uri="{FF2B5EF4-FFF2-40B4-BE49-F238E27FC236}">
                  <a16:creationId xmlns:a16="http://schemas.microsoft.com/office/drawing/2014/main" id="{6EA3A477-62D8-4656-A047-781468A0F6BD}"/>
                </a:ext>
              </a:extLst>
            </p:cNvPr>
            <p:cNvSpPr/>
            <p:nvPr/>
          </p:nvSpPr>
          <p:spPr>
            <a:xfrm>
              <a:off x="4252918" y="920565"/>
              <a:ext cx="27153" cy="15516"/>
            </a:xfrm>
            <a:custGeom>
              <a:avLst/>
              <a:gdLst>
                <a:gd name="connsiteX0" fmla="*/ 3887 w 27152"/>
                <a:gd name="connsiteY0" fmla="*/ 18735 h 15515"/>
                <a:gd name="connsiteX1" fmla="*/ 1715 w 27152"/>
                <a:gd name="connsiteY1" fmla="*/ 18076 h 15515"/>
                <a:gd name="connsiteX2" fmla="*/ 668 w 27152"/>
                <a:gd name="connsiteY2" fmla="*/ 12684 h 15515"/>
                <a:gd name="connsiteX3" fmla="*/ 24407 w 27152"/>
                <a:gd name="connsiteY3" fmla="*/ 0 h 15515"/>
                <a:gd name="connsiteX4" fmla="*/ 28286 w 27152"/>
                <a:gd name="connsiteY4" fmla="*/ 3879 h 15515"/>
                <a:gd name="connsiteX5" fmla="*/ 24407 w 27152"/>
                <a:gd name="connsiteY5" fmla="*/ 7758 h 15515"/>
                <a:gd name="connsiteX6" fmla="*/ 7107 w 27152"/>
                <a:gd name="connsiteY6" fmla="*/ 16990 h 15515"/>
                <a:gd name="connsiteX7" fmla="*/ 3887 w 27152"/>
                <a:gd name="connsiteY7" fmla="*/ 18735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152" h="15515">
                  <a:moveTo>
                    <a:pt x="3887" y="18735"/>
                  </a:moveTo>
                  <a:cubicBezTo>
                    <a:pt x="3150" y="18735"/>
                    <a:pt x="2413" y="18541"/>
                    <a:pt x="1715" y="18076"/>
                  </a:cubicBezTo>
                  <a:cubicBezTo>
                    <a:pt x="-69" y="16873"/>
                    <a:pt x="-535" y="14469"/>
                    <a:pt x="668" y="12684"/>
                  </a:cubicBezTo>
                  <a:cubicBezTo>
                    <a:pt x="5982" y="4732"/>
                    <a:pt x="14865" y="0"/>
                    <a:pt x="24407" y="0"/>
                  </a:cubicBezTo>
                  <a:cubicBezTo>
                    <a:pt x="26540" y="0"/>
                    <a:pt x="28286" y="1746"/>
                    <a:pt x="28286" y="3879"/>
                  </a:cubicBezTo>
                  <a:cubicBezTo>
                    <a:pt x="28286" y="6012"/>
                    <a:pt x="26540" y="7758"/>
                    <a:pt x="24407" y="7758"/>
                  </a:cubicBezTo>
                  <a:cubicBezTo>
                    <a:pt x="17463" y="7758"/>
                    <a:pt x="10986" y="11210"/>
                    <a:pt x="7107" y="16990"/>
                  </a:cubicBezTo>
                  <a:cubicBezTo>
                    <a:pt x="6370" y="18154"/>
                    <a:pt x="5128" y="18735"/>
                    <a:pt x="3887" y="18735"/>
                  </a:cubicBezTo>
                  <a:close/>
                </a:path>
              </a:pathLst>
            </a:custGeom>
            <a:grpFill/>
            <a:ln w="3867" cap="flat">
              <a:noFill/>
              <a:prstDash val="solid"/>
              <a:miter/>
            </a:ln>
          </p:spPr>
          <p:txBody>
            <a:bodyPr rtlCol="0" anchor="ctr"/>
            <a:lstStyle/>
            <a:p>
              <a:endParaRPr lang="en-ID"/>
            </a:p>
          </p:txBody>
        </p:sp>
        <p:sp>
          <p:nvSpPr>
            <p:cNvPr id="49" name="Freeform: Shape 48">
              <a:extLst>
                <a:ext uri="{FF2B5EF4-FFF2-40B4-BE49-F238E27FC236}">
                  <a16:creationId xmlns:a16="http://schemas.microsoft.com/office/drawing/2014/main" id="{B592A749-E01C-428F-AFDF-1EAD69487A31}"/>
                </a:ext>
              </a:extLst>
            </p:cNvPr>
            <p:cNvSpPr/>
            <p:nvPr/>
          </p:nvSpPr>
          <p:spPr>
            <a:xfrm>
              <a:off x="4344547" y="958191"/>
              <a:ext cx="120248" cy="120248"/>
            </a:xfrm>
            <a:custGeom>
              <a:avLst/>
              <a:gdLst>
                <a:gd name="connsiteX0" fmla="*/ 60783 w 120247"/>
                <a:gd name="connsiteY0" fmla="*/ 121567 h 120247"/>
                <a:gd name="connsiteX1" fmla="*/ 0 w 120247"/>
                <a:gd name="connsiteY1" fmla="*/ 60783 h 120247"/>
                <a:gd name="connsiteX2" fmla="*/ 60783 w 120247"/>
                <a:gd name="connsiteY2" fmla="*/ 0 h 120247"/>
                <a:gd name="connsiteX3" fmla="*/ 121567 w 120247"/>
                <a:gd name="connsiteY3" fmla="*/ 60783 h 120247"/>
                <a:gd name="connsiteX4" fmla="*/ 60783 w 120247"/>
                <a:gd name="connsiteY4" fmla="*/ 121567 h 120247"/>
                <a:gd name="connsiteX5" fmla="*/ 60783 w 120247"/>
                <a:gd name="connsiteY5" fmla="*/ 15555 h 120247"/>
                <a:gd name="connsiteX6" fmla="*/ 15516 w 120247"/>
                <a:gd name="connsiteY6" fmla="*/ 60822 h 120247"/>
                <a:gd name="connsiteX7" fmla="*/ 60783 w 120247"/>
                <a:gd name="connsiteY7" fmla="*/ 106090 h 120247"/>
                <a:gd name="connsiteX8" fmla="*/ 106051 w 120247"/>
                <a:gd name="connsiteY8" fmla="*/ 60822 h 120247"/>
                <a:gd name="connsiteX9" fmla="*/ 60783 w 120247"/>
                <a:gd name="connsiteY9" fmla="*/ 15555 h 12024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0247" h="120247">
                  <a:moveTo>
                    <a:pt x="60783" y="121567"/>
                  </a:moveTo>
                  <a:cubicBezTo>
                    <a:pt x="27269" y="121567"/>
                    <a:pt x="0" y="94297"/>
                    <a:pt x="0" y="60783"/>
                  </a:cubicBezTo>
                  <a:cubicBezTo>
                    <a:pt x="0" y="27269"/>
                    <a:pt x="27269" y="0"/>
                    <a:pt x="60783" y="0"/>
                  </a:cubicBezTo>
                  <a:cubicBezTo>
                    <a:pt x="94297" y="0"/>
                    <a:pt x="121567" y="27269"/>
                    <a:pt x="121567" y="60783"/>
                  </a:cubicBezTo>
                  <a:cubicBezTo>
                    <a:pt x="121567" y="94297"/>
                    <a:pt x="94297" y="121567"/>
                    <a:pt x="60783" y="121567"/>
                  </a:cubicBezTo>
                  <a:close/>
                  <a:moveTo>
                    <a:pt x="60783" y="15555"/>
                  </a:moveTo>
                  <a:cubicBezTo>
                    <a:pt x="35842" y="15555"/>
                    <a:pt x="15516" y="35842"/>
                    <a:pt x="15516" y="60822"/>
                  </a:cubicBezTo>
                  <a:cubicBezTo>
                    <a:pt x="15516" y="85764"/>
                    <a:pt x="35803" y="106090"/>
                    <a:pt x="60783" y="106090"/>
                  </a:cubicBezTo>
                  <a:cubicBezTo>
                    <a:pt x="85725" y="106090"/>
                    <a:pt x="106051" y="85803"/>
                    <a:pt x="106051" y="60822"/>
                  </a:cubicBezTo>
                  <a:cubicBezTo>
                    <a:pt x="106051" y="35842"/>
                    <a:pt x="85764" y="15555"/>
                    <a:pt x="60783" y="15555"/>
                  </a:cubicBezTo>
                  <a:close/>
                </a:path>
              </a:pathLst>
            </a:custGeom>
            <a:grpFill/>
            <a:ln w="3867" cap="flat">
              <a:noFill/>
              <a:prstDash val="solid"/>
              <a:miter/>
            </a:ln>
          </p:spPr>
          <p:txBody>
            <a:bodyPr rtlCol="0" anchor="ctr"/>
            <a:lstStyle/>
            <a:p>
              <a:endParaRPr lang="en-ID"/>
            </a:p>
          </p:txBody>
        </p:sp>
        <p:sp>
          <p:nvSpPr>
            <p:cNvPr id="50" name="Freeform: Shape 49">
              <a:extLst>
                <a:ext uri="{FF2B5EF4-FFF2-40B4-BE49-F238E27FC236}">
                  <a16:creationId xmlns:a16="http://schemas.microsoft.com/office/drawing/2014/main" id="{2EF17625-B519-445C-8F9A-994269E24538}"/>
                </a:ext>
              </a:extLst>
            </p:cNvPr>
            <p:cNvSpPr/>
            <p:nvPr/>
          </p:nvSpPr>
          <p:spPr>
            <a:xfrm>
              <a:off x="4374291" y="983171"/>
              <a:ext cx="31032" cy="19395"/>
            </a:xfrm>
            <a:custGeom>
              <a:avLst/>
              <a:gdLst>
                <a:gd name="connsiteX0" fmla="*/ 3887 w 31031"/>
                <a:gd name="connsiteY0" fmla="*/ 20209 h 19394"/>
                <a:gd name="connsiteX1" fmla="*/ 1715 w 31031"/>
                <a:gd name="connsiteY1" fmla="*/ 19550 h 19394"/>
                <a:gd name="connsiteX2" fmla="*/ 668 w 31031"/>
                <a:gd name="connsiteY2" fmla="*/ 14158 h 19394"/>
                <a:gd name="connsiteX3" fmla="*/ 27161 w 31031"/>
                <a:gd name="connsiteY3" fmla="*/ 0 h 19394"/>
                <a:gd name="connsiteX4" fmla="*/ 31040 w 31031"/>
                <a:gd name="connsiteY4" fmla="*/ 3879 h 19394"/>
                <a:gd name="connsiteX5" fmla="*/ 27161 w 31031"/>
                <a:gd name="connsiteY5" fmla="*/ 7758 h 19394"/>
                <a:gd name="connsiteX6" fmla="*/ 7107 w 31031"/>
                <a:gd name="connsiteY6" fmla="*/ 18464 h 19394"/>
                <a:gd name="connsiteX7" fmla="*/ 3887 w 31031"/>
                <a:gd name="connsiteY7" fmla="*/ 20209 h 193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1031" h="19394">
                  <a:moveTo>
                    <a:pt x="3887" y="20209"/>
                  </a:moveTo>
                  <a:cubicBezTo>
                    <a:pt x="3150" y="20209"/>
                    <a:pt x="2413" y="20015"/>
                    <a:pt x="1715" y="19550"/>
                  </a:cubicBezTo>
                  <a:cubicBezTo>
                    <a:pt x="-69" y="18347"/>
                    <a:pt x="-535" y="15943"/>
                    <a:pt x="668" y="14158"/>
                  </a:cubicBezTo>
                  <a:cubicBezTo>
                    <a:pt x="6602" y="5314"/>
                    <a:pt x="16494" y="0"/>
                    <a:pt x="27161" y="0"/>
                  </a:cubicBezTo>
                  <a:cubicBezTo>
                    <a:pt x="29294" y="0"/>
                    <a:pt x="31040" y="1746"/>
                    <a:pt x="31040" y="3879"/>
                  </a:cubicBezTo>
                  <a:cubicBezTo>
                    <a:pt x="31040" y="6012"/>
                    <a:pt x="29294" y="7758"/>
                    <a:pt x="27161" y="7758"/>
                  </a:cubicBezTo>
                  <a:cubicBezTo>
                    <a:pt x="19093" y="7758"/>
                    <a:pt x="11606" y="11753"/>
                    <a:pt x="7107" y="18464"/>
                  </a:cubicBezTo>
                  <a:cubicBezTo>
                    <a:pt x="6370" y="19628"/>
                    <a:pt x="5128" y="20209"/>
                    <a:pt x="3887" y="20209"/>
                  </a:cubicBezTo>
                  <a:close/>
                </a:path>
              </a:pathLst>
            </a:custGeom>
            <a:grpFill/>
            <a:ln w="3867" cap="flat">
              <a:noFill/>
              <a:prstDash val="solid"/>
              <a:miter/>
            </a:ln>
          </p:spPr>
          <p:txBody>
            <a:bodyPr rtlCol="0" anchor="ctr"/>
            <a:lstStyle/>
            <a:p>
              <a:endParaRPr lang="en-ID"/>
            </a:p>
          </p:txBody>
        </p:sp>
        <p:sp>
          <p:nvSpPr>
            <p:cNvPr id="51" name="Freeform: Shape 50">
              <a:extLst>
                <a:ext uri="{FF2B5EF4-FFF2-40B4-BE49-F238E27FC236}">
                  <a16:creationId xmlns:a16="http://schemas.microsoft.com/office/drawing/2014/main" id="{9419D4BA-2422-42C3-9A76-D766BCB149DE}"/>
                </a:ext>
              </a:extLst>
            </p:cNvPr>
            <p:cNvSpPr/>
            <p:nvPr/>
          </p:nvSpPr>
          <p:spPr>
            <a:xfrm>
              <a:off x="4310480" y="895297"/>
              <a:ext cx="69821" cy="38790"/>
            </a:xfrm>
            <a:custGeom>
              <a:avLst/>
              <a:gdLst>
                <a:gd name="connsiteX0" fmla="*/ 0 w 69821"/>
                <a:gd name="connsiteY0" fmla="*/ 27510 h 38789"/>
                <a:gd name="connsiteX1" fmla="*/ 63960 w 69821"/>
                <a:gd name="connsiteY1" fmla="*/ 0 h 38789"/>
                <a:gd name="connsiteX2" fmla="*/ 70090 w 69821"/>
                <a:gd name="connsiteY2" fmla="*/ 14253 h 38789"/>
                <a:gd name="connsiteX3" fmla="*/ 6130 w 69821"/>
                <a:gd name="connsiteY3" fmla="*/ 41763 h 38789"/>
              </a:gdLst>
              <a:ahLst/>
              <a:cxnLst>
                <a:cxn ang="0">
                  <a:pos x="connsiteX0" y="connsiteY0"/>
                </a:cxn>
                <a:cxn ang="0">
                  <a:pos x="connsiteX1" y="connsiteY1"/>
                </a:cxn>
                <a:cxn ang="0">
                  <a:pos x="connsiteX2" y="connsiteY2"/>
                </a:cxn>
                <a:cxn ang="0">
                  <a:pos x="connsiteX3" y="connsiteY3"/>
                </a:cxn>
              </a:cxnLst>
              <a:rect l="l" t="t" r="r" b="b"/>
              <a:pathLst>
                <a:path w="69821" h="38789">
                  <a:moveTo>
                    <a:pt x="0" y="27510"/>
                  </a:moveTo>
                  <a:lnTo>
                    <a:pt x="63960" y="0"/>
                  </a:lnTo>
                  <a:lnTo>
                    <a:pt x="70090" y="14253"/>
                  </a:lnTo>
                  <a:lnTo>
                    <a:pt x="6130" y="41763"/>
                  </a:lnTo>
                  <a:close/>
                </a:path>
              </a:pathLst>
            </a:custGeom>
            <a:grpFill/>
            <a:ln w="3867" cap="flat">
              <a:noFill/>
              <a:prstDash val="solid"/>
              <a:miter/>
            </a:ln>
          </p:spPr>
          <p:txBody>
            <a:bodyPr rtlCol="0" anchor="ctr"/>
            <a:lstStyle/>
            <a:p>
              <a:endParaRPr lang="en-ID"/>
            </a:p>
          </p:txBody>
        </p:sp>
        <p:sp>
          <p:nvSpPr>
            <p:cNvPr id="52" name="Freeform: Shape 51">
              <a:extLst>
                <a:ext uri="{FF2B5EF4-FFF2-40B4-BE49-F238E27FC236}">
                  <a16:creationId xmlns:a16="http://schemas.microsoft.com/office/drawing/2014/main" id="{FB7B72E0-2A10-4FCF-BDDF-4F607112D3C3}"/>
                </a:ext>
              </a:extLst>
            </p:cNvPr>
            <p:cNvSpPr/>
            <p:nvPr/>
          </p:nvSpPr>
          <p:spPr>
            <a:xfrm>
              <a:off x="4310140" y="971688"/>
              <a:ext cx="46548" cy="31032"/>
            </a:xfrm>
            <a:custGeom>
              <a:avLst/>
              <a:gdLst>
                <a:gd name="connsiteX0" fmla="*/ 0 w 46547"/>
                <a:gd name="connsiteY0" fmla="*/ 13933 h 31031"/>
                <a:gd name="connsiteX1" fmla="*/ 6829 w 46547"/>
                <a:gd name="connsiteY1" fmla="*/ 0 h 31031"/>
                <a:gd name="connsiteX2" fmla="*/ 49325 w 46547"/>
                <a:gd name="connsiteY2" fmla="*/ 20827 h 31031"/>
                <a:gd name="connsiteX3" fmla="*/ 42496 w 46547"/>
                <a:gd name="connsiteY3" fmla="*/ 34760 h 31031"/>
              </a:gdLst>
              <a:ahLst/>
              <a:cxnLst>
                <a:cxn ang="0">
                  <a:pos x="connsiteX0" y="connsiteY0"/>
                </a:cxn>
                <a:cxn ang="0">
                  <a:pos x="connsiteX1" y="connsiteY1"/>
                </a:cxn>
                <a:cxn ang="0">
                  <a:pos x="connsiteX2" y="connsiteY2"/>
                </a:cxn>
                <a:cxn ang="0">
                  <a:pos x="connsiteX3" y="connsiteY3"/>
                </a:cxn>
              </a:cxnLst>
              <a:rect l="l" t="t" r="r" b="b"/>
              <a:pathLst>
                <a:path w="46547" h="31031">
                  <a:moveTo>
                    <a:pt x="0" y="13933"/>
                  </a:moveTo>
                  <a:lnTo>
                    <a:pt x="6829" y="0"/>
                  </a:lnTo>
                  <a:lnTo>
                    <a:pt x="49325" y="20827"/>
                  </a:lnTo>
                  <a:lnTo>
                    <a:pt x="42496" y="34760"/>
                  </a:lnTo>
                  <a:close/>
                </a:path>
              </a:pathLst>
            </a:custGeom>
            <a:grpFill/>
            <a:ln w="3867" cap="flat">
              <a:noFill/>
              <a:prstDash val="solid"/>
              <a:miter/>
            </a:ln>
          </p:spPr>
          <p:txBody>
            <a:bodyPr rtlCol="0" anchor="ctr"/>
            <a:lstStyle/>
            <a:p>
              <a:endParaRPr lang="en-ID"/>
            </a:p>
          </p:txBody>
        </p:sp>
      </p:grpSp>
      <p:grpSp>
        <p:nvGrpSpPr>
          <p:cNvPr id="33" name="Group 32">
            <a:extLst>
              <a:ext uri="{FF2B5EF4-FFF2-40B4-BE49-F238E27FC236}">
                <a16:creationId xmlns:a16="http://schemas.microsoft.com/office/drawing/2014/main" id="{037DCDA9-6E16-4264-ACA1-BC567B58ED20}"/>
              </a:ext>
            </a:extLst>
          </p:cNvPr>
          <p:cNvGrpSpPr/>
          <p:nvPr/>
        </p:nvGrpSpPr>
        <p:grpSpPr>
          <a:xfrm>
            <a:off x="7053843" y="3321322"/>
            <a:ext cx="505282" cy="464535"/>
            <a:chOff x="5865022" y="423942"/>
            <a:chExt cx="240495" cy="221101"/>
          </a:xfrm>
          <a:solidFill>
            <a:schemeClr val="accent3"/>
          </a:solidFill>
        </p:grpSpPr>
        <p:sp>
          <p:nvSpPr>
            <p:cNvPr id="34" name="Freeform: Shape 33">
              <a:extLst>
                <a:ext uri="{FF2B5EF4-FFF2-40B4-BE49-F238E27FC236}">
                  <a16:creationId xmlns:a16="http://schemas.microsoft.com/office/drawing/2014/main" id="{DD110B06-01D2-4DA8-A2F8-E42AD843B880}"/>
                </a:ext>
              </a:extLst>
            </p:cNvPr>
            <p:cNvSpPr/>
            <p:nvPr/>
          </p:nvSpPr>
          <p:spPr>
            <a:xfrm>
              <a:off x="5865022" y="423942"/>
              <a:ext cx="240495" cy="221101"/>
            </a:xfrm>
            <a:custGeom>
              <a:avLst/>
              <a:gdLst>
                <a:gd name="connsiteX0" fmla="*/ 121838 w 240495"/>
                <a:gd name="connsiteY0" fmla="*/ 222497 h 221100"/>
                <a:gd name="connsiteX1" fmla="*/ 121838 w 240495"/>
                <a:gd name="connsiteY1" fmla="*/ 222497 h 221100"/>
                <a:gd name="connsiteX2" fmla="*/ 102521 w 240495"/>
                <a:gd name="connsiteY2" fmla="*/ 212722 h 221100"/>
                <a:gd name="connsiteX3" fmla="*/ 19162 w 240495"/>
                <a:gd name="connsiteY3" fmla="*/ 114391 h 221100"/>
                <a:gd name="connsiteX4" fmla="*/ 0 w 240495"/>
                <a:gd name="connsiteY4" fmla="*/ 67921 h 221100"/>
                <a:gd name="connsiteX5" fmla="*/ 19434 w 240495"/>
                <a:gd name="connsiteY5" fmla="*/ 21179 h 221100"/>
                <a:gd name="connsiteX6" fmla="*/ 21179 w 240495"/>
                <a:gd name="connsiteY6" fmla="*/ 19434 h 221100"/>
                <a:gd name="connsiteX7" fmla="*/ 68076 w 240495"/>
                <a:gd name="connsiteY7" fmla="*/ 0 h 221100"/>
                <a:gd name="connsiteX8" fmla="*/ 114972 w 240495"/>
                <a:gd name="connsiteY8" fmla="*/ 19434 h 221100"/>
                <a:gd name="connsiteX9" fmla="*/ 115748 w 240495"/>
                <a:gd name="connsiteY9" fmla="*/ 20365 h 221100"/>
                <a:gd name="connsiteX10" fmla="*/ 121566 w 240495"/>
                <a:gd name="connsiteY10" fmla="*/ 23157 h 221100"/>
                <a:gd name="connsiteX11" fmla="*/ 127191 w 240495"/>
                <a:gd name="connsiteY11" fmla="*/ 20675 h 221100"/>
                <a:gd name="connsiteX12" fmla="*/ 128200 w 240495"/>
                <a:gd name="connsiteY12" fmla="*/ 19434 h 221100"/>
                <a:gd name="connsiteX13" fmla="*/ 175096 w 240495"/>
                <a:gd name="connsiteY13" fmla="*/ 0 h 221100"/>
                <a:gd name="connsiteX14" fmla="*/ 221993 w 240495"/>
                <a:gd name="connsiteY14" fmla="*/ 19434 h 221100"/>
                <a:gd name="connsiteX15" fmla="*/ 223738 w 240495"/>
                <a:gd name="connsiteY15" fmla="*/ 21179 h 221100"/>
                <a:gd name="connsiteX16" fmla="*/ 243172 w 240495"/>
                <a:gd name="connsiteY16" fmla="*/ 67921 h 221100"/>
                <a:gd name="connsiteX17" fmla="*/ 224010 w 240495"/>
                <a:gd name="connsiteY17" fmla="*/ 114391 h 221100"/>
                <a:gd name="connsiteX18" fmla="*/ 141155 w 240495"/>
                <a:gd name="connsiteY18" fmla="*/ 212722 h 221100"/>
                <a:gd name="connsiteX19" fmla="*/ 121838 w 240495"/>
                <a:gd name="connsiteY19" fmla="*/ 222497 h 221100"/>
                <a:gd name="connsiteX20" fmla="*/ 68076 w 240495"/>
                <a:gd name="connsiteY20" fmla="*/ 15516 h 221100"/>
                <a:gd name="connsiteX21" fmla="*/ 32156 w 240495"/>
                <a:gd name="connsiteY21" fmla="*/ 30411 h 221100"/>
                <a:gd name="connsiteX22" fmla="*/ 30411 w 240495"/>
                <a:gd name="connsiteY22" fmla="*/ 32157 h 221100"/>
                <a:gd name="connsiteX23" fmla="*/ 15555 w 240495"/>
                <a:gd name="connsiteY23" fmla="*/ 67921 h 221100"/>
                <a:gd name="connsiteX24" fmla="*/ 30411 w 240495"/>
                <a:gd name="connsiteY24" fmla="*/ 103685 h 221100"/>
                <a:gd name="connsiteX25" fmla="*/ 30915 w 240495"/>
                <a:gd name="connsiteY25" fmla="*/ 104228 h 221100"/>
                <a:gd name="connsiteX26" fmla="*/ 113537 w 240495"/>
                <a:gd name="connsiteY26" fmla="*/ 201783 h 221100"/>
                <a:gd name="connsiteX27" fmla="*/ 121877 w 240495"/>
                <a:gd name="connsiteY27" fmla="*/ 206981 h 221100"/>
                <a:gd name="connsiteX28" fmla="*/ 130217 w 240495"/>
                <a:gd name="connsiteY28" fmla="*/ 201783 h 221100"/>
                <a:gd name="connsiteX29" fmla="*/ 212295 w 240495"/>
                <a:gd name="connsiteY29" fmla="*/ 104266 h 221100"/>
                <a:gd name="connsiteX30" fmla="*/ 212800 w 240495"/>
                <a:gd name="connsiteY30" fmla="*/ 103723 h 221100"/>
                <a:gd name="connsiteX31" fmla="*/ 227656 w 240495"/>
                <a:gd name="connsiteY31" fmla="*/ 67959 h 221100"/>
                <a:gd name="connsiteX32" fmla="*/ 212800 w 240495"/>
                <a:gd name="connsiteY32" fmla="*/ 32195 h 221100"/>
                <a:gd name="connsiteX33" fmla="*/ 211054 w 240495"/>
                <a:gd name="connsiteY33" fmla="*/ 30450 h 221100"/>
                <a:gd name="connsiteX34" fmla="*/ 175135 w 240495"/>
                <a:gd name="connsiteY34" fmla="*/ 15555 h 221100"/>
                <a:gd name="connsiteX35" fmla="*/ 139681 w 240495"/>
                <a:gd name="connsiteY35" fmla="*/ 29984 h 221100"/>
                <a:gd name="connsiteX36" fmla="*/ 121644 w 240495"/>
                <a:gd name="connsiteY36" fmla="*/ 38673 h 221100"/>
                <a:gd name="connsiteX37" fmla="*/ 103762 w 240495"/>
                <a:gd name="connsiteY37" fmla="*/ 30101 h 221100"/>
                <a:gd name="connsiteX38" fmla="*/ 68076 w 240495"/>
                <a:gd name="connsiteY38" fmla="*/ 15516 h 2211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Lst>
              <a:rect l="l" t="t" r="r" b="b"/>
              <a:pathLst>
                <a:path w="240495" h="221100">
                  <a:moveTo>
                    <a:pt x="121838" y="222497"/>
                  </a:moveTo>
                  <a:lnTo>
                    <a:pt x="121838" y="222497"/>
                  </a:lnTo>
                  <a:cubicBezTo>
                    <a:pt x="113266" y="222497"/>
                    <a:pt x="106710" y="216911"/>
                    <a:pt x="102521" y="212722"/>
                  </a:cubicBezTo>
                  <a:cubicBezTo>
                    <a:pt x="92630" y="202831"/>
                    <a:pt x="24437" y="120713"/>
                    <a:pt x="19162" y="114391"/>
                  </a:cubicBezTo>
                  <a:cubicBezTo>
                    <a:pt x="6788" y="101900"/>
                    <a:pt x="0" y="85415"/>
                    <a:pt x="0" y="67921"/>
                  </a:cubicBezTo>
                  <a:cubicBezTo>
                    <a:pt x="0" y="50310"/>
                    <a:pt x="6904" y="33708"/>
                    <a:pt x="19434" y="21179"/>
                  </a:cubicBezTo>
                  <a:lnTo>
                    <a:pt x="21179" y="19434"/>
                  </a:lnTo>
                  <a:cubicBezTo>
                    <a:pt x="33708" y="6905"/>
                    <a:pt x="50349" y="0"/>
                    <a:pt x="68076" y="0"/>
                  </a:cubicBezTo>
                  <a:cubicBezTo>
                    <a:pt x="85803" y="0"/>
                    <a:pt x="102443" y="6905"/>
                    <a:pt x="114972" y="19434"/>
                  </a:cubicBezTo>
                  <a:cubicBezTo>
                    <a:pt x="115244" y="19705"/>
                    <a:pt x="115515" y="20015"/>
                    <a:pt x="115748" y="20365"/>
                  </a:cubicBezTo>
                  <a:cubicBezTo>
                    <a:pt x="115748" y="20365"/>
                    <a:pt x="117998" y="23157"/>
                    <a:pt x="121566" y="23157"/>
                  </a:cubicBezTo>
                  <a:cubicBezTo>
                    <a:pt x="125329" y="23157"/>
                    <a:pt x="126997" y="20946"/>
                    <a:pt x="127191" y="20675"/>
                  </a:cubicBezTo>
                  <a:cubicBezTo>
                    <a:pt x="127501" y="20171"/>
                    <a:pt x="127773" y="19860"/>
                    <a:pt x="128200" y="19434"/>
                  </a:cubicBezTo>
                  <a:cubicBezTo>
                    <a:pt x="140729" y="6905"/>
                    <a:pt x="157369" y="0"/>
                    <a:pt x="175096" y="0"/>
                  </a:cubicBezTo>
                  <a:cubicBezTo>
                    <a:pt x="192823" y="0"/>
                    <a:pt x="209464" y="6905"/>
                    <a:pt x="221993" y="19434"/>
                  </a:cubicBezTo>
                  <a:lnTo>
                    <a:pt x="223738" y="21179"/>
                  </a:lnTo>
                  <a:cubicBezTo>
                    <a:pt x="236267" y="33708"/>
                    <a:pt x="243172" y="50310"/>
                    <a:pt x="243172" y="67921"/>
                  </a:cubicBezTo>
                  <a:cubicBezTo>
                    <a:pt x="243172" y="85415"/>
                    <a:pt x="236384" y="101900"/>
                    <a:pt x="224010" y="114391"/>
                  </a:cubicBezTo>
                  <a:cubicBezTo>
                    <a:pt x="218773" y="120791"/>
                    <a:pt x="152559" y="201357"/>
                    <a:pt x="141155" y="212722"/>
                  </a:cubicBezTo>
                  <a:cubicBezTo>
                    <a:pt x="136966" y="216911"/>
                    <a:pt x="130411" y="222497"/>
                    <a:pt x="121838" y="222497"/>
                  </a:cubicBezTo>
                  <a:close/>
                  <a:moveTo>
                    <a:pt x="68076" y="15516"/>
                  </a:moveTo>
                  <a:cubicBezTo>
                    <a:pt x="54499" y="15516"/>
                    <a:pt x="41738" y="20791"/>
                    <a:pt x="32156" y="30411"/>
                  </a:cubicBezTo>
                  <a:lnTo>
                    <a:pt x="30411" y="32157"/>
                  </a:lnTo>
                  <a:cubicBezTo>
                    <a:pt x="20830" y="41738"/>
                    <a:pt x="15555" y="54461"/>
                    <a:pt x="15555" y="67921"/>
                  </a:cubicBezTo>
                  <a:cubicBezTo>
                    <a:pt x="15555" y="81381"/>
                    <a:pt x="20830" y="94104"/>
                    <a:pt x="30411" y="103685"/>
                  </a:cubicBezTo>
                  <a:cubicBezTo>
                    <a:pt x="30566" y="103840"/>
                    <a:pt x="30760" y="104034"/>
                    <a:pt x="30915" y="104228"/>
                  </a:cubicBezTo>
                  <a:cubicBezTo>
                    <a:pt x="56128" y="134600"/>
                    <a:pt x="105857" y="194103"/>
                    <a:pt x="113537" y="201783"/>
                  </a:cubicBezTo>
                  <a:cubicBezTo>
                    <a:pt x="116989" y="205236"/>
                    <a:pt x="119782" y="206981"/>
                    <a:pt x="121877" y="206981"/>
                  </a:cubicBezTo>
                  <a:cubicBezTo>
                    <a:pt x="124476" y="206981"/>
                    <a:pt x="127850" y="204150"/>
                    <a:pt x="130217" y="201783"/>
                  </a:cubicBezTo>
                  <a:cubicBezTo>
                    <a:pt x="139099" y="192901"/>
                    <a:pt x="187780" y="134134"/>
                    <a:pt x="212295" y="104266"/>
                  </a:cubicBezTo>
                  <a:cubicBezTo>
                    <a:pt x="212450" y="104072"/>
                    <a:pt x="212645" y="103879"/>
                    <a:pt x="212800" y="103723"/>
                  </a:cubicBezTo>
                  <a:cubicBezTo>
                    <a:pt x="222381" y="94142"/>
                    <a:pt x="227656" y="81419"/>
                    <a:pt x="227656" y="67959"/>
                  </a:cubicBezTo>
                  <a:cubicBezTo>
                    <a:pt x="227656" y="54499"/>
                    <a:pt x="222381" y="41776"/>
                    <a:pt x="212800" y="32195"/>
                  </a:cubicBezTo>
                  <a:lnTo>
                    <a:pt x="211054" y="30450"/>
                  </a:lnTo>
                  <a:cubicBezTo>
                    <a:pt x="201473" y="20869"/>
                    <a:pt x="188711" y="15555"/>
                    <a:pt x="175135" y="15555"/>
                  </a:cubicBezTo>
                  <a:cubicBezTo>
                    <a:pt x="161791" y="15555"/>
                    <a:pt x="149223" y="20675"/>
                    <a:pt x="139681" y="29984"/>
                  </a:cubicBezTo>
                  <a:cubicBezTo>
                    <a:pt x="137780" y="32544"/>
                    <a:pt x="132079" y="38673"/>
                    <a:pt x="121644" y="38673"/>
                  </a:cubicBezTo>
                  <a:cubicBezTo>
                    <a:pt x="111636" y="38673"/>
                    <a:pt x="105546" y="32273"/>
                    <a:pt x="103762" y="30101"/>
                  </a:cubicBezTo>
                  <a:cubicBezTo>
                    <a:pt x="94142" y="20675"/>
                    <a:pt x="81497" y="15516"/>
                    <a:pt x="68076" y="15516"/>
                  </a:cubicBezTo>
                  <a:close/>
                </a:path>
              </a:pathLst>
            </a:custGeom>
            <a:grpFill/>
            <a:ln w="3867" cap="flat">
              <a:noFill/>
              <a:prstDash val="solid"/>
              <a:miter/>
            </a:ln>
          </p:spPr>
          <p:txBody>
            <a:bodyPr rtlCol="0" anchor="ctr"/>
            <a:lstStyle/>
            <a:p>
              <a:endParaRPr lang="en-ID"/>
            </a:p>
          </p:txBody>
        </p:sp>
        <p:sp>
          <p:nvSpPr>
            <p:cNvPr id="35" name="Freeform: Shape 34">
              <a:extLst>
                <a:ext uri="{FF2B5EF4-FFF2-40B4-BE49-F238E27FC236}">
                  <a16:creationId xmlns:a16="http://schemas.microsoft.com/office/drawing/2014/main" id="{46637F50-C29F-4F68-B8BC-FD0A17DF6A3A}"/>
                </a:ext>
              </a:extLst>
            </p:cNvPr>
            <p:cNvSpPr/>
            <p:nvPr/>
          </p:nvSpPr>
          <p:spPr>
            <a:xfrm>
              <a:off x="5894915" y="451846"/>
              <a:ext cx="50426" cy="34911"/>
            </a:xfrm>
            <a:custGeom>
              <a:avLst/>
              <a:gdLst>
                <a:gd name="connsiteX0" fmla="*/ 3893 w 50426"/>
                <a:gd name="connsiteY0" fmla="*/ 35517 h 34910"/>
                <a:gd name="connsiteX1" fmla="*/ 2846 w 50426"/>
                <a:gd name="connsiteY1" fmla="*/ 35362 h 34910"/>
                <a:gd name="connsiteX2" fmla="*/ 130 w 50426"/>
                <a:gd name="connsiteY2" fmla="*/ 30591 h 34910"/>
                <a:gd name="connsiteX3" fmla="*/ 10487 w 50426"/>
                <a:gd name="connsiteY3" fmla="*/ 12864 h 34910"/>
                <a:gd name="connsiteX4" fmla="*/ 11573 w 50426"/>
                <a:gd name="connsiteY4" fmla="*/ 11778 h 34910"/>
                <a:gd name="connsiteX5" fmla="*/ 49122 w 50426"/>
                <a:gd name="connsiteY5" fmla="*/ 1072 h 34910"/>
                <a:gd name="connsiteX6" fmla="*/ 52031 w 50426"/>
                <a:gd name="connsiteY6" fmla="*/ 5726 h 34910"/>
                <a:gd name="connsiteX7" fmla="*/ 47376 w 50426"/>
                <a:gd name="connsiteY7" fmla="*/ 8636 h 34910"/>
                <a:gd name="connsiteX8" fmla="*/ 17043 w 50426"/>
                <a:gd name="connsiteY8" fmla="*/ 17286 h 34910"/>
                <a:gd name="connsiteX9" fmla="*/ 15957 w 50426"/>
                <a:gd name="connsiteY9" fmla="*/ 18372 h 34910"/>
                <a:gd name="connsiteX10" fmla="*/ 7617 w 50426"/>
                <a:gd name="connsiteY10" fmla="*/ 32685 h 34910"/>
                <a:gd name="connsiteX11" fmla="*/ 3893 w 50426"/>
                <a:gd name="connsiteY11" fmla="*/ 35517 h 34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50426" h="34910">
                  <a:moveTo>
                    <a:pt x="3893" y="35517"/>
                  </a:moveTo>
                  <a:cubicBezTo>
                    <a:pt x="3544" y="35517"/>
                    <a:pt x="3195" y="35478"/>
                    <a:pt x="2846" y="35362"/>
                  </a:cubicBezTo>
                  <a:cubicBezTo>
                    <a:pt x="790" y="34780"/>
                    <a:pt x="-413" y="32646"/>
                    <a:pt x="130" y="30591"/>
                  </a:cubicBezTo>
                  <a:cubicBezTo>
                    <a:pt x="1953" y="23919"/>
                    <a:pt x="5522" y="17790"/>
                    <a:pt x="10487" y="12864"/>
                  </a:cubicBezTo>
                  <a:lnTo>
                    <a:pt x="11573" y="11778"/>
                  </a:lnTo>
                  <a:cubicBezTo>
                    <a:pt x="21465" y="1886"/>
                    <a:pt x="35506" y="-2109"/>
                    <a:pt x="49122" y="1072"/>
                  </a:cubicBezTo>
                  <a:cubicBezTo>
                    <a:pt x="51216" y="1576"/>
                    <a:pt x="52496" y="3632"/>
                    <a:pt x="52031" y="5726"/>
                  </a:cubicBezTo>
                  <a:cubicBezTo>
                    <a:pt x="51527" y="7821"/>
                    <a:pt x="49432" y="9101"/>
                    <a:pt x="47376" y="8636"/>
                  </a:cubicBezTo>
                  <a:cubicBezTo>
                    <a:pt x="36360" y="6076"/>
                    <a:pt x="25033" y="9295"/>
                    <a:pt x="17043" y="17286"/>
                  </a:cubicBezTo>
                  <a:lnTo>
                    <a:pt x="15957" y="18372"/>
                  </a:lnTo>
                  <a:cubicBezTo>
                    <a:pt x="11961" y="22367"/>
                    <a:pt x="9091" y="27294"/>
                    <a:pt x="7617" y="32685"/>
                  </a:cubicBezTo>
                  <a:cubicBezTo>
                    <a:pt x="7190" y="34392"/>
                    <a:pt x="5600" y="35517"/>
                    <a:pt x="3893" y="35517"/>
                  </a:cubicBezTo>
                  <a:close/>
                </a:path>
              </a:pathLst>
            </a:custGeom>
            <a:grpFill/>
            <a:ln w="3867" cap="flat">
              <a:noFill/>
              <a:prstDash val="solid"/>
              <a:miter/>
            </a:ln>
          </p:spPr>
          <p:txBody>
            <a:bodyPr rtlCol="0" anchor="ctr"/>
            <a:lstStyle/>
            <a:p>
              <a:endParaRPr lang="en-ID"/>
            </a:p>
          </p:txBody>
        </p:sp>
        <p:sp>
          <p:nvSpPr>
            <p:cNvPr id="36" name="Freeform: Shape 35">
              <a:extLst>
                <a:ext uri="{FF2B5EF4-FFF2-40B4-BE49-F238E27FC236}">
                  <a16:creationId xmlns:a16="http://schemas.microsoft.com/office/drawing/2014/main" id="{90FA74B7-4EBB-4053-9681-5B6480062AF0}"/>
                </a:ext>
              </a:extLst>
            </p:cNvPr>
            <p:cNvSpPr/>
            <p:nvPr/>
          </p:nvSpPr>
          <p:spPr>
            <a:xfrm>
              <a:off x="5951974" y="458528"/>
              <a:ext cx="11637" cy="11637"/>
            </a:xfrm>
            <a:custGeom>
              <a:avLst/>
              <a:gdLst>
                <a:gd name="connsiteX0" fmla="*/ 8625 w 11636"/>
                <a:gd name="connsiteY0" fmla="*/ 11728 h 11636"/>
                <a:gd name="connsiteX1" fmla="*/ 5871 w 11636"/>
                <a:gd name="connsiteY1" fmla="*/ 10603 h 11636"/>
                <a:gd name="connsiteX2" fmla="*/ 1643 w 11636"/>
                <a:gd name="connsiteY2" fmla="*/ 7035 h 11636"/>
                <a:gd name="connsiteX3" fmla="*/ 712 w 11636"/>
                <a:gd name="connsiteY3" fmla="*/ 1643 h 11636"/>
                <a:gd name="connsiteX4" fmla="*/ 6104 w 11636"/>
                <a:gd name="connsiteY4" fmla="*/ 712 h 11636"/>
                <a:gd name="connsiteX5" fmla="*/ 11301 w 11636"/>
                <a:gd name="connsiteY5" fmla="*/ 5095 h 11636"/>
                <a:gd name="connsiteX6" fmla="*/ 11301 w 11636"/>
                <a:gd name="connsiteY6" fmla="*/ 10564 h 11636"/>
                <a:gd name="connsiteX7" fmla="*/ 8625 w 11636"/>
                <a:gd name="connsiteY7" fmla="*/ 11728 h 116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1636" h="11636">
                  <a:moveTo>
                    <a:pt x="8625" y="11728"/>
                  </a:moveTo>
                  <a:cubicBezTo>
                    <a:pt x="7617" y="11728"/>
                    <a:pt x="6647" y="11340"/>
                    <a:pt x="5871" y="10603"/>
                  </a:cubicBezTo>
                  <a:cubicBezTo>
                    <a:pt x="4552" y="9284"/>
                    <a:pt x="3156" y="8121"/>
                    <a:pt x="1643" y="7035"/>
                  </a:cubicBezTo>
                  <a:cubicBezTo>
                    <a:pt x="-103" y="5793"/>
                    <a:pt x="-529" y="3388"/>
                    <a:pt x="712" y="1643"/>
                  </a:cubicBezTo>
                  <a:cubicBezTo>
                    <a:pt x="1953" y="-103"/>
                    <a:pt x="4358" y="-529"/>
                    <a:pt x="6104" y="712"/>
                  </a:cubicBezTo>
                  <a:cubicBezTo>
                    <a:pt x="7966" y="2031"/>
                    <a:pt x="9711" y="3505"/>
                    <a:pt x="11301" y="5095"/>
                  </a:cubicBezTo>
                  <a:cubicBezTo>
                    <a:pt x="12814" y="6608"/>
                    <a:pt x="12814" y="9052"/>
                    <a:pt x="11301" y="10564"/>
                  </a:cubicBezTo>
                  <a:cubicBezTo>
                    <a:pt x="10603" y="11379"/>
                    <a:pt x="9595" y="11728"/>
                    <a:pt x="8625" y="11728"/>
                  </a:cubicBezTo>
                  <a:close/>
                </a:path>
              </a:pathLst>
            </a:custGeom>
            <a:grpFill/>
            <a:ln w="3867" cap="flat">
              <a:noFill/>
              <a:prstDash val="solid"/>
              <a:miter/>
            </a:ln>
          </p:spPr>
          <p:txBody>
            <a:bodyPr rtlCol="0" anchor="ctr"/>
            <a:lstStyle/>
            <a:p>
              <a:endParaRPr lang="en-ID"/>
            </a:p>
          </p:txBody>
        </p:sp>
      </p:grpSp>
      <p:grpSp>
        <p:nvGrpSpPr>
          <p:cNvPr id="17" name="Group 16">
            <a:extLst>
              <a:ext uri="{FF2B5EF4-FFF2-40B4-BE49-F238E27FC236}">
                <a16:creationId xmlns:a16="http://schemas.microsoft.com/office/drawing/2014/main" id="{BA6F35D9-084B-4A07-908C-48A39200D7D2}"/>
              </a:ext>
            </a:extLst>
          </p:cNvPr>
          <p:cNvGrpSpPr/>
          <p:nvPr/>
        </p:nvGrpSpPr>
        <p:grpSpPr>
          <a:xfrm>
            <a:off x="7147564" y="1530672"/>
            <a:ext cx="317839" cy="555161"/>
            <a:chOff x="9278737" y="449981"/>
            <a:chExt cx="151279" cy="264235"/>
          </a:xfrm>
          <a:solidFill>
            <a:schemeClr val="accent1"/>
          </a:solidFill>
        </p:grpSpPr>
        <p:sp>
          <p:nvSpPr>
            <p:cNvPr id="18" name="Freeform: Shape 17">
              <a:extLst>
                <a:ext uri="{FF2B5EF4-FFF2-40B4-BE49-F238E27FC236}">
                  <a16:creationId xmlns:a16="http://schemas.microsoft.com/office/drawing/2014/main" id="{3CA900B9-AF9F-4508-B4F9-F9DECA888322}"/>
                </a:ext>
              </a:extLst>
            </p:cNvPr>
            <p:cNvSpPr/>
            <p:nvPr/>
          </p:nvSpPr>
          <p:spPr>
            <a:xfrm>
              <a:off x="9310855" y="621120"/>
              <a:ext cx="89216" cy="85337"/>
            </a:xfrm>
            <a:custGeom>
              <a:avLst/>
              <a:gdLst>
                <a:gd name="connsiteX0" fmla="*/ 89216 w 89216"/>
                <a:gd name="connsiteY0" fmla="*/ 62063 h 85337"/>
                <a:gd name="connsiteX1" fmla="*/ 65942 w 89216"/>
                <a:gd name="connsiteY1" fmla="*/ 85337 h 85337"/>
                <a:gd name="connsiteX2" fmla="*/ 23274 w 89216"/>
                <a:gd name="connsiteY2" fmla="*/ 85337 h 85337"/>
                <a:gd name="connsiteX3" fmla="*/ 0 w 89216"/>
                <a:gd name="connsiteY3" fmla="*/ 62063 h 85337"/>
                <a:gd name="connsiteX4" fmla="*/ 0 w 89216"/>
                <a:gd name="connsiteY4" fmla="*/ 23274 h 85337"/>
                <a:gd name="connsiteX5" fmla="*/ 23274 w 89216"/>
                <a:gd name="connsiteY5" fmla="*/ 0 h 85337"/>
                <a:gd name="connsiteX6" fmla="*/ 65942 w 89216"/>
                <a:gd name="connsiteY6" fmla="*/ 0 h 85337"/>
                <a:gd name="connsiteX7" fmla="*/ 89216 w 89216"/>
                <a:gd name="connsiteY7" fmla="*/ 23274 h 85337"/>
                <a:gd name="connsiteX8" fmla="*/ 89216 w 89216"/>
                <a:gd name="connsiteY8" fmla="*/ 62063 h 85337"/>
                <a:gd name="connsiteX9" fmla="*/ 73700 w 89216"/>
                <a:gd name="connsiteY9" fmla="*/ 23274 h 85337"/>
                <a:gd name="connsiteX10" fmla="*/ 65942 w 89216"/>
                <a:gd name="connsiteY10" fmla="*/ 15516 h 85337"/>
                <a:gd name="connsiteX11" fmla="*/ 23274 w 89216"/>
                <a:gd name="connsiteY11" fmla="*/ 15516 h 85337"/>
                <a:gd name="connsiteX12" fmla="*/ 15516 w 89216"/>
                <a:gd name="connsiteY12" fmla="*/ 23274 h 85337"/>
                <a:gd name="connsiteX13" fmla="*/ 15516 w 89216"/>
                <a:gd name="connsiteY13" fmla="*/ 62063 h 85337"/>
                <a:gd name="connsiteX14" fmla="*/ 23274 w 89216"/>
                <a:gd name="connsiteY14" fmla="*/ 69821 h 85337"/>
                <a:gd name="connsiteX15" fmla="*/ 65942 w 89216"/>
                <a:gd name="connsiteY15" fmla="*/ 69821 h 85337"/>
                <a:gd name="connsiteX16" fmla="*/ 73700 w 89216"/>
                <a:gd name="connsiteY16" fmla="*/ 62063 h 85337"/>
                <a:gd name="connsiteX17" fmla="*/ 73700 w 89216"/>
                <a:gd name="connsiteY17" fmla="*/ 23274 h 8533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89216" h="85337">
                  <a:moveTo>
                    <a:pt x="89216" y="62063"/>
                  </a:moveTo>
                  <a:cubicBezTo>
                    <a:pt x="89216" y="74903"/>
                    <a:pt x="78782" y="85337"/>
                    <a:pt x="65942" y="85337"/>
                  </a:cubicBezTo>
                  <a:lnTo>
                    <a:pt x="23274" y="85337"/>
                  </a:lnTo>
                  <a:cubicBezTo>
                    <a:pt x="10434" y="85337"/>
                    <a:pt x="0" y="74903"/>
                    <a:pt x="0" y="62063"/>
                  </a:cubicBezTo>
                  <a:lnTo>
                    <a:pt x="0" y="23274"/>
                  </a:lnTo>
                  <a:cubicBezTo>
                    <a:pt x="0" y="10434"/>
                    <a:pt x="10434" y="0"/>
                    <a:pt x="23274" y="0"/>
                  </a:cubicBezTo>
                  <a:lnTo>
                    <a:pt x="65942" y="0"/>
                  </a:lnTo>
                  <a:cubicBezTo>
                    <a:pt x="78782" y="0"/>
                    <a:pt x="89216" y="10434"/>
                    <a:pt x="89216" y="23274"/>
                  </a:cubicBezTo>
                  <a:lnTo>
                    <a:pt x="89216" y="62063"/>
                  </a:lnTo>
                  <a:close/>
                  <a:moveTo>
                    <a:pt x="73700" y="23274"/>
                  </a:moveTo>
                  <a:cubicBezTo>
                    <a:pt x="73700" y="19007"/>
                    <a:pt x="70209" y="15516"/>
                    <a:pt x="65942" y="15516"/>
                  </a:cubicBezTo>
                  <a:lnTo>
                    <a:pt x="23274" y="15516"/>
                  </a:lnTo>
                  <a:cubicBezTo>
                    <a:pt x="19007" y="15516"/>
                    <a:pt x="15516" y="19007"/>
                    <a:pt x="15516" y="23274"/>
                  </a:cubicBezTo>
                  <a:lnTo>
                    <a:pt x="15516" y="62063"/>
                  </a:lnTo>
                  <a:cubicBezTo>
                    <a:pt x="15516" y="66330"/>
                    <a:pt x="19007" y="69821"/>
                    <a:pt x="23274" y="69821"/>
                  </a:cubicBezTo>
                  <a:lnTo>
                    <a:pt x="65942" y="69821"/>
                  </a:lnTo>
                  <a:cubicBezTo>
                    <a:pt x="70209" y="69821"/>
                    <a:pt x="73700" y="66330"/>
                    <a:pt x="73700" y="62063"/>
                  </a:cubicBezTo>
                  <a:lnTo>
                    <a:pt x="73700" y="23274"/>
                  </a:lnTo>
                  <a:close/>
                </a:path>
              </a:pathLst>
            </a:custGeom>
            <a:grpFill/>
            <a:ln w="3867" cap="flat">
              <a:noFill/>
              <a:prstDash val="solid"/>
              <a:miter/>
            </a:ln>
          </p:spPr>
          <p:txBody>
            <a:bodyPr rtlCol="0" anchor="ctr"/>
            <a:lstStyle/>
            <a:p>
              <a:endParaRPr lang="en-ID"/>
            </a:p>
          </p:txBody>
        </p:sp>
        <p:sp>
          <p:nvSpPr>
            <p:cNvPr id="19" name="Freeform: Shape 18">
              <a:extLst>
                <a:ext uri="{FF2B5EF4-FFF2-40B4-BE49-F238E27FC236}">
                  <a16:creationId xmlns:a16="http://schemas.microsoft.com/office/drawing/2014/main" id="{216AE1F6-C019-4F46-ADE4-7292FC12289C}"/>
                </a:ext>
              </a:extLst>
            </p:cNvPr>
            <p:cNvSpPr/>
            <p:nvPr/>
          </p:nvSpPr>
          <p:spPr>
            <a:xfrm>
              <a:off x="9338047" y="690942"/>
              <a:ext cx="34911" cy="23274"/>
            </a:xfrm>
            <a:custGeom>
              <a:avLst/>
              <a:gdLst>
                <a:gd name="connsiteX0" fmla="*/ 22653 w 34910"/>
                <a:gd name="connsiteY0" fmla="*/ 23274 h 23273"/>
                <a:gd name="connsiteX1" fmla="*/ 11443 w 34910"/>
                <a:gd name="connsiteY1" fmla="*/ 23274 h 23273"/>
                <a:gd name="connsiteX2" fmla="*/ 0 w 34910"/>
                <a:gd name="connsiteY2" fmla="*/ 9077 h 23273"/>
                <a:gd name="connsiteX3" fmla="*/ 0 w 34910"/>
                <a:gd name="connsiteY3" fmla="*/ 7758 h 23273"/>
                <a:gd name="connsiteX4" fmla="*/ 7564 w 34910"/>
                <a:gd name="connsiteY4" fmla="*/ 0 h 23273"/>
                <a:gd name="connsiteX5" fmla="*/ 15128 w 34910"/>
                <a:gd name="connsiteY5" fmla="*/ 7758 h 23273"/>
                <a:gd name="connsiteX6" fmla="*/ 19007 w 34910"/>
                <a:gd name="connsiteY6" fmla="*/ 7758 h 23273"/>
                <a:gd name="connsiteX7" fmla="*/ 26959 w 34910"/>
                <a:gd name="connsiteY7" fmla="*/ 0 h 23273"/>
                <a:gd name="connsiteX8" fmla="*/ 34911 w 34910"/>
                <a:gd name="connsiteY8" fmla="*/ 7758 h 23273"/>
                <a:gd name="connsiteX9" fmla="*/ 34911 w 34910"/>
                <a:gd name="connsiteY9" fmla="*/ 9077 h 23273"/>
                <a:gd name="connsiteX10" fmla="*/ 22653 w 34910"/>
                <a:gd name="connsiteY10" fmla="*/ 23274 h 232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4910" h="23273">
                  <a:moveTo>
                    <a:pt x="22653" y="23274"/>
                  </a:moveTo>
                  <a:lnTo>
                    <a:pt x="11443" y="23274"/>
                  </a:lnTo>
                  <a:cubicBezTo>
                    <a:pt x="3801" y="23274"/>
                    <a:pt x="0" y="14856"/>
                    <a:pt x="0" y="9077"/>
                  </a:cubicBezTo>
                  <a:lnTo>
                    <a:pt x="0" y="7758"/>
                  </a:lnTo>
                  <a:cubicBezTo>
                    <a:pt x="0" y="3491"/>
                    <a:pt x="3297" y="0"/>
                    <a:pt x="7564" y="0"/>
                  </a:cubicBezTo>
                  <a:cubicBezTo>
                    <a:pt x="11870" y="0"/>
                    <a:pt x="15128" y="3491"/>
                    <a:pt x="15128" y="7758"/>
                  </a:cubicBezTo>
                  <a:lnTo>
                    <a:pt x="19007" y="7758"/>
                  </a:lnTo>
                  <a:cubicBezTo>
                    <a:pt x="19007" y="3491"/>
                    <a:pt x="22692" y="0"/>
                    <a:pt x="26959" y="0"/>
                  </a:cubicBezTo>
                  <a:cubicBezTo>
                    <a:pt x="31264" y="0"/>
                    <a:pt x="34911" y="3491"/>
                    <a:pt x="34911" y="7758"/>
                  </a:cubicBezTo>
                  <a:lnTo>
                    <a:pt x="34911" y="9077"/>
                  </a:lnTo>
                  <a:cubicBezTo>
                    <a:pt x="34872" y="14895"/>
                    <a:pt x="30295" y="23274"/>
                    <a:pt x="22653" y="23274"/>
                  </a:cubicBezTo>
                  <a:close/>
                </a:path>
              </a:pathLst>
            </a:custGeom>
            <a:grpFill/>
            <a:ln w="3867" cap="flat">
              <a:noFill/>
              <a:prstDash val="solid"/>
              <a:miter/>
            </a:ln>
          </p:spPr>
          <p:txBody>
            <a:bodyPr rtlCol="0" anchor="ctr"/>
            <a:lstStyle/>
            <a:p>
              <a:endParaRPr lang="en-ID"/>
            </a:p>
          </p:txBody>
        </p:sp>
        <p:sp>
          <p:nvSpPr>
            <p:cNvPr id="20" name="Freeform: Shape 19">
              <a:extLst>
                <a:ext uri="{FF2B5EF4-FFF2-40B4-BE49-F238E27FC236}">
                  <a16:creationId xmlns:a16="http://schemas.microsoft.com/office/drawing/2014/main" id="{6B29F527-6674-4EFC-BD84-FE2C14D1AC05}"/>
                </a:ext>
              </a:extLst>
            </p:cNvPr>
            <p:cNvSpPr/>
            <p:nvPr/>
          </p:nvSpPr>
          <p:spPr>
            <a:xfrm>
              <a:off x="9278737" y="449981"/>
              <a:ext cx="151279" cy="182311"/>
            </a:xfrm>
            <a:custGeom>
              <a:avLst/>
              <a:gdLst>
                <a:gd name="connsiteX0" fmla="*/ 49457 w 151279"/>
                <a:gd name="connsiteY0" fmla="*/ 184018 h 182311"/>
                <a:gd name="connsiteX1" fmla="*/ 0 w 151279"/>
                <a:gd name="connsiteY1" fmla="*/ 77269 h 182311"/>
                <a:gd name="connsiteX2" fmla="*/ 77269 w 151279"/>
                <a:gd name="connsiteY2" fmla="*/ 0 h 182311"/>
                <a:gd name="connsiteX3" fmla="*/ 154538 w 151279"/>
                <a:gd name="connsiteY3" fmla="*/ 77269 h 182311"/>
                <a:gd name="connsiteX4" fmla="*/ 106866 w 151279"/>
                <a:gd name="connsiteY4" fmla="*/ 182660 h 182311"/>
                <a:gd name="connsiteX5" fmla="*/ 97246 w 151279"/>
                <a:gd name="connsiteY5" fmla="*/ 170519 h 182311"/>
                <a:gd name="connsiteX6" fmla="*/ 139022 w 151279"/>
                <a:gd name="connsiteY6" fmla="*/ 77308 h 182311"/>
                <a:gd name="connsiteX7" fmla="*/ 77269 w 151279"/>
                <a:gd name="connsiteY7" fmla="*/ 15555 h 182311"/>
                <a:gd name="connsiteX8" fmla="*/ 15516 w 151279"/>
                <a:gd name="connsiteY8" fmla="*/ 77308 h 182311"/>
                <a:gd name="connsiteX9" fmla="*/ 58689 w 151279"/>
                <a:gd name="connsiteY9" fmla="*/ 171605 h 182311"/>
                <a:gd name="connsiteX10" fmla="*/ 49457 w 151279"/>
                <a:gd name="connsiteY10" fmla="*/ 184018 h 18231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51279" h="182311">
                  <a:moveTo>
                    <a:pt x="49457" y="184018"/>
                  </a:moveTo>
                  <a:cubicBezTo>
                    <a:pt x="20326" y="162451"/>
                    <a:pt x="0" y="110473"/>
                    <a:pt x="0" y="77269"/>
                  </a:cubicBezTo>
                  <a:cubicBezTo>
                    <a:pt x="0" y="34678"/>
                    <a:pt x="34639" y="0"/>
                    <a:pt x="77269" y="0"/>
                  </a:cubicBezTo>
                  <a:cubicBezTo>
                    <a:pt x="119860" y="0"/>
                    <a:pt x="154538" y="34639"/>
                    <a:pt x="154538" y="77269"/>
                  </a:cubicBezTo>
                  <a:cubicBezTo>
                    <a:pt x="154538" y="109231"/>
                    <a:pt x="134949" y="160395"/>
                    <a:pt x="106866" y="182660"/>
                  </a:cubicBezTo>
                  <a:lnTo>
                    <a:pt x="97246" y="170519"/>
                  </a:lnTo>
                  <a:cubicBezTo>
                    <a:pt x="121179" y="151551"/>
                    <a:pt x="139022" y="105663"/>
                    <a:pt x="139022" y="77308"/>
                  </a:cubicBezTo>
                  <a:cubicBezTo>
                    <a:pt x="139022" y="43250"/>
                    <a:pt x="111326" y="15555"/>
                    <a:pt x="77269" y="15555"/>
                  </a:cubicBezTo>
                  <a:cubicBezTo>
                    <a:pt x="43212" y="15555"/>
                    <a:pt x="15516" y="43250"/>
                    <a:pt x="15516" y="77308"/>
                  </a:cubicBezTo>
                  <a:cubicBezTo>
                    <a:pt x="15516" y="106128"/>
                    <a:pt x="34368" y="153607"/>
                    <a:pt x="58689" y="171605"/>
                  </a:cubicBezTo>
                  <a:lnTo>
                    <a:pt x="49457" y="184018"/>
                  </a:lnTo>
                  <a:close/>
                </a:path>
              </a:pathLst>
            </a:custGeom>
            <a:grpFill/>
            <a:ln w="3867" cap="flat">
              <a:noFill/>
              <a:prstDash val="solid"/>
              <a:miter/>
            </a:ln>
          </p:spPr>
          <p:txBody>
            <a:bodyPr rtlCol="0" anchor="ctr"/>
            <a:lstStyle/>
            <a:p>
              <a:endParaRPr lang="en-ID"/>
            </a:p>
          </p:txBody>
        </p:sp>
        <p:sp>
          <p:nvSpPr>
            <p:cNvPr id="21" name="Freeform: Shape 20">
              <a:extLst>
                <a:ext uri="{FF2B5EF4-FFF2-40B4-BE49-F238E27FC236}">
                  <a16:creationId xmlns:a16="http://schemas.microsoft.com/office/drawing/2014/main" id="{F37685B0-2B0E-4B28-A886-1ED6A09C3956}"/>
                </a:ext>
              </a:extLst>
            </p:cNvPr>
            <p:cNvSpPr/>
            <p:nvPr/>
          </p:nvSpPr>
          <p:spPr>
            <a:xfrm>
              <a:off x="9318910" y="632007"/>
              <a:ext cx="69821" cy="34911"/>
            </a:xfrm>
            <a:custGeom>
              <a:avLst/>
              <a:gdLst>
                <a:gd name="connsiteX0" fmla="*/ 3892 w 69821"/>
                <a:gd name="connsiteY0" fmla="*/ 35893 h 34910"/>
                <a:gd name="connsiteX1" fmla="*/ 323 w 69821"/>
                <a:gd name="connsiteY1" fmla="*/ 33566 h 34910"/>
                <a:gd name="connsiteX2" fmla="*/ 2340 w 69821"/>
                <a:gd name="connsiteY2" fmla="*/ 28446 h 34910"/>
                <a:gd name="connsiteX3" fmla="*/ 67003 w 69821"/>
                <a:gd name="connsiteY3" fmla="*/ 323 h 34910"/>
                <a:gd name="connsiteX4" fmla="*/ 72123 w 69821"/>
                <a:gd name="connsiteY4" fmla="*/ 2340 h 34910"/>
                <a:gd name="connsiteX5" fmla="*/ 70106 w 69821"/>
                <a:gd name="connsiteY5" fmla="*/ 7460 h 34910"/>
                <a:gd name="connsiteX6" fmla="*/ 5443 w 69821"/>
                <a:gd name="connsiteY6" fmla="*/ 35583 h 34910"/>
                <a:gd name="connsiteX7" fmla="*/ 3892 w 69821"/>
                <a:gd name="connsiteY7" fmla="*/ 35893 h 34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821" h="34910">
                  <a:moveTo>
                    <a:pt x="3892" y="35893"/>
                  </a:moveTo>
                  <a:cubicBezTo>
                    <a:pt x="2379" y="35893"/>
                    <a:pt x="983" y="35040"/>
                    <a:pt x="323" y="33566"/>
                  </a:cubicBezTo>
                  <a:cubicBezTo>
                    <a:pt x="-530" y="31588"/>
                    <a:pt x="362" y="29338"/>
                    <a:pt x="2340" y="28446"/>
                  </a:cubicBezTo>
                  <a:lnTo>
                    <a:pt x="67003" y="323"/>
                  </a:lnTo>
                  <a:cubicBezTo>
                    <a:pt x="68981" y="-530"/>
                    <a:pt x="71270" y="362"/>
                    <a:pt x="72123" y="2340"/>
                  </a:cubicBezTo>
                  <a:cubicBezTo>
                    <a:pt x="72976" y="4319"/>
                    <a:pt x="72084" y="6568"/>
                    <a:pt x="70106" y="7460"/>
                  </a:cubicBezTo>
                  <a:lnTo>
                    <a:pt x="5443" y="35583"/>
                  </a:lnTo>
                  <a:cubicBezTo>
                    <a:pt x="4939" y="35777"/>
                    <a:pt x="4396" y="35893"/>
                    <a:pt x="3892" y="35893"/>
                  </a:cubicBezTo>
                  <a:close/>
                </a:path>
              </a:pathLst>
            </a:custGeom>
            <a:grpFill/>
            <a:ln w="3867" cap="flat">
              <a:noFill/>
              <a:prstDash val="solid"/>
              <a:miter/>
            </a:ln>
          </p:spPr>
          <p:txBody>
            <a:bodyPr rtlCol="0" anchor="ctr"/>
            <a:lstStyle/>
            <a:p>
              <a:endParaRPr lang="en-ID"/>
            </a:p>
          </p:txBody>
        </p:sp>
        <p:sp>
          <p:nvSpPr>
            <p:cNvPr id="22" name="Freeform: Shape 21">
              <a:extLst>
                <a:ext uri="{FF2B5EF4-FFF2-40B4-BE49-F238E27FC236}">
                  <a16:creationId xmlns:a16="http://schemas.microsoft.com/office/drawing/2014/main" id="{2407E5EC-5335-4060-A59A-75DAC5FD0B2F}"/>
                </a:ext>
              </a:extLst>
            </p:cNvPr>
            <p:cNvSpPr/>
            <p:nvPr/>
          </p:nvSpPr>
          <p:spPr>
            <a:xfrm>
              <a:off x="9318910" y="659160"/>
              <a:ext cx="69821" cy="34911"/>
            </a:xfrm>
            <a:custGeom>
              <a:avLst/>
              <a:gdLst>
                <a:gd name="connsiteX0" fmla="*/ 3892 w 69821"/>
                <a:gd name="connsiteY0" fmla="*/ 35893 h 34910"/>
                <a:gd name="connsiteX1" fmla="*/ 323 w 69821"/>
                <a:gd name="connsiteY1" fmla="*/ 33566 h 34910"/>
                <a:gd name="connsiteX2" fmla="*/ 2340 w 69821"/>
                <a:gd name="connsiteY2" fmla="*/ 28446 h 34910"/>
                <a:gd name="connsiteX3" fmla="*/ 67003 w 69821"/>
                <a:gd name="connsiteY3" fmla="*/ 323 h 34910"/>
                <a:gd name="connsiteX4" fmla="*/ 72123 w 69821"/>
                <a:gd name="connsiteY4" fmla="*/ 2340 h 34910"/>
                <a:gd name="connsiteX5" fmla="*/ 70106 w 69821"/>
                <a:gd name="connsiteY5" fmla="*/ 7460 h 34910"/>
                <a:gd name="connsiteX6" fmla="*/ 5443 w 69821"/>
                <a:gd name="connsiteY6" fmla="*/ 35583 h 34910"/>
                <a:gd name="connsiteX7" fmla="*/ 3892 w 69821"/>
                <a:gd name="connsiteY7" fmla="*/ 35893 h 34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821" h="34910">
                  <a:moveTo>
                    <a:pt x="3892" y="35893"/>
                  </a:moveTo>
                  <a:cubicBezTo>
                    <a:pt x="2379" y="35893"/>
                    <a:pt x="983" y="35040"/>
                    <a:pt x="323" y="33566"/>
                  </a:cubicBezTo>
                  <a:cubicBezTo>
                    <a:pt x="-530" y="31588"/>
                    <a:pt x="362" y="29338"/>
                    <a:pt x="2340" y="28446"/>
                  </a:cubicBezTo>
                  <a:lnTo>
                    <a:pt x="67003" y="323"/>
                  </a:lnTo>
                  <a:cubicBezTo>
                    <a:pt x="68981" y="-530"/>
                    <a:pt x="71270" y="362"/>
                    <a:pt x="72123" y="2340"/>
                  </a:cubicBezTo>
                  <a:cubicBezTo>
                    <a:pt x="72976" y="4319"/>
                    <a:pt x="72084" y="6568"/>
                    <a:pt x="70106" y="7460"/>
                  </a:cubicBezTo>
                  <a:lnTo>
                    <a:pt x="5443" y="35583"/>
                  </a:lnTo>
                  <a:cubicBezTo>
                    <a:pt x="4939" y="35777"/>
                    <a:pt x="4396" y="35893"/>
                    <a:pt x="3892" y="35893"/>
                  </a:cubicBezTo>
                  <a:close/>
                </a:path>
              </a:pathLst>
            </a:custGeom>
            <a:grpFill/>
            <a:ln w="3867" cap="flat">
              <a:noFill/>
              <a:prstDash val="solid"/>
              <a:miter/>
            </a:ln>
          </p:spPr>
          <p:txBody>
            <a:bodyPr rtlCol="0" anchor="ctr"/>
            <a:lstStyle/>
            <a:p>
              <a:endParaRPr lang="en-ID"/>
            </a:p>
          </p:txBody>
        </p:sp>
        <p:sp>
          <p:nvSpPr>
            <p:cNvPr id="23" name="Freeform: Shape 22">
              <a:extLst>
                <a:ext uri="{FF2B5EF4-FFF2-40B4-BE49-F238E27FC236}">
                  <a16:creationId xmlns:a16="http://schemas.microsoft.com/office/drawing/2014/main" id="{A489C485-8845-4C95-8597-5E6E1A4D7A33}"/>
                </a:ext>
              </a:extLst>
            </p:cNvPr>
            <p:cNvSpPr/>
            <p:nvPr/>
          </p:nvSpPr>
          <p:spPr>
            <a:xfrm>
              <a:off x="9353136" y="524195"/>
              <a:ext cx="7758" cy="3879"/>
            </a:xfrm>
            <a:custGeom>
              <a:avLst/>
              <a:gdLst>
                <a:gd name="connsiteX0" fmla="*/ 3879 w 7757"/>
                <a:gd name="connsiteY0" fmla="*/ 7710 h 3878"/>
                <a:gd name="connsiteX1" fmla="*/ 1125 w 7757"/>
                <a:gd name="connsiteY1" fmla="*/ 6585 h 3878"/>
                <a:gd name="connsiteX2" fmla="*/ 0 w 7757"/>
                <a:gd name="connsiteY2" fmla="*/ 3831 h 3878"/>
                <a:gd name="connsiteX3" fmla="*/ 1125 w 7757"/>
                <a:gd name="connsiteY3" fmla="*/ 1076 h 3878"/>
                <a:gd name="connsiteX4" fmla="*/ 6633 w 7757"/>
                <a:gd name="connsiteY4" fmla="*/ 1076 h 3878"/>
                <a:gd name="connsiteX5" fmla="*/ 7758 w 7757"/>
                <a:gd name="connsiteY5" fmla="*/ 3831 h 3878"/>
                <a:gd name="connsiteX6" fmla="*/ 6633 w 7757"/>
                <a:gd name="connsiteY6" fmla="*/ 6585 h 3878"/>
                <a:gd name="connsiteX7" fmla="*/ 3879 w 7757"/>
                <a:gd name="connsiteY7" fmla="*/ 7710 h 38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757" h="3878">
                  <a:moveTo>
                    <a:pt x="3879" y="7710"/>
                  </a:moveTo>
                  <a:cubicBezTo>
                    <a:pt x="2870" y="7710"/>
                    <a:pt x="1862" y="7283"/>
                    <a:pt x="1125" y="6585"/>
                  </a:cubicBezTo>
                  <a:cubicBezTo>
                    <a:pt x="427" y="5848"/>
                    <a:pt x="0" y="4878"/>
                    <a:pt x="0" y="3831"/>
                  </a:cubicBezTo>
                  <a:cubicBezTo>
                    <a:pt x="0" y="2783"/>
                    <a:pt x="427" y="1813"/>
                    <a:pt x="1125" y="1076"/>
                  </a:cubicBezTo>
                  <a:cubicBezTo>
                    <a:pt x="2560" y="-359"/>
                    <a:pt x="5198" y="-359"/>
                    <a:pt x="6633" y="1076"/>
                  </a:cubicBezTo>
                  <a:cubicBezTo>
                    <a:pt x="7331" y="1813"/>
                    <a:pt x="7758" y="2822"/>
                    <a:pt x="7758" y="3831"/>
                  </a:cubicBezTo>
                  <a:cubicBezTo>
                    <a:pt x="7758" y="4839"/>
                    <a:pt x="7331" y="5848"/>
                    <a:pt x="6633" y="6585"/>
                  </a:cubicBezTo>
                  <a:cubicBezTo>
                    <a:pt x="5896" y="7283"/>
                    <a:pt x="4926" y="7710"/>
                    <a:pt x="3879" y="7710"/>
                  </a:cubicBezTo>
                  <a:close/>
                </a:path>
              </a:pathLst>
            </a:custGeom>
            <a:grpFill/>
            <a:ln w="3867" cap="flat">
              <a:noFill/>
              <a:prstDash val="solid"/>
              <a:miter/>
            </a:ln>
          </p:spPr>
          <p:txBody>
            <a:bodyPr rtlCol="0" anchor="ctr"/>
            <a:lstStyle/>
            <a:p>
              <a:endParaRPr lang="en-ID"/>
            </a:p>
          </p:txBody>
        </p:sp>
        <p:sp>
          <p:nvSpPr>
            <p:cNvPr id="24" name="Freeform: Shape 23">
              <a:extLst>
                <a:ext uri="{FF2B5EF4-FFF2-40B4-BE49-F238E27FC236}">
                  <a16:creationId xmlns:a16="http://schemas.microsoft.com/office/drawing/2014/main" id="{A2B0B52D-A9EC-4421-BBED-6B6B6458FCDA}"/>
                </a:ext>
              </a:extLst>
            </p:cNvPr>
            <p:cNvSpPr/>
            <p:nvPr/>
          </p:nvSpPr>
          <p:spPr>
            <a:xfrm>
              <a:off x="9353524" y="539662"/>
              <a:ext cx="7758" cy="27153"/>
            </a:xfrm>
            <a:custGeom>
              <a:avLst/>
              <a:gdLst>
                <a:gd name="connsiteX0" fmla="*/ 3879 w 7757"/>
                <a:gd name="connsiteY0" fmla="*/ 27153 h 27152"/>
                <a:gd name="connsiteX1" fmla="*/ 0 w 7757"/>
                <a:gd name="connsiteY1" fmla="*/ 23274 h 27152"/>
                <a:gd name="connsiteX2" fmla="*/ 0 w 7757"/>
                <a:gd name="connsiteY2" fmla="*/ 3879 h 27152"/>
                <a:gd name="connsiteX3" fmla="*/ 3879 w 7757"/>
                <a:gd name="connsiteY3" fmla="*/ 0 h 27152"/>
                <a:gd name="connsiteX4" fmla="*/ 7758 w 7757"/>
                <a:gd name="connsiteY4" fmla="*/ 3879 h 27152"/>
                <a:gd name="connsiteX5" fmla="*/ 7758 w 7757"/>
                <a:gd name="connsiteY5" fmla="*/ 23274 h 27152"/>
                <a:gd name="connsiteX6" fmla="*/ 3879 w 7757"/>
                <a:gd name="connsiteY6" fmla="*/ 27153 h 271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757" h="27152">
                  <a:moveTo>
                    <a:pt x="3879" y="27153"/>
                  </a:moveTo>
                  <a:cubicBezTo>
                    <a:pt x="1746" y="27153"/>
                    <a:pt x="0" y="25407"/>
                    <a:pt x="0" y="23274"/>
                  </a:cubicBezTo>
                  <a:lnTo>
                    <a:pt x="0" y="3879"/>
                  </a:lnTo>
                  <a:cubicBezTo>
                    <a:pt x="0" y="1746"/>
                    <a:pt x="1746" y="0"/>
                    <a:pt x="3879" y="0"/>
                  </a:cubicBezTo>
                  <a:cubicBezTo>
                    <a:pt x="6012" y="0"/>
                    <a:pt x="7758" y="1746"/>
                    <a:pt x="7758" y="3879"/>
                  </a:cubicBezTo>
                  <a:lnTo>
                    <a:pt x="7758" y="23274"/>
                  </a:lnTo>
                  <a:cubicBezTo>
                    <a:pt x="7758" y="25446"/>
                    <a:pt x="6012" y="27153"/>
                    <a:pt x="3879" y="27153"/>
                  </a:cubicBezTo>
                  <a:close/>
                </a:path>
              </a:pathLst>
            </a:custGeom>
            <a:grpFill/>
            <a:ln w="3867" cap="flat">
              <a:noFill/>
              <a:prstDash val="solid"/>
              <a:miter/>
            </a:ln>
          </p:spPr>
          <p:txBody>
            <a:bodyPr rtlCol="0" anchor="ctr"/>
            <a:lstStyle/>
            <a:p>
              <a:endParaRPr lang="en-ID"/>
            </a:p>
          </p:txBody>
        </p:sp>
        <p:sp>
          <p:nvSpPr>
            <p:cNvPr id="25" name="Freeform: Shape 24">
              <a:extLst>
                <a:ext uri="{FF2B5EF4-FFF2-40B4-BE49-F238E27FC236}">
                  <a16:creationId xmlns:a16="http://schemas.microsoft.com/office/drawing/2014/main" id="{D780CF1C-B6C0-4F3D-95EC-439807894E0C}"/>
                </a:ext>
              </a:extLst>
            </p:cNvPr>
            <p:cNvSpPr/>
            <p:nvPr/>
          </p:nvSpPr>
          <p:spPr>
            <a:xfrm>
              <a:off x="9326633" y="548691"/>
              <a:ext cx="15516" cy="15516"/>
            </a:xfrm>
            <a:custGeom>
              <a:avLst/>
              <a:gdLst>
                <a:gd name="connsiteX0" fmla="*/ 14478 w 15515"/>
                <a:gd name="connsiteY0" fmla="*/ 18318 h 15515"/>
                <a:gd name="connsiteX1" fmla="*/ 11724 w 15515"/>
                <a:gd name="connsiteY1" fmla="*/ 17194 h 15515"/>
                <a:gd name="connsiteX2" fmla="*/ 1135 w 15515"/>
                <a:gd name="connsiteY2" fmla="*/ 6604 h 15515"/>
                <a:gd name="connsiteX3" fmla="*/ 1135 w 15515"/>
                <a:gd name="connsiteY3" fmla="*/ 1135 h 15515"/>
                <a:gd name="connsiteX4" fmla="*/ 6604 w 15515"/>
                <a:gd name="connsiteY4" fmla="*/ 1135 h 15515"/>
                <a:gd name="connsiteX5" fmla="*/ 17194 w 15515"/>
                <a:gd name="connsiteY5" fmla="*/ 11724 h 15515"/>
                <a:gd name="connsiteX6" fmla="*/ 17194 w 15515"/>
                <a:gd name="connsiteY6" fmla="*/ 17194 h 15515"/>
                <a:gd name="connsiteX7" fmla="*/ 14478 w 15515"/>
                <a:gd name="connsiteY7" fmla="*/ 18318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5515" h="15515">
                  <a:moveTo>
                    <a:pt x="14478" y="18318"/>
                  </a:moveTo>
                  <a:cubicBezTo>
                    <a:pt x="13470" y="18318"/>
                    <a:pt x="12500" y="17931"/>
                    <a:pt x="11724" y="17194"/>
                  </a:cubicBezTo>
                  <a:lnTo>
                    <a:pt x="1135" y="6604"/>
                  </a:lnTo>
                  <a:cubicBezTo>
                    <a:pt x="-378" y="5091"/>
                    <a:pt x="-378" y="2647"/>
                    <a:pt x="1135" y="1135"/>
                  </a:cubicBezTo>
                  <a:cubicBezTo>
                    <a:pt x="2647" y="-378"/>
                    <a:pt x="5091" y="-378"/>
                    <a:pt x="6604" y="1135"/>
                  </a:cubicBezTo>
                  <a:lnTo>
                    <a:pt x="17194" y="11724"/>
                  </a:lnTo>
                  <a:cubicBezTo>
                    <a:pt x="18706" y="13237"/>
                    <a:pt x="18706" y="15681"/>
                    <a:pt x="17194" y="17194"/>
                  </a:cubicBezTo>
                  <a:cubicBezTo>
                    <a:pt x="16457" y="17969"/>
                    <a:pt x="15448" y="18318"/>
                    <a:pt x="14478" y="18318"/>
                  </a:cubicBezTo>
                  <a:close/>
                </a:path>
              </a:pathLst>
            </a:custGeom>
            <a:grpFill/>
            <a:ln w="3867" cap="flat">
              <a:noFill/>
              <a:prstDash val="solid"/>
              <a:miter/>
            </a:ln>
          </p:spPr>
          <p:txBody>
            <a:bodyPr rtlCol="0" anchor="ctr"/>
            <a:lstStyle/>
            <a:p>
              <a:endParaRPr lang="en-ID"/>
            </a:p>
          </p:txBody>
        </p:sp>
        <p:sp>
          <p:nvSpPr>
            <p:cNvPr id="26" name="Freeform: Shape 25">
              <a:extLst>
                <a:ext uri="{FF2B5EF4-FFF2-40B4-BE49-F238E27FC236}">
                  <a16:creationId xmlns:a16="http://schemas.microsoft.com/office/drawing/2014/main" id="{1DB7F8FB-8F39-486D-8B90-A8BA4BB4D84C}"/>
                </a:ext>
              </a:extLst>
            </p:cNvPr>
            <p:cNvSpPr/>
            <p:nvPr/>
          </p:nvSpPr>
          <p:spPr>
            <a:xfrm>
              <a:off x="9369689" y="548691"/>
              <a:ext cx="15516" cy="15516"/>
            </a:xfrm>
            <a:custGeom>
              <a:avLst/>
              <a:gdLst>
                <a:gd name="connsiteX0" fmla="*/ 3889 w 15515"/>
                <a:gd name="connsiteY0" fmla="*/ 18318 h 15515"/>
                <a:gd name="connsiteX1" fmla="*/ 1135 w 15515"/>
                <a:gd name="connsiteY1" fmla="*/ 17194 h 15515"/>
                <a:gd name="connsiteX2" fmla="*/ 1135 w 15515"/>
                <a:gd name="connsiteY2" fmla="*/ 11724 h 15515"/>
                <a:gd name="connsiteX3" fmla="*/ 11724 w 15515"/>
                <a:gd name="connsiteY3" fmla="*/ 1135 h 15515"/>
                <a:gd name="connsiteX4" fmla="*/ 17193 w 15515"/>
                <a:gd name="connsiteY4" fmla="*/ 1135 h 15515"/>
                <a:gd name="connsiteX5" fmla="*/ 17193 w 15515"/>
                <a:gd name="connsiteY5" fmla="*/ 6604 h 15515"/>
                <a:gd name="connsiteX6" fmla="*/ 6604 w 15515"/>
                <a:gd name="connsiteY6" fmla="*/ 17194 h 15515"/>
                <a:gd name="connsiteX7" fmla="*/ 3889 w 15515"/>
                <a:gd name="connsiteY7" fmla="*/ 18318 h 155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5515" h="15515">
                  <a:moveTo>
                    <a:pt x="3889" y="18318"/>
                  </a:moveTo>
                  <a:cubicBezTo>
                    <a:pt x="2880" y="18318"/>
                    <a:pt x="1910" y="17931"/>
                    <a:pt x="1135" y="17194"/>
                  </a:cubicBezTo>
                  <a:cubicBezTo>
                    <a:pt x="-378" y="15681"/>
                    <a:pt x="-378" y="13237"/>
                    <a:pt x="1135" y="11724"/>
                  </a:cubicBezTo>
                  <a:lnTo>
                    <a:pt x="11724" y="1135"/>
                  </a:lnTo>
                  <a:cubicBezTo>
                    <a:pt x="13237" y="-378"/>
                    <a:pt x="15681" y="-378"/>
                    <a:pt x="17193" y="1135"/>
                  </a:cubicBezTo>
                  <a:cubicBezTo>
                    <a:pt x="18706" y="2647"/>
                    <a:pt x="18706" y="5091"/>
                    <a:pt x="17193" y="6604"/>
                  </a:cubicBezTo>
                  <a:lnTo>
                    <a:pt x="6604" y="17194"/>
                  </a:lnTo>
                  <a:cubicBezTo>
                    <a:pt x="5867" y="17969"/>
                    <a:pt x="4897" y="18318"/>
                    <a:pt x="3889" y="18318"/>
                  </a:cubicBezTo>
                  <a:close/>
                </a:path>
              </a:pathLst>
            </a:custGeom>
            <a:grpFill/>
            <a:ln w="3867" cap="flat">
              <a:noFill/>
              <a:prstDash val="solid"/>
              <a:miter/>
            </a:ln>
          </p:spPr>
          <p:txBody>
            <a:bodyPr rtlCol="0" anchor="ctr"/>
            <a:lstStyle/>
            <a:p>
              <a:endParaRPr lang="en-ID"/>
            </a:p>
          </p:txBody>
        </p:sp>
      </p:grpSp>
      <p:sp>
        <p:nvSpPr>
          <p:cNvPr id="67" name="Freeform: Shape 66">
            <a:extLst>
              <a:ext uri="{FF2B5EF4-FFF2-40B4-BE49-F238E27FC236}">
                <a16:creationId xmlns:a16="http://schemas.microsoft.com/office/drawing/2014/main" id="{968458AD-C8C5-47A6-868F-689A533AFDBF}"/>
              </a:ext>
            </a:extLst>
          </p:cNvPr>
          <p:cNvSpPr/>
          <p:nvPr/>
        </p:nvSpPr>
        <p:spPr>
          <a:xfrm rot="21170883">
            <a:off x="5352434" y="-542558"/>
            <a:ext cx="2663307" cy="2010431"/>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1">
              <a:alpha val="60000"/>
            </a:schemeClr>
          </a:solidFill>
          <a:ln w="586" cap="flat">
            <a:noFill/>
            <a:prstDash val="solid"/>
            <a:miter/>
          </a:ln>
        </p:spPr>
        <p:txBody>
          <a:bodyPr rtlCol="0" anchor="ctr"/>
          <a:lstStyle/>
          <a:p>
            <a:endParaRPr lang="en-US"/>
          </a:p>
        </p:txBody>
      </p:sp>
      <p:sp>
        <p:nvSpPr>
          <p:cNvPr id="68" name="Freeform: Shape 67">
            <a:extLst>
              <a:ext uri="{FF2B5EF4-FFF2-40B4-BE49-F238E27FC236}">
                <a16:creationId xmlns:a16="http://schemas.microsoft.com/office/drawing/2014/main" id="{E316D8BA-6C26-4457-9C7C-9BB242FB05F3}"/>
              </a:ext>
            </a:extLst>
          </p:cNvPr>
          <p:cNvSpPr/>
          <p:nvPr/>
        </p:nvSpPr>
        <p:spPr>
          <a:xfrm>
            <a:off x="5266883" y="5459582"/>
            <a:ext cx="1567252" cy="1567252"/>
          </a:xfrm>
          <a:custGeom>
            <a:avLst/>
            <a:gdLst>
              <a:gd name="connsiteX0" fmla="*/ 622618 w 1245236"/>
              <a:gd name="connsiteY0" fmla="*/ 428626 h 1245236"/>
              <a:gd name="connsiteX1" fmla="*/ 428626 w 1245236"/>
              <a:gd name="connsiteY1" fmla="*/ 622618 h 1245236"/>
              <a:gd name="connsiteX2" fmla="*/ 622618 w 1245236"/>
              <a:gd name="connsiteY2" fmla="*/ 816610 h 1245236"/>
              <a:gd name="connsiteX3" fmla="*/ 816610 w 1245236"/>
              <a:gd name="connsiteY3" fmla="*/ 622618 h 1245236"/>
              <a:gd name="connsiteX4" fmla="*/ 622618 w 1245236"/>
              <a:gd name="connsiteY4" fmla="*/ 428626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428626"/>
                </a:moveTo>
                <a:cubicBezTo>
                  <a:pt x="515479" y="428626"/>
                  <a:pt x="428626" y="515479"/>
                  <a:pt x="428626" y="622618"/>
                </a:cubicBezTo>
                <a:cubicBezTo>
                  <a:pt x="428626" y="729757"/>
                  <a:pt x="515479" y="816610"/>
                  <a:pt x="622618" y="816610"/>
                </a:cubicBezTo>
                <a:cubicBezTo>
                  <a:pt x="729757" y="816610"/>
                  <a:pt x="816610" y="729757"/>
                  <a:pt x="816610" y="622618"/>
                </a:cubicBezTo>
                <a:cubicBezTo>
                  <a:pt x="816610" y="515479"/>
                  <a:pt x="729757" y="428626"/>
                  <a:pt x="622618" y="428626"/>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2">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2" name="Title 11">
            <a:extLst>
              <a:ext uri="{FF2B5EF4-FFF2-40B4-BE49-F238E27FC236}">
                <a16:creationId xmlns:a16="http://schemas.microsoft.com/office/drawing/2014/main" id="{D9C440B2-1A04-4DC9-A8FE-3050140985D6}"/>
              </a:ext>
            </a:extLst>
          </p:cNvPr>
          <p:cNvSpPr>
            <a:spLocks noGrp="1"/>
          </p:cNvSpPr>
          <p:nvPr>
            <p:ph type="title"/>
          </p:nvPr>
        </p:nvSpPr>
        <p:spPr/>
        <p:txBody>
          <a:bodyPr/>
          <a:lstStyle/>
          <a:p>
            <a:r>
              <a:rPr lang="en-US"/>
              <a:t>Education Is The Most Powerful Weapon</a:t>
            </a:r>
            <a:endParaRPr lang="en-US" dirty="0"/>
          </a:p>
        </p:txBody>
      </p:sp>
      <p:sp>
        <p:nvSpPr>
          <p:cNvPr id="13" name="Text Placeholder 12">
            <a:extLst>
              <a:ext uri="{FF2B5EF4-FFF2-40B4-BE49-F238E27FC236}">
                <a16:creationId xmlns:a16="http://schemas.microsoft.com/office/drawing/2014/main" id="{2668D782-39F5-4706-AFCC-19F63248DFCE}"/>
              </a:ext>
            </a:extLst>
          </p:cNvPr>
          <p:cNvSpPr>
            <a:spLocks noGrp="1"/>
          </p:cNvSpPr>
          <p:nvPr>
            <p:ph type="body" sz="quarter" idx="10"/>
          </p:nvPr>
        </p:nvSpPr>
        <p:spPr/>
        <p:txBody>
          <a:bodyPr/>
          <a:lstStyle/>
          <a:p>
            <a:r>
              <a:rPr lang="en-US" sz="1400" b="1"/>
              <a:t>Learn Everywhere and Everytime.</a:t>
            </a:r>
            <a:endParaRPr lang="en-US" sz="1400" b="1" dirty="0"/>
          </a:p>
        </p:txBody>
      </p:sp>
      <p:sp>
        <p:nvSpPr>
          <p:cNvPr id="14" name="Text Placeholder 13">
            <a:extLst>
              <a:ext uri="{FF2B5EF4-FFF2-40B4-BE49-F238E27FC236}">
                <a16:creationId xmlns:a16="http://schemas.microsoft.com/office/drawing/2014/main" id="{114BA549-1DD9-4462-99AE-E6C18186A091}"/>
              </a:ext>
            </a:extLst>
          </p:cNvPr>
          <p:cNvSpPr>
            <a:spLocks noGrp="1"/>
          </p:cNvSpPr>
          <p:nvPr>
            <p:ph type="body" sz="quarter" idx="11"/>
          </p:nvPr>
        </p:nvSpPr>
        <p:spPr/>
        <p:txBody>
          <a:bodyPr/>
          <a:lstStyle/>
          <a:p>
            <a:r>
              <a:rPr lang="en-US" sz="1200">
                <a:solidFill>
                  <a:schemeClr val="tx1">
                    <a:lumMod val="50000"/>
                    <a:lumOff val="50000"/>
                  </a:schemeClr>
                </a:solidFill>
              </a:rPr>
              <a:t>Fusce condimentum velar urna ligula, in semper quis e eleifend vitae. Nam null I tortor augue </a:t>
            </a:r>
            <a:r>
              <a:rPr lang="it-IT" sz="1200">
                <a:solidFill>
                  <a:schemeClr val="tx1">
                    <a:lumMod val="50000"/>
                    <a:lumOff val="50000"/>
                  </a:schemeClr>
                </a:solidFill>
              </a:rPr>
              <a:t>in viverra neque velarosa semper vitae </a:t>
            </a:r>
            <a:r>
              <a:rPr lang="fr-FR" sz="1200">
                <a:solidFill>
                  <a:schemeClr val="tx1">
                    <a:lumMod val="50000"/>
                    <a:lumOff val="50000"/>
                  </a:schemeClr>
                </a:solidFill>
              </a:rPr>
              <a:t>ed elit quis felis aliquam.</a:t>
            </a:r>
            <a:endParaRPr lang="en-US" sz="1200" dirty="0">
              <a:solidFill>
                <a:schemeClr val="tx1">
                  <a:lumMod val="50000"/>
                  <a:lumOff val="50000"/>
                </a:schemeClr>
              </a:solidFill>
            </a:endParaRPr>
          </a:p>
        </p:txBody>
      </p:sp>
      <p:sp>
        <p:nvSpPr>
          <p:cNvPr id="15" name="Text Placeholder 14">
            <a:extLst>
              <a:ext uri="{FF2B5EF4-FFF2-40B4-BE49-F238E27FC236}">
                <a16:creationId xmlns:a16="http://schemas.microsoft.com/office/drawing/2014/main" id="{E6361E76-1CB5-4F44-8F36-BC710B61E827}"/>
              </a:ext>
            </a:extLst>
          </p:cNvPr>
          <p:cNvSpPr>
            <a:spLocks noGrp="1"/>
          </p:cNvSpPr>
          <p:nvPr>
            <p:ph type="body" sz="quarter" idx="12"/>
          </p:nvPr>
        </p:nvSpPr>
        <p:spPr/>
        <p:txBody>
          <a:bodyPr/>
          <a:lstStyle/>
          <a:p>
            <a:r>
              <a:rPr lang="en-US" sz="1400" b="1"/>
              <a:t>Education For Better Life</a:t>
            </a:r>
            <a:endParaRPr lang="en-US" sz="1400" b="1" dirty="0"/>
          </a:p>
        </p:txBody>
      </p:sp>
      <p:sp>
        <p:nvSpPr>
          <p:cNvPr id="16" name="Text Placeholder 15">
            <a:extLst>
              <a:ext uri="{FF2B5EF4-FFF2-40B4-BE49-F238E27FC236}">
                <a16:creationId xmlns:a16="http://schemas.microsoft.com/office/drawing/2014/main" id="{51574330-2ABA-49BC-8E81-61098B25F7B4}"/>
              </a:ext>
            </a:extLst>
          </p:cNvPr>
          <p:cNvSpPr>
            <a:spLocks noGrp="1"/>
          </p:cNvSpPr>
          <p:nvPr>
            <p:ph type="body" sz="quarter" idx="13"/>
          </p:nvPr>
        </p:nvSpPr>
        <p:spPr/>
        <p:txBody>
          <a:bodyPr/>
          <a:lstStyle/>
          <a:p>
            <a:r>
              <a:rPr lang="en-US" sz="1200">
                <a:solidFill>
                  <a:schemeClr val="tx1">
                    <a:lumMod val="50000"/>
                    <a:lumOff val="50000"/>
                  </a:schemeClr>
                </a:solidFill>
              </a:rPr>
              <a:t>Fusce condimentum velar urna ligula, in semper quis e eleifend vitae. Nam null I tortor augue </a:t>
            </a:r>
            <a:r>
              <a:rPr lang="it-IT" sz="1200">
                <a:solidFill>
                  <a:schemeClr val="tx1">
                    <a:lumMod val="50000"/>
                    <a:lumOff val="50000"/>
                  </a:schemeClr>
                </a:solidFill>
              </a:rPr>
              <a:t>in viverra neque velarosa semper vitae </a:t>
            </a:r>
            <a:r>
              <a:rPr lang="fr-FR" sz="1200">
                <a:solidFill>
                  <a:schemeClr val="tx1">
                    <a:lumMod val="50000"/>
                    <a:lumOff val="50000"/>
                  </a:schemeClr>
                </a:solidFill>
              </a:rPr>
              <a:t>ed elit quis felis aliquam.</a:t>
            </a:r>
            <a:endParaRPr lang="en-US" sz="1200" dirty="0">
              <a:solidFill>
                <a:schemeClr val="tx1">
                  <a:lumMod val="50000"/>
                  <a:lumOff val="50000"/>
                </a:schemeClr>
              </a:solidFill>
            </a:endParaRPr>
          </a:p>
        </p:txBody>
      </p:sp>
      <p:sp>
        <p:nvSpPr>
          <p:cNvPr id="27" name="Text Placeholder 26">
            <a:extLst>
              <a:ext uri="{FF2B5EF4-FFF2-40B4-BE49-F238E27FC236}">
                <a16:creationId xmlns:a16="http://schemas.microsoft.com/office/drawing/2014/main" id="{1AC7DE9A-1125-4640-8605-E167FA9420C6}"/>
              </a:ext>
            </a:extLst>
          </p:cNvPr>
          <p:cNvSpPr>
            <a:spLocks noGrp="1"/>
          </p:cNvSpPr>
          <p:nvPr>
            <p:ph type="body" sz="quarter" idx="14"/>
          </p:nvPr>
        </p:nvSpPr>
        <p:spPr/>
        <p:txBody>
          <a:bodyPr/>
          <a:lstStyle/>
          <a:p>
            <a:r>
              <a:rPr lang="en-US" sz="1200">
                <a:solidFill>
                  <a:schemeClr val="tx1">
                    <a:lumMod val="50000"/>
                    <a:lumOff val="50000"/>
                  </a:schemeClr>
                </a:solidFill>
              </a:rPr>
              <a:t>Mauris pretiume efficituri mi ut aliquam. Cras sed sapien id elit cursus placerat in nec dolor. Mauris vitae ipsum ex.</a:t>
            </a:r>
            <a:endParaRPr lang="en-US" sz="1200" dirty="0">
              <a:solidFill>
                <a:schemeClr val="tx1">
                  <a:lumMod val="50000"/>
                  <a:lumOff val="50000"/>
                </a:schemeClr>
              </a:solidFill>
            </a:endParaRPr>
          </a:p>
        </p:txBody>
      </p:sp>
      <p:sp>
        <p:nvSpPr>
          <p:cNvPr id="28" name="Text Placeholder 27">
            <a:extLst>
              <a:ext uri="{FF2B5EF4-FFF2-40B4-BE49-F238E27FC236}">
                <a16:creationId xmlns:a16="http://schemas.microsoft.com/office/drawing/2014/main" id="{000FCDAB-B8CA-4D9A-A83F-60B6B050532B}"/>
              </a:ext>
            </a:extLst>
          </p:cNvPr>
          <p:cNvSpPr>
            <a:spLocks noGrp="1"/>
          </p:cNvSpPr>
          <p:nvPr>
            <p:ph type="body" sz="quarter" idx="15"/>
          </p:nvPr>
        </p:nvSpPr>
        <p:spPr/>
        <p:txBody>
          <a:bodyPr/>
          <a:lstStyle/>
          <a:p>
            <a:r>
              <a:rPr lang="en-US" sz="1200">
                <a:solidFill>
                  <a:schemeClr val="tx1">
                    <a:lumMod val="50000"/>
                    <a:lumOff val="50000"/>
                  </a:schemeClr>
                </a:solidFill>
              </a:rPr>
              <a:t>Fusce condimentum velar urna ligula, in semper quis e eleifend vitae. Nam null I tortor augue </a:t>
            </a:r>
            <a:r>
              <a:rPr lang="it-IT" sz="1200">
                <a:solidFill>
                  <a:schemeClr val="tx1">
                    <a:lumMod val="50000"/>
                    <a:lumOff val="50000"/>
                  </a:schemeClr>
                </a:solidFill>
              </a:rPr>
              <a:t>in viverra neque velarosa semper vitae.</a:t>
            </a:r>
            <a:endParaRPr lang="en-US" sz="1200" dirty="0">
              <a:solidFill>
                <a:schemeClr val="tx1">
                  <a:lumMod val="50000"/>
                  <a:lumOff val="50000"/>
                </a:schemeClr>
              </a:solidFill>
            </a:endParaRPr>
          </a:p>
        </p:txBody>
      </p:sp>
      <p:sp>
        <p:nvSpPr>
          <p:cNvPr id="29" name="Text Placeholder 28">
            <a:extLst>
              <a:ext uri="{FF2B5EF4-FFF2-40B4-BE49-F238E27FC236}">
                <a16:creationId xmlns:a16="http://schemas.microsoft.com/office/drawing/2014/main" id="{DB9CA61B-00AA-4AF5-BAF8-4CD76A9F280B}"/>
              </a:ext>
            </a:extLst>
          </p:cNvPr>
          <p:cNvSpPr>
            <a:spLocks noGrp="1"/>
          </p:cNvSpPr>
          <p:nvPr>
            <p:ph type="body" sz="quarter" idx="16"/>
          </p:nvPr>
        </p:nvSpPr>
        <p:spPr/>
        <p:txBody>
          <a:bodyPr/>
          <a:lstStyle/>
          <a:p>
            <a:r>
              <a:rPr lang="en-US" sz="1200">
                <a:solidFill>
                  <a:schemeClr val="tx1">
                    <a:lumMod val="50000"/>
                    <a:lumOff val="50000"/>
                  </a:schemeClr>
                </a:solidFill>
              </a:rPr>
              <a:t>Fusce condimentum velar urna ligula, in semper quis e eleifend vitae. Nam null I tortor augue </a:t>
            </a:r>
            <a:r>
              <a:rPr lang="it-IT" sz="1200">
                <a:solidFill>
                  <a:schemeClr val="tx1">
                    <a:lumMod val="50000"/>
                    <a:lumOff val="50000"/>
                  </a:schemeClr>
                </a:solidFill>
              </a:rPr>
              <a:t>in viverra neque velarosa semper vitae.</a:t>
            </a:r>
            <a:endParaRPr lang="en-US" sz="1200" dirty="0">
              <a:solidFill>
                <a:schemeClr val="tx1">
                  <a:lumMod val="50000"/>
                  <a:lumOff val="50000"/>
                </a:schemeClr>
              </a:solidFill>
            </a:endParaRPr>
          </a:p>
        </p:txBody>
      </p:sp>
      <p:sp>
        <p:nvSpPr>
          <p:cNvPr id="30" name="Text Placeholder 29">
            <a:extLst>
              <a:ext uri="{FF2B5EF4-FFF2-40B4-BE49-F238E27FC236}">
                <a16:creationId xmlns:a16="http://schemas.microsoft.com/office/drawing/2014/main" id="{78B1D3B7-DB6F-4924-BF1E-3120368D1408}"/>
              </a:ext>
            </a:extLst>
          </p:cNvPr>
          <p:cNvSpPr>
            <a:spLocks noGrp="1"/>
          </p:cNvSpPr>
          <p:nvPr>
            <p:ph type="body" sz="quarter" idx="17"/>
          </p:nvPr>
        </p:nvSpPr>
        <p:spPr/>
        <p:txBody>
          <a:bodyPr/>
          <a:lstStyle/>
          <a:p>
            <a:r>
              <a:rPr lang="en-US" sz="1200">
                <a:solidFill>
                  <a:schemeClr val="tx1">
                    <a:lumMod val="50000"/>
                    <a:lumOff val="50000"/>
                  </a:schemeClr>
                </a:solidFill>
              </a:rPr>
              <a:t>Fusce condimentum velar urna ligula, in semper quis e eleifend vitae. Nam null I tortor augue </a:t>
            </a:r>
            <a:r>
              <a:rPr lang="it-IT" sz="1200">
                <a:solidFill>
                  <a:schemeClr val="tx1">
                    <a:lumMod val="50000"/>
                    <a:lumOff val="50000"/>
                  </a:schemeClr>
                </a:solidFill>
              </a:rPr>
              <a:t>in viverra neque velarosa semper vitae.</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109872637"/>
      </p:ext>
    </p:extLst>
  </p:cSld>
  <p:clrMapOvr>
    <a:masterClrMapping/>
  </p:clrMapOvr>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Rectangle: Rounded Corners 16">
            <a:extLst>
              <a:ext uri="{FF2B5EF4-FFF2-40B4-BE49-F238E27FC236}">
                <a16:creationId xmlns:a16="http://schemas.microsoft.com/office/drawing/2014/main" id="{C5DF58AF-3FFC-41CF-AC00-33BAE3E6459C}"/>
              </a:ext>
            </a:extLst>
          </p:cNvPr>
          <p:cNvSpPr/>
          <p:nvPr/>
        </p:nvSpPr>
        <p:spPr>
          <a:xfrm>
            <a:off x="1019175" y="3733799"/>
            <a:ext cx="10155238" cy="2682875"/>
          </a:xfrm>
          <a:prstGeom prst="roundRect">
            <a:avLst>
              <a:gd name="adj" fmla="val 6539"/>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 name="Group 1">
            <a:extLst>
              <a:ext uri="{FF2B5EF4-FFF2-40B4-BE49-F238E27FC236}">
                <a16:creationId xmlns:a16="http://schemas.microsoft.com/office/drawing/2014/main" id="{52B981C4-7E52-4E13-83E1-80F16958BB05}"/>
              </a:ext>
            </a:extLst>
          </p:cNvPr>
          <p:cNvGrpSpPr/>
          <p:nvPr/>
        </p:nvGrpSpPr>
        <p:grpSpPr>
          <a:xfrm>
            <a:off x="2717120" y="441325"/>
            <a:ext cx="6757760" cy="3900834"/>
            <a:chOff x="2738438" y="30163"/>
            <a:chExt cx="11828463" cy="6827838"/>
          </a:xfrm>
        </p:grpSpPr>
        <p:sp>
          <p:nvSpPr>
            <p:cNvPr id="3" name="Freeform 11">
              <a:extLst>
                <a:ext uri="{FF2B5EF4-FFF2-40B4-BE49-F238E27FC236}">
                  <a16:creationId xmlns:a16="http://schemas.microsoft.com/office/drawing/2014/main" id="{B399E994-40AF-4364-A54B-064646684B6E}"/>
                </a:ext>
              </a:extLst>
            </p:cNvPr>
            <p:cNvSpPr>
              <a:spLocks/>
            </p:cNvSpPr>
            <p:nvPr/>
          </p:nvSpPr>
          <p:spPr bwMode="auto">
            <a:xfrm>
              <a:off x="3821113" y="30163"/>
              <a:ext cx="9663113" cy="6823075"/>
            </a:xfrm>
            <a:custGeom>
              <a:avLst/>
              <a:gdLst>
                <a:gd name="T0" fmla="*/ 201 w 6087"/>
                <a:gd name="T1" fmla="*/ 4298 h 4298"/>
                <a:gd name="T2" fmla="*/ 181 w 6087"/>
                <a:gd name="T3" fmla="*/ 4298 h 4298"/>
                <a:gd name="T4" fmla="*/ 141 w 6087"/>
                <a:gd name="T5" fmla="*/ 4289 h 4298"/>
                <a:gd name="T6" fmla="*/ 106 w 6087"/>
                <a:gd name="T7" fmla="*/ 4274 h 4298"/>
                <a:gd name="T8" fmla="*/ 74 w 6087"/>
                <a:gd name="T9" fmla="*/ 4252 h 4298"/>
                <a:gd name="T10" fmla="*/ 47 w 6087"/>
                <a:gd name="T11" fmla="*/ 4225 h 4298"/>
                <a:gd name="T12" fmla="*/ 25 w 6087"/>
                <a:gd name="T13" fmla="*/ 4193 h 4298"/>
                <a:gd name="T14" fmla="*/ 10 w 6087"/>
                <a:gd name="T15" fmla="*/ 4158 h 4298"/>
                <a:gd name="T16" fmla="*/ 1 w 6087"/>
                <a:gd name="T17" fmla="*/ 4118 h 4298"/>
                <a:gd name="T18" fmla="*/ 0 w 6087"/>
                <a:gd name="T19" fmla="*/ 201 h 4298"/>
                <a:gd name="T20" fmla="*/ 1 w 6087"/>
                <a:gd name="T21" fmla="*/ 181 h 4298"/>
                <a:gd name="T22" fmla="*/ 10 w 6087"/>
                <a:gd name="T23" fmla="*/ 141 h 4298"/>
                <a:gd name="T24" fmla="*/ 25 w 6087"/>
                <a:gd name="T25" fmla="*/ 105 h 4298"/>
                <a:gd name="T26" fmla="*/ 47 w 6087"/>
                <a:gd name="T27" fmla="*/ 74 h 4298"/>
                <a:gd name="T28" fmla="*/ 74 w 6087"/>
                <a:gd name="T29" fmla="*/ 47 h 4298"/>
                <a:gd name="T30" fmla="*/ 106 w 6087"/>
                <a:gd name="T31" fmla="*/ 25 h 4298"/>
                <a:gd name="T32" fmla="*/ 141 w 6087"/>
                <a:gd name="T33" fmla="*/ 10 h 4298"/>
                <a:gd name="T34" fmla="*/ 181 w 6087"/>
                <a:gd name="T35" fmla="*/ 1 h 4298"/>
                <a:gd name="T36" fmla="*/ 5887 w 6087"/>
                <a:gd name="T37" fmla="*/ 0 h 4298"/>
                <a:gd name="T38" fmla="*/ 5907 w 6087"/>
                <a:gd name="T39" fmla="*/ 1 h 4298"/>
                <a:gd name="T40" fmla="*/ 5946 w 6087"/>
                <a:gd name="T41" fmla="*/ 10 h 4298"/>
                <a:gd name="T42" fmla="*/ 5983 w 6087"/>
                <a:gd name="T43" fmla="*/ 25 h 4298"/>
                <a:gd name="T44" fmla="*/ 6015 w 6087"/>
                <a:gd name="T45" fmla="*/ 47 h 4298"/>
                <a:gd name="T46" fmla="*/ 6042 w 6087"/>
                <a:gd name="T47" fmla="*/ 74 h 4298"/>
                <a:gd name="T48" fmla="*/ 6064 w 6087"/>
                <a:gd name="T49" fmla="*/ 105 h 4298"/>
                <a:gd name="T50" fmla="*/ 6079 w 6087"/>
                <a:gd name="T51" fmla="*/ 141 h 4298"/>
                <a:gd name="T52" fmla="*/ 6087 w 6087"/>
                <a:gd name="T53" fmla="*/ 181 h 4298"/>
                <a:gd name="T54" fmla="*/ 6087 w 6087"/>
                <a:gd name="T55" fmla="*/ 4097 h 4298"/>
                <a:gd name="T56" fmla="*/ 6087 w 6087"/>
                <a:gd name="T57" fmla="*/ 4118 h 4298"/>
                <a:gd name="T58" fmla="*/ 6079 w 6087"/>
                <a:gd name="T59" fmla="*/ 4158 h 4298"/>
                <a:gd name="T60" fmla="*/ 6064 w 6087"/>
                <a:gd name="T61" fmla="*/ 4193 h 4298"/>
                <a:gd name="T62" fmla="*/ 6042 w 6087"/>
                <a:gd name="T63" fmla="*/ 4225 h 4298"/>
                <a:gd name="T64" fmla="*/ 6015 w 6087"/>
                <a:gd name="T65" fmla="*/ 4252 h 4298"/>
                <a:gd name="T66" fmla="*/ 5983 w 6087"/>
                <a:gd name="T67" fmla="*/ 4274 h 4298"/>
                <a:gd name="T68" fmla="*/ 5946 w 6087"/>
                <a:gd name="T69" fmla="*/ 4289 h 4298"/>
                <a:gd name="T70" fmla="*/ 5907 w 6087"/>
                <a:gd name="T71" fmla="*/ 4298 h 4298"/>
                <a:gd name="T72" fmla="*/ 5887 w 6087"/>
                <a:gd name="T73" fmla="*/ 4298 h 42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87" h="4298">
                  <a:moveTo>
                    <a:pt x="5887" y="4298"/>
                  </a:moveTo>
                  <a:lnTo>
                    <a:pt x="201" y="4298"/>
                  </a:lnTo>
                  <a:lnTo>
                    <a:pt x="201" y="4298"/>
                  </a:lnTo>
                  <a:lnTo>
                    <a:pt x="181" y="4298"/>
                  </a:lnTo>
                  <a:lnTo>
                    <a:pt x="161" y="4294"/>
                  </a:lnTo>
                  <a:lnTo>
                    <a:pt x="141" y="4289"/>
                  </a:lnTo>
                  <a:lnTo>
                    <a:pt x="122" y="4282"/>
                  </a:lnTo>
                  <a:lnTo>
                    <a:pt x="106" y="4274"/>
                  </a:lnTo>
                  <a:lnTo>
                    <a:pt x="89" y="4264"/>
                  </a:lnTo>
                  <a:lnTo>
                    <a:pt x="74" y="4252"/>
                  </a:lnTo>
                  <a:lnTo>
                    <a:pt x="58" y="4239"/>
                  </a:lnTo>
                  <a:lnTo>
                    <a:pt x="47" y="4225"/>
                  </a:lnTo>
                  <a:lnTo>
                    <a:pt x="35" y="4210"/>
                  </a:lnTo>
                  <a:lnTo>
                    <a:pt x="25" y="4193"/>
                  </a:lnTo>
                  <a:lnTo>
                    <a:pt x="16" y="4177"/>
                  </a:lnTo>
                  <a:lnTo>
                    <a:pt x="10" y="4158"/>
                  </a:lnTo>
                  <a:lnTo>
                    <a:pt x="5" y="4138"/>
                  </a:lnTo>
                  <a:lnTo>
                    <a:pt x="1" y="4118"/>
                  </a:lnTo>
                  <a:lnTo>
                    <a:pt x="0" y="4097"/>
                  </a:lnTo>
                  <a:lnTo>
                    <a:pt x="0" y="201"/>
                  </a:lnTo>
                  <a:lnTo>
                    <a:pt x="0" y="201"/>
                  </a:lnTo>
                  <a:lnTo>
                    <a:pt x="1" y="181"/>
                  </a:lnTo>
                  <a:lnTo>
                    <a:pt x="5" y="161"/>
                  </a:lnTo>
                  <a:lnTo>
                    <a:pt x="10" y="141"/>
                  </a:lnTo>
                  <a:lnTo>
                    <a:pt x="16" y="122"/>
                  </a:lnTo>
                  <a:lnTo>
                    <a:pt x="25" y="105"/>
                  </a:lnTo>
                  <a:lnTo>
                    <a:pt x="35" y="89"/>
                  </a:lnTo>
                  <a:lnTo>
                    <a:pt x="47" y="74"/>
                  </a:lnTo>
                  <a:lnTo>
                    <a:pt x="58" y="58"/>
                  </a:lnTo>
                  <a:lnTo>
                    <a:pt x="74" y="47"/>
                  </a:lnTo>
                  <a:lnTo>
                    <a:pt x="89" y="35"/>
                  </a:lnTo>
                  <a:lnTo>
                    <a:pt x="106" y="25"/>
                  </a:lnTo>
                  <a:lnTo>
                    <a:pt x="122" y="16"/>
                  </a:lnTo>
                  <a:lnTo>
                    <a:pt x="141" y="10"/>
                  </a:lnTo>
                  <a:lnTo>
                    <a:pt x="161" y="5"/>
                  </a:lnTo>
                  <a:lnTo>
                    <a:pt x="181" y="1"/>
                  </a:lnTo>
                  <a:lnTo>
                    <a:pt x="201" y="0"/>
                  </a:lnTo>
                  <a:lnTo>
                    <a:pt x="5887" y="0"/>
                  </a:lnTo>
                  <a:lnTo>
                    <a:pt x="5887" y="0"/>
                  </a:lnTo>
                  <a:lnTo>
                    <a:pt x="5907" y="1"/>
                  </a:lnTo>
                  <a:lnTo>
                    <a:pt x="5927" y="5"/>
                  </a:lnTo>
                  <a:lnTo>
                    <a:pt x="5946" y="10"/>
                  </a:lnTo>
                  <a:lnTo>
                    <a:pt x="5964" y="16"/>
                  </a:lnTo>
                  <a:lnTo>
                    <a:pt x="5983" y="25"/>
                  </a:lnTo>
                  <a:lnTo>
                    <a:pt x="6000" y="35"/>
                  </a:lnTo>
                  <a:lnTo>
                    <a:pt x="6015" y="47"/>
                  </a:lnTo>
                  <a:lnTo>
                    <a:pt x="6028" y="58"/>
                  </a:lnTo>
                  <a:lnTo>
                    <a:pt x="6042" y="74"/>
                  </a:lnTo>
                  <a:lnTo>
                    <a:pt x="6054" y="89"/>
                  </a:lnTo>
                  <a:lnTo>
                    <a:pt x="6064" y="105"/>
                  </a:lnTo>
                  <a:lnTo>
                    <a:pt x="6072" y="122"/>
                  </a:lnTo>
                  <a:lnTo>
                    <a:pt x="6079" y="141"/>
                  </a:lnTo>
                  <a:lnTo>
                    <a:pt x="6084" y="161"/>
                  </a:lnTo>
                  <a:lnTo>
                    <a:pt x="6087" y="181"/>
                  </a:lnTo>
                  <a:lnTo>
                    <a:pt x="6087" y="201"/>
                  </a:lnTo>
                  <a:lnTo>
                    <a:pt x="6087" y="4097"/>
                  </a:lnTo>
                  <a:lnTo>
                    <a:pt x="6087" y="4097"/>
                  </a:lnTo>
                  <a:lnTo>
                    <a:pt x="6087" y="4118"/>
                  </a:lnTo>
                  <a:lnTo>
                    <a:pt x="6084" y="4138"/>
                  </a:lnTo>
                  <a:lnTo>
                    <a:pt x="6079" y="4158"/>
                  </a:lnTo>
                  <a:lnTo>
                    <a:pt x="6072" y="4177"/>
                  </a:lnTo>
                  <a:lnTo>
                    <a:pt x="6064" y="4193"/>
                  </a:lnTo>
                  <a:lnTo>
                    <a:pt x="6054" y="4210"/>
                  </a:lnTo>
                  <a:lnTo>
                    <a:pt x="6042" y="4225"/>
                  </a:lnTo>
                  <a:lnTo>
                    <a:pt x="6028" y="4239"/>
                  </a:lnTo>
                  <a:lnTo>
                    <a:pt x="6015" y="4252"/>
                  </a:lnTo>
                  <a:lnTo>
                    <a:pt x="6000" y="4264"/>
                  </a:lnTo>
                  <a:lnTo>
                    <a:pt x="5983" y="4274"/>
                  </a:lnTo>
                  <a:lnTo>
                    <a:pt x="5964" y="4282"/>
                  </a:lnTo>
                  <a:lnTo>
                    <a:pt x="5946" y="4289"/>
                  </a:lnTo>
                  <a:lnTo>
                    <a:pt x="5927" y="4294"/>
                  </a:lnTo>
                  <a:lnTo>
                    <a:pt x="5907" y="4298"/>
                  </a:lnTo>
                  <a:lnTo>
                    <a:pt x="5887" y="4298"/>
                  </a:lnTo>
                  <a:lnTo>
                    <a:pt x="5887" y="4298"/>
                  </a:lnTo>
                  <a:close/>
                </a:path>
              </a:pathLst>
            </a:custGeom>
            <a:gradFill flip="none" rotWithShape="1">
              <a:gsLst>
                <a:gs pos="0">
                  <a:srgbClr val="B0B2B4"/>
                </a:gs>
                <a:gs pos="100000">
                  <a:srgbClr val="DFE0E1"/>
                </a:gs>
              </a:gsLst>
              <a:lin ang="0" scaled="1"/>
              <a:tileRect/>
            </a:gradFill>
            <a:ln>
              <a:noFill/>
            </a:ln>
            <a:effectLst>
              <a:innerShdw blurRad="63500">
                <a:prstClr val="black">
                  <a:alpha val="4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 name="Freeform 12">
              <a:extLst>
                <a:ext uri="{FF2B5EF4-FFF2-40B4-BE49-F238E27FC236}">
                  <a16:creationId xmlns:a16="http://schemas.microsoft.com/office/drawing/2014/main" id="{2C1D2350-CFF7-4E63-B5CB-9151361D5AE2}"/>
                </a:ext>
              </a:extLst>
            </p:cNvPr>
            <p:cNvSpPr>
              <a:spLocks/>
            </p:cNvSpPr>
            <p:nvPr/>
          </p:nvSpPr>
          <p:spPr bwMode="auto">
            <a:xfrm>
              <a:off x="3865563" y="74613"/>
              <a:ext cx="9574213" cy="6735763"/>
            </a:xfrm>
            <a:custGeom>
              <a:avLst/>
              <a:gdLst>
                <a:gd name="T0" fmla="*/ 173 w 6031"/>
                <a:gd name="T1" fmla="*/ 0 h 4243"/>
                <a:gd name="T2" fmla="*/ 155 w 6031"/>
                <a:gd name="T3" fmla="*/ 2 h 4243"/>
                <a:gd name="T4" fmla="*/ 121 w 6031"/>
                <a:gd name="T5" fmla="*/ 9 h 4243"/>
                <a:gd name="T6" fmla="*/ 91 w 6031"/>
                <a:gd name="T7" fmla="*/ 22 h 4243"/>
                <a:gd name="T8" fmla="*/ 64 w 6031"/>
                <a:gd name="T9" fmla="*/ 40 h 4243"/>
                <a:gd name="T10" fmla="*/ 41 w 6031"/>
                <a:gd name="T11" fmla="*/ 64 h 4243"/>
                <a:gd name="T12" fmla="*/ 22 w 6031"/>
                <a:gd name="T13" fmla="*/ 91 h 4243"/>
                <a:gd name="T14" fmla="*/ 9 w 6031"/>
                <a:gd name="T15" fmla="*/ 121 h 4243"/>
                <a:gd name="T16" fmla="*/ 2 w 6031"/>
                <a:gd name="T17" fmla="*/ 157 h 4243"/>
                <a:gd name="T18" fmla="*/ 0 w 6031"/>
                <a:gd name="T19" fmla="*/ 4069 h 4243"/>
                <a:gd name="T20" fmla="*/ 2 w 6031"/>
                <a:gd name="T21" fmla="*/ 4086 h 4243"/>
                <a:gd name="T22" fmla="*/ 9 w 6031"/>
                <a:gd name="T23" fmla="*/ 4120 h 4243"/>
                <a:gd name="T24" fmla="*/ 22 w 6031"/>
                <a:gd name="T25" fmla="*/ 4152 h 4243"/>
                <a:gd name="T26" fmla="*/ 41 w 6031"/>
                <a:gd name="T27" fmla="*/ 4179 h 4243"/>
                <a:gd name="T28" fmla="*/ 64 w 6031"/>
                <a:gd name="T29" fmla="*/ 4202 h 4243"/>
                <a:gd name="T30" fmla="*/ 91 w 6031"/>
                <a:gd name="T31" fmla="*/ 4221 h 4243"/>
                <a:gd name="T32" fmla="*/ 121 w 6031"/>
                <a:gd name="T33" fmla="*/ 4234 h 4243"/>
                <a:gd name="T34" fmla="*/ 155 w 6031"/>
                <a:gd name="T35" fmla="*/ 4241 h 4243"/>
                <a:gd name="T36" fmla="*/ 5859 w 6031"/>
                <a:gd name="T37" fmla="*/ 4243 h 4243"/>
                <a:gd name="T38" fmla="*/ 5876 w 6031"/>
                <a:gd name="T39" fmla="*/ 4241 h 4243"/>
                <a:gd name="T40" fmla="*/ 5910 w 6031"/>
                <a:gd name="T41" fmla="*/ 4234 h 4243"/>
                <a:gd name="T42" fmla="*/ 5941 w 6031"/>
                <a:gd name="T43" fmla="*/ 4221 h 4243"/>
                <a:gd name="T44" fmla="*/ 5968 w 6031"/>
                <a:gd name="T45" fmla="*/ 4202 h 4243"/>
                <a:gd name="T46" fmla="*/ 5992 w 6031"/>
                <a:gd name="T47" fmla="*/ 4179 h 4243"/>
                <a:gd name="T48" fmla="*/ 6010 w 6031"/>
                <a:gd name="T49" fmla="*/ 4152 h 4243"/>
                <a:gd name="T50" fmla="*/ 6024 w 6031"/>
                <a:gd name="T51" fmla="*/ 4120 h 4243"/>
                <a:gd name="T52" fmla="*/ 6031 w 6031"/>
                <a:gd name="T53" fmla="*/ 4086 h 4243"/>
                <a:gd name="T54" fmla="*/ 6031 w 6031"/>
                <a:gd name="T55" fmla="*/ 173 h 4243"/>
                <a:gd name="T56" fmla="*/ 6031 w 6031"/>
                <a:gd name="T57" fmla="*/ 157 h 4243"/>
                <a:gd name="T58" fmla="*/ 6024 w 6031"/>
                <a:gd name="T59" fmla="*/ 121 h 4243"/>
                <a:gd name="T60" fmla="*/ 6010 w 6031"/>
                <a:gd name="T61" fmla="*/ 91 h 4243"/>
                <a:gd name="T62" fmla="*/ 5992 w 6031"/>
                <a:gd name="T63" fmla="*/ 64 h 4243"/>
                <a:gd name="T64" fmla="*/ 5968 w 6031"/>
                <a:gd name="T65" fmla="*/ 40 h 4243"/>
                <a:gd name="T66" fmla="*/ 5941 w 6031"/>
                <a:gd name="T67" fmla="*/ 22 h 4243"/>
                <a:gd name="T68" fmla="*/ 5910 w 6031"/>
                <a:gd name="T69" fmla="*/ 9 h 4243"/>
                <a:gd name="T70" fmla="*/ 5876 w 6031"/>
                <a:gd name="T71" fmla="*/ 2 h 4243"/>
                <a:gd name="T72" fmla="*/ 5859 w 6031"/>
                <a:gd name="T73" fmla="*/ 0 h 4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31" h="4243">
                  <a:moveTo>
                    <a:pt x="5859" y="0"/>
                  </a:moveTo>
                  <a:lnTo>
                    <a:pt x="173" y="0"/>
                  </a:lnTo>
                  <a:lnTo>
                    <a:pt x="173" y="0"/>
                  </a:lnTo>
                  <a:lnTo>
                    <a:pt x="155" y="2"/>
                  </a:lnTo>
                  <a:lnTo>
                    <a:pt x="138" y="3"/>
                  </a:lnTo>
                  <a:lnTo>
                    <a:pt x="121" y="9"/>
                  </a:lnTo>
                  <a:lnTo>
                    <a:pt x="106" y="14"/>
                  </a:lnTo>
                  <a:lnTo>
                    <a:pt x="91" y="22"/>
                  </a:lnTo>
                  <a:lnTo>
                    <a:pt x="78" y="30"/>
                  </a:lnTo>
                  <a:lnTo>
                    <a:pt x="64" y="40"/>
                  </a:lnTo>
                  <a:lnTo>
                    <a:pt x="51" y="51"/>
                  </a:lnTo>
                  <a:lnTo>
                    <a:pt x="41" y="64"/>
                  </a:lnTo>
                  <a:lnTo>
                    <a:pt x="30" y="77"/>
                  </a:lnTo>
                  <a:lnTo>
                    <a:pt x="22" y="91"/>
                  </a:lnTo>
                  <a:lnTo>
                    <a:pt x="14" y="106"/>
                  </a:lnTo>
                  <a:lnTo>
                    <a:pt x="9" y="121"/>
                  </a:lnTo>
                  <a:lnTo>
                    <a:pt x="3" y="138"/>
                  </a:lnTo>
                  <a:lnTo>
                    <a:pt x="2" y="157"/>
                  </a:lnTo>
                  <a:lnTo>
                    <a:pt x="0" y="173"/>
                  </a:lnTo>
                  <a:lnTo>
                    <a:pt x="0" y="4069"/>
                  </a:lnTo>
                  <a:lnTo>
                    <a:pt x="0" y="4069"/>
                  </a:lnTo>
                  <a:lnTo>
                    <a:pt x="2" y="4086"/>
                  </a:lnTo>
                  <a:lnTo>
                    <a:pt x="3" y="4105"/>
                  </a:lnTo>
                  <a:lnTo>
                    <a:pt x="9" y="4120"/>
                  </a:lnTo>
                  <a:lnTo>
                    <a:pt x="14" y="4137"/>
                  </a:lnTo>
                  <a:lnTo>
                    <a:pt x="22" y="4152"/>
                  </a:lnTo>
                  <a:lnTo>
                    <a:pt x="30" y="4165"/>
                  </a:lnTo>
                  <a:lnTo>
                    <a:pt x="41" y="4179"/>
                  </a:lnTo>
                  <a:lnTo>
                    <a:pt x="51" y="4192"/>
                  </a:lnTo>
                  <a:lnTo>
                    <a:pt x="64" y="4202"/>
                  </a:lnTo>
                  <a:lnTo>
                    <a:pt x="78" y="4212"/>
                  </a:lnTo>
                  <a:lnTo>
                    <a:pt x="91" y="4221"/>
                  </a:lnTo>
                  <a:lnTo>
                    <a:pt x="106" y="4229"/>
                  </a:lnTo>
                  <a:lnTo>
                    <a:pt x="121" y="4234"/>
                  </a:lnTo>
                  <a:lnTo>
                    <a:pt x="138" y="4239"/>
                  </a:lnTo>
                  <a:lnTo>
                    <a:pt x="155" y="4241"/>
                  </a:lnTo>
                  <a:lnTo>
                    <a:pt x="173" y="4243"/>
                  </a:lnTo>
                  <a:lnTo>
                    <a:pt x="5859" y="4243"/>
                  </a:lnTo>
                  <a:lnTo>
                    <a:pt x="5859" y="4243"/>
                  </a:lnTo>
                  <a:lnTo>
                    <a:pt x="5876" y="4241"/>
                  </a:lnTo>
                  <a:lnTo>
                    <a:pt x="5893" y="4239"/>
                  </a:lnTo>
                  <a:lnTo>
                    <a:pt x="5910" y="4234"/>
                  </a:lnTo>
                  <a:lnTo>
                    <a:pt x="5926" y="4229"/>
                  </a:lnTo>
                  <a:lnTo>
                    <a:pt x="5941" y="4221"/>
                  </a:lnTo>
                  <a:lnTo>
                    <a:pt x="5955" y="4212"/>
                  </a:lnTo>
                  <a:lnTo>
                    <a:pt x="5968" y="4202"/>
                  </a:lnTo>
                  <a:lnTo>
                    <a:pt x="5980" y="4192"/>
                  </a:lnTo>
                  <a:lnTo>
                    <a:pt x="5992" y="4179"/>
                  </a:lnTo>
                  <a:lnTo>
                    <a:pt x="6002" y="4165"/>
                  </a:lnTo>
                  <a:lnTo>
                    <a:pt x="6010" y="4152"/>
                  </a:lnTo>
                  <a:lnTo>
                    <a:pt x="6017" y="4137"/>
                  </a:lnTo>
                  <a:lnTo>
                    <a:pt x="6024" y="4120"/>
                  </a:lnTo>
                  <a:lnTo>
                    <a:pt x="6027" y="4105"/>
                  </a:lnTo>
                  <a:lnTo>
                    <a:pt x="6031" y="4086"/>
                  </a:lnTo>
                  <a:lnTo>
                    <a:pt x="6031" y="4069"/>
                  </a:lnTo>
                  <a:lnTo>
                    <a:pt x="6031" y="173"/>
                  </a:lnTo>
                  <a:lnTo>
                    <a:pt x="6031" y="173"/>
                  </a:lnTo>
                  <a:lnTo>
                    <a:pt x="6031" y="157"/>
                  </a:lnTo>
                  <a:lnTo>
                    <a:pt x="6027" y="138"/>
                  </a:lnTo>
                  <a:lnTo>
                    <a:pt x="6024" y="121"/>
                  </a:lnTo>
                  <a:lnTo>
                    <a:pt x="6017" y="106"/>
                  </a:lnTo>
                  <a:lnTo>
                    <a:pt x="6010" y="91"/>
                  </a:lnTo>
                  <a:lnTo>
                    <a:pt x="6002" y="77"/>
                  </a:lnTo>
                  <a:lnTo>
                    <a:pt x="5992" y="64"/>
                  </a:lnTo>
                  <a:lnTo>
                    <a:pt x="5980" y="51"/>
                  </a:lnTo>
                  <a:lnTo>
                    <a:pt x="5968" y="40"/>
                  </a:lnTo>
                  <a:lnTo>
                    <a:pt x="5955" y="30"/>
                  </a:lnTo>
                  <a:lnTo>
                    <a:pt x="5941" y="22"/>
                  </a:lnTo>
                  <a:lnTo>
                    <a:pt x="5926" y="14"/>
                  </a:lnTo>
                  <a:lnTo>
                    <a:pt x="5910" y="9"/>
                  </a:lnTo>
                  <a:lnTo>
                    <a:pt x="5893" y="3"/>
                  </a:lnTo>
                  <a:lnTo>
                    <a:pt x="5876" y="2"/>
                  </a:lnTo>
                  <a:lnTo>
                    <a:pt x="5859" y="0"/>
                  </a:lnTo>
                  <a:lnTo>
                    <a:pt x="5859" y="0"/>
                  </a:lnTo>
                  <a:close/>
                </a:path>
              </a:pathLst>
            </a:custGeom>
            <a:solidFill>
              <a:srgbClr val="000000"/>
            </a:solidFill>
            <a:ln>
              <a:noFill/>
            </a:ln>
            <a:effectLst>
              <a:outerShdw blurRad="25400" algn="ctr" rotWithShape="0">
                <a:prstClr val="black">
                  <a:alpha val="61000"/>
                </a:prstClr>
              </a:out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Freeform 13">
              <a:extLst>
                <a:ext uri="{FF2B5EF4-FFF2-40B4-BE49-F238E27FC236}">
                  <a16:creationId xmlns:a16="http://schemas.microsoft.com/office/drawing/2014/main" id="{908C1968-2B3C-4BB3-AB12-A0B8B2C7F3E7}"/>
                </a:ext>
              </a:extLst>
            </p:cNvPr>
            <p:cNvSpPr>
              <a:spLocks/>
            </p:cNvSpPr>
            <p:nvPr/>
          </p:nvSpPr>
          <p:spPr bwMode="auto">
            <a:xfrm>
              <a:off x="3892550" y="6342063"/>
              <a:ext cx="9520238" cy="441325"/>
            </a:xfrm>
            <a:custGeom>
              <a:avLst/>
              <a:gdLst>
                <a:gd name="T0" fmla="*/ 156 w 5997"/>
                <a:gd name="T1" fmla="*/ 278 h 278"/>
                <a:gd name="T2" fmla="*/ 5842 w 5997"/>
                <a:gd name="T3" fmla="*/ 278 h 278"/>
                <a:gd name="T4" fmla="*/ 5842 w 5997"/>
                <a:gd name="T5" fmla="*/ 278 h 278"/>
                <a:gd name="T6" fmla="*/ 5857 w 5997"/>
                <a:gd name="T7" fmla="*/ 276 h 278"/>
                <a:gd name="T8" fmla="*/ 5872 w 5997"/>
                <a:gd name="T9" fmla="*/ 275 h 278"/>
                <a:gd name="T10" fmla="*/ 5887 w 5997"/>
                <a:gd name="T11" fmla="*/ 269 h 278"/>
                <a:gd name="T12" fmla="*/ 5903 w 5997"/>
                <a:gd name="T13" fmla="*/ 264 h 278"/>
                <a:gd name="T14" fmla="*/ 5916 w 5997"/>
                <a:gd name="T15" fmla="*/ 258 h 278"/>
                <a:gd name="T16" fmla="*/ 5928 w 5997"/>
                <a:gd name="T17" fmla="*/ 251 h 278"/>
                <a:gd name="T18" fmla="*/ 5941 w 5997"/>
                <a:gd name="T19" fmla="*/ 241 h 278"/>
                <a:gd name="T20" fmla="*/ 5951 w 5997"/>
                <a:gd name="T21" fmla="*/ 231 h 278"/>
                <a:gd name="T22" fmla="*/ 5962 w 5997"/>
                <a:gd name="T23" fmla="*/ 221 h 278"/>
                <a:gd name="T24" fmla="*/ 5970 w 5997"/>
                <a:gd name="T25" fmla="*/ 209 h 278"/>
                <a:gd name="T26" fmla="*/ 5978 w 5997"/>
                <a:gd name="T27" fmla="*/ 195 h 278"/>
                <a:gd name="T28" fmla="*/ 5985 w 5997"/>
                <a:gd name="T29" fmla="*/ 182 h 278"/>
                <a:gd name="T30" fmla="*/ 5990 w 5997"/>
                <a:gd name="T31" fmla="*/ 167 h 278"/>
                <a:gd name="T32" fmla="*/ 5993 w 5997"/>
                <a:gd name="T33" fmla="*/ 153 h 278"/>
                <a:gd name="T34" fmla="*/ 5997 w 5997"/>
                <a:gd name="T35" fmla="*/ 137 h 278"/>
                <a:gd name="T36" fmla="*/ 5997 w 5997"/>
                <a:gd name="T37" fmla="*/ 121 h 278"/>
                <a:gd name="T38" fmla="*/ 5997 w 5997"/>
                <a:gd name="T39" fmla="*/ 0 h 278"/>
                <a:gd name="T40" fmla="*/ 0 w 5997"/>
                <a:gd name="T41" fmla="*/ 0 h 278"/>
                <a:gd name="T42" fmla="*/ 0 w 5997"/>
                <a:gd name="T43" fmla="*/ 121 h 278"/>
                <a:gd name="T44" fmla="*/ 0 w 5997"/>
                <a:gd name="T45" fmla="*/ 121 h 278"/>
                <a:gd name="T46" fmla="*/ 2 w 5997"/>
                <a:gd name="T47" fmla="*/ 137 h 278"/>
                <a:gd name="T48" fmla="*/ 3 w 5997"/>
                <a:gd name="T49" fmla="*/ 153 h 278"/>
                <a:gd name="T50" fmla="*/ 8 w 5997"/>
                <a:gd name="T51" fmla="*/ 167 h 278"/>
                <a:gd name="T52" fmla="*/ 13 w 5997"/>
                <a:gd name="T53" fmla="*/ 182 h 278"/>
                <a:gd name="T54" fmla="*/ 20 w 5997"/>
                <a:gd name="T55" fmla="*/ 195 h 278"/>
                <a:gd name="T56" fmla="*/ 27 w 5997"/>
                <a:gd name="T57" fmla="*/ 209 h 278"/>
                <a:gd name="T58" fmla="*/ 37 w 5997"/>
                <a:gd name="T59" fmla="*/ 221 h 278"/>
                <a:gd name="T60" fmla="*/ 47 w 5997"/>
                <a:gd name="T61" fmla="*/ 231 h 278"/>
                <a:gd name="T62" fmla="*/ 57 w 5997"/>
                <a:gd name="T63" fmla="*/ 241 h 278"/>
                <a:gd name="T64" fmla="*/ 69 w 5997"/>
                <a:gd name="T65" fmla="*/ 251 h 278"/>
                <a:gd name="T66" fmla="*/ 82 w 5997"/>
                <a:gd name="T67" fmla="*/ 258 h 278"/>
                <a:gd name="T68" fmla="*/ 96 w 5997"/>
                <a:gd name="T69" fmla="*/ 264 h 278"/>
                <a:gd name="T70" fmla="*/ 109 w 5997"/>
                <a:gd name="T71" fmla="*/ 269 h 278"/>
                <a:gd name="T72" fmla="*/ 124 w 5997"/>
                <a:gd name="T73" fmla="*/ 275 h 278"/>
                <a:gd name="T74" fmla="*/ 141 w 5997"/>
                <a:gd name="T75" fmla="*/ 276 h 278"/>
                <a:gd name="T76" fmla="*/ 156 w 5997"/>
                <a:gd name="T77" fmla="*/ 278 h 278"/>
                <a:gd name="T78" fmla="*/ 156 w 5997"/>
                <a:gd name="T79" fmla="*/ 278 h 2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5997" h="278">
                  <a:moveTo>
                    <a:pt x="156" y="278"/>
                  </a:moveTo>
                  <a:lnTo>
                    <a:pt x="5842" y="278"/>
                  </a:lnTo>
                  <a:lnTo>
                    <a:pt x="5842" y="278"/>
                  </a:lnTo>
                  <a:lnTo>
                    <a:pt x="5857" y="276"/>
                  </a:lnTo>
                  <a:lnTo>
                    <a:pt x="5872" y="275"/>
                  </a:lnTo>
                  <a:lnTo>
                    <a:pt x="5887" y="269"/>
                  </a:lnTo>
                  <a:lnTo>
                    <a:pt x="5903" y="264"/>
                  </a:lnTo>
                  <a:lnTo>
                    <a:pt x="5916" y="258"/>
                  </a:lnTo>
                  <a:lnTo>
                    <a:pt x="5928" y="251"/>
                  </a:lnTo>
                  <a:lnTo>
                    <a:pt x="5941" y="241"/>
                  </a:lnTo>
                  <a:lnTo>
                    <a:pt x="5951" y="231"/>
                  </a:lnTo>
                  <a:lnTo>
                    <a:pt x="5962" y="221"/>
                  </a:lnTo>
                  <a:lnTo>
                    <a:pt x="5970" y="209"/>
                  </a:lnTo>
                  <a:lnTo>
                    <a:pt x="5978" y="195"/>
                  </a:lnTo>
                  <a:lnTo>
                    <a:pt x="5985" y="182"/>
                  </a:lnTo>
                  <a:lnTo>
                    <a:pt x="5990" y="167"/>
                  </a:lnTo>
                  <a:lnTo>
                    <a:pt x="5993" y="153"/>
                  </a:lnTo>
                  <a:lnTo>
                    <a:pt x="5997" y="137"/>
                  </a:lnTo>
                  <a:lnTo>
                    <a:pt x="5997" y="121"/>
                  </a:lnTo>
                  <a:lnTo>
                    <a:pt x="5997" y="0"/>
                  </a:lnTo>
                  <a:lnTo>
                    <a:pt x="0" y="0"/>
                  </a:lnTo>
                  <a:lnTo>
                    <a:pt x="0" y="121"/>
                  </a:lnTo>
                  <a:lnTo>
                    <a:pt x="0" y="121"/>
                  </a:lnTo>
                  <a:lnTo>
                    <a:pt x="2" y="137"/>
                  </a:lnTo>
                  <a:lnTo>
                    <a:pt x="3" y="153"/>
                  </a:lnTo>
                  <a:lnTo>
                    <a:pt x="8" y="167"/>
                  </a:lnTo>
                  <a:lnTo>
                    <a:pt x="13" y="182"/>
                  </a:lnTo>
                  <a:lnTo>
                    <a:pt x="20" y="195"/>
                  </a:lnTo>
                  <a:lnTo>
                    <a:pt x="27" y="209"/>
                  </a:lnTo>
                  <a:lnTo>
                    <a:pt x="37" y="221"/>
                  </a:lnTo>
                  <a:lnTo>
                    <a:pt x="47" y="231"/>
                  </a:lnTo>
                  <a:lnTo>
                    <a:pt x="57" y="241"/>
                  </a:lnTo>
                  <a:lnTo>
                    <a:pt x="69" y="251"/>
                  </a:lnTo>
                  <a:lnTo>
                    <a:pt x="82" y="258"/>
                  </a:lnTo>
                  <a:lnTo>
                    <a:pt x="96" y="264"/>
                  </a:lnTo>
                  <a:lnTo>
                    <a:pt x="109" y="269"/>
                  </a:lnTo>
                  <a:lnTo>
                    <a:pt x="124" y="275"/>
                  </a:lnTo>
                  <a:lnTo>
                    <a:pt x="141" y="276"/>
                  </a:lnTo>
                  <a:lnTo>
                    <a:pt x="156" y="278"/>
                  </a:lnTo>
                  <a:lnTo>
                    <a:pt x="156" y="278"/>
                  </a:lnTo>
                  <a:close/>
                </a:path>
              </a:pathLst>
            </a:custGeom>
            <a:solidFill>
              <a:srgbClr val="18181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14">
              <a:extLst>
                <a:ext uri="{FF2B5EF4-FFF2-40B4-BE49-F238E27FC236}">
                  <a16:creationId xmlns:a16="http://schemas.microsoft.com/office/drawing/2014/main" id="{9BA75434-31D6-4ECD-A9C1-DEF5221D6308}"/>
                </a:ext>
              </a:extLst>
            </p:cNvPr>
            <p:cNvSpPr>
              <a:spLocks noChangeArrowheads="1"/>
            </p:cNvSpPr>
            <p:nvPr/>
          </p:nvSpPr>
          <p:spPr bwMode="auto">
            <a:xfrm>
              <a:off x="4205288" y="533400"/>
              <a:ext cx="8897938" cy="5565775"/>
            </a:xfrm>
            <a:prstGeom prst="rect">
              <a:avLst/>
            </a:prstGeom>
            <a:solidFill>
              <a:srgbClr val="262626"/>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Freeform 15">
              <a:extLst>
                <a:ext uri="{FF2B5EF4-FFF2-40B4-BE49-F238E27FC236}">
                  <a16:creationId xmlns:a16="http://schemas.microsoft.com/office/drawing/2014/main" id="{A3B88118-7013-4CCD-BC6F-2A75E8368B0D}"/>
                </a:ext>
              </a:extLst>
            </p:cNvPr>
            <p:cNvSpPr>
              <a:spLocks/>
            </p:cNvSpPr>
            <p:nvPr/>
          </p:nvSpPr>
          <p:spPr bwMode="auto">
            <a:xfrm>
              <a:off x="2738438" y="6618288"/>
              <a:ext cx="11828463" cy="239713"/>
            </a:xfrm>
            <a:custGeom>
              <a:avLst/>
              <a:gdLst>
                <a:gd name="T0" fmla="*/ 7451 w 7451"/>
                <a:gd name="T1" fmla="*/ 0 h 151"/>
                <a:gd name="T2" fmla="*/ 4441 w 7451"/>
                <a:gd name="T3" fmla="*/ 1 h 151"/>
                <a:gd name="T4" fmla="*/ 4381 w 7451"/>
                <a:gd name="T5" fmla="*/ 35 h 151"/>
                <a:gd name="T6" fmla="*/ 3097 w 7451"/>
                <a:gd name="T7" fmla="*/ 35 h 151"/>
                <a:gd name="T8" fmla="*/ 3020 w 7451"/>
                <a:gd name="T9" fmla="*/ 1 h 151"/>
                <a:gd name="T10" fmla="*/ 0 w 7451"/>
                <a:gd name="T11" fmla="*/ 0 h 151"/>
                <a:gd name="T12" fmla="*/ 0 w 7451"/>
                <a:gd name="T13" fmla="*/ 35 h 151"/>
                <a:gd name="T14" fmla="*/ 0 w 7451"/>
                <a:gd name="T15" fmla="*/ 35 h 151"/>
                <a:gd name="T16" fmla="*/ 61 w 7451"/>
                <a:gd name="T17" fmla="*/ 53 h 151"/>
                <a:gd name="T18" fmla="*/ 98 w 7451"/>
                <a:gd name="T19" fmla="*/ 65 h 151"/>
                <a:gd name="T20" fmla="*/ 140 w 7451"/>
                <a:gd name="T21" fmla="*/ 75 h 151"/>
                <a:gd name="T22" fmla="*/ 140 w 7451"/>
                <a:gd name="T23" fmla="*/ 75 h 151"/>
                <a:gd name="T24" fmla="*/ 168 w 7451"/>
                <a:gd name="T25" fmla="*/ 82 h 151"/>
                <a:gd name="T26" fmla="*/ 216 w 7451"/>
                <a:gd name="T27" fmla="*/ 90 h 151"/>
                <a:gd name="T28" fmla="*/ 286 w 7451"/>
                <a:gd name="T29" fmla="*/ 102 h 151"/>
                <a:gd name="T30" fmla="*/ 384 w 7451"/>
                <a:gd name="T31" fmla="*/ 114 h 151"/>
                <a:gd name="T32" fmla="*/ 384 w 7451"/>
                <a:gd name="T33" fmla="*/ 114 h 151"/>
                <a:gd name="T34" fmla="*/ 438 w 7451"/>
                <a:gd name="T35" fmla="*/ 121 h 151"/>
                <a:gd name="T36" fmla="*/ 510 w 7451"/>
                <a:gd name="T37" fmla="*/ 127 h 151"/>
                <a:gd name="T38" fmla="*/ 601 w 7451"/>
                <a:gd name="T39" fmla="*/ 134 h 151"/>
                <a:gd name="T40" fmla="*/ 707 w 7451"/>
                <a:gd name="T41" fmla="*/ 141 h 151"/>
                <a:gd name="T42" fmla="*/ 707 w 7451"/>
                <a:gd name="T43" fmla="*/ 141 h 151"/>
                <a:gd name="T44" fmla="*/ 838 w 7451"/>
                <a:gd name="T45" fmla="*/ 146 h 151"/>
                <a:gd name="T46" fmla="*/ 924 w 7451"/>
                <a:gd name="T47" fmla="*/ 148 h 151"/>
                <a:gd name="T48" fmla="*/ 924 w 7451"/>
                <a:gd name="T49" fmla="*/ 148 h 151"/>
                <a:gd name="T50" fmla="*/ 1195 w 7451"/>
                <a:gd name="T51" fmla="*/ 149 h 151"/>
                <a:gd name="T52" fmla="*/ 1718 w 7451"/>
                <a:gd name="T53" fmla="*/ 151 h 151"/>
                <a:gd name="T54" fmla="*/ 3188 w 7451"/>
                <a:gd name="T55" fmla="*/ 151 h 151"/>
                <a:gd name="T56" fmla="*/ 5479 w 7451"/>
                <a:gd name="T57" fmla="*/ 149 h 151"/>
                <a:gd name="T58" fmla="*/ 5479 w 7451"/>
                <a:gd name="T59" fmla="*/ 149 h 151"/>
                <a:gd name="T60" fmla="*/ 5921 w 7451"/>
                <a:gd name="T61" fmla="*/ 151 h 151"/>
                <a:gd name="T62" fmla="*/ 6244 w 7451"/>
                <a:gd name="T63" fmla="*/ 151 h 151"/>
                <a:gd name="T64" fmla="*/ 6529 w 7451"/>
                <a:gd name="T65" fmla="*/ 148 h 151"/>
                <a:gd name="T66" fmla="*/ 6529 w 7451"/>
                <a:gd name="T67" fmla="*/ 148 h 151"/>
                <a:gd name="T68" fmla="*/ 6613 w 7451"/>
                <a:gd name="T69" fmla="*/ 146 h 151"/>
                <a:gd name="T70" fmla="*/ 6744 w 7451"/>
                <a:gd name="T71" fmla="*/ 141 h 151"/>
                <a:gd name="T72" fmla="*/ 6744 w 7451"/>
                <a:gd name="T73" fmla="*/ 141 h 151"/>
                <a:gd name="T74" fmla="*/ 6852 w 7451"/>
                <a:gd name="T75" fmla="*/ 134 h 151"/>
                <a:gd name="T76" fmla="*/ 6941 w 7451"/>
                <a:gd name="T77" fmla="*/ 127 h 151"/>
                <a:gd name="T78" fmla="*/ 7015 w 7451"/>
                <a:gd name="T79" fmla="*/ 121 h 151"/>
                <a:gd name="T80" fmla="*/ 7069 w 7451"/>
                <a:gd name="T81" fmla="*/ 114 h 151"/>
                <a:gd name="T82" fmla="*/ 7069 w 7451"/>
                <a:gd name="T83" fmla="*/ 114 h 151"/>
                <a:gd name="T84" fmla="*/ 7166 w 7451"/>
                <a:gd name="T85" fmla="*/ 102 h 151"/>
                <a:gd name="T86" fmla="*/ 7237 w 7451"/>
                <a:gd name="T87" fmla="*/ 90 h 151"/>
                <a:gd name="T88" fmla="*/ 7284 w 7451"/>
                <a:gd name="T89" fmla="*/ 82 h 151"/>
                <a:gd name="T90" fmla="*/ 7313 w 7451"/>
                <a:gd name="T91" fmla="*/ 75 h 151"/>
                <a:gd name="T92" fmla="*/ 7313 w 7451"/>
                <a:gd name="T93" fmla="*/ 75 h 151"/>
                <a:gd name="T94" fmla="*/ 7353 w 7451"/>
                <a:gd name="T95" fmla="*/ 65 h 151"/>
                <a:gd name="T96" fmla="*/ 7390 w 7451"/>
                <a:gd name="T97" fmla="*/ 53 h 151"/>
                <a:gd name="T98" fmla="*/ 7451 w 7451"/>
                <a:gd name="T99" fmla="*/ 35 h 151"/>
                <a:gd name="T100" fmla="*/ 7451 w 7451"/>
                <a:gd name="T101" fmla="*/ 0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7451" h="151">
                  <a:moveTo>
                    <a:pt x="7451" y="0"/>
                  </a:moveTo>
                  <a:lnTo>
                    <a:pt x="4441" y="1"/>
                  </a:lnTo>
                  <a:lnTo>
                    <a:pt x="4381" y="35"/>
                  </a:lnTo>
                  <a:lnTo>
                    <a:pt x="3097" y="35"/>
                  </a:lnTo>
                  <a:lnTo>
                    <a:pt x="3020" y="1"/>
                  </a:lnTo>
                  <a:lnTo>
                    <a:pt x="0" y="0"/>
                  </a:lnTo>
                  <a:lnTo>
                    <a:pt x="0" y="35"/>
                  </a:lnTo>
                  <a:lnTo>
                    <a:pt x="0" y="35"/>
                  </a:lnTo>
                  <a:lnTo>
                    <a:pt x="61" y="53"/>
                  </a:lnTo>
                  <a:lnTo>
                    <a:pt x="98" y="65"/>
                  </a:lnTo>
                  <a:lnTo>
                    <a:pt x="140" y="75"/>
                  </a:lnTo>
                  <a:lnTo>
                    <a:pt x="140" y="75"/>
                  </a:lnTo>
                  <a:lnTo>
                    <a:pt x="168" y="82"/>
                  </a:lnTo>
                  <a:lnTo>
                    <a:pt x="216" y="90"/>
                  </a:lnTo>
                  <a:lnTo>
                    <a:pt x="286" y="102"/>
                  </a:lnTo>
                  <a:lnTo>
                    <a:pt x="384" y="114"/>
                  </a:lnTo>
                  <a:lnTo>
                    <a:pt x="384" y="114"/>
                  </a:lnTo>
                  <a:lnTo>
                    <a:pt x="438" y="121"/>
                  </a:lnTo>
                  <a:lnTo>
                    <a:pt x="510" y="127"/>
                  </a:lnTo>
                  <a:lnTo>
                    <a:pt x="601" y="134"/>
                  </a:lnTo>
                  <a:lnTo>
                    <a:pt x="707" y="141"/>
                  </a:lnTo>
                  <a:lnTo>
                    <a:pt x="707" y="141"/>
                  </a:lnTo>
                  <a:lnTo>
                    <a:pt x="838" y="146"/>
                  </a:lnTo>
                  <a:lnTo>
                    <a:pt x="924" y="148"/>
                  </a:lnTo>
                  <a:lnTo>
                    <a:pt x="924" y="148"/>
                  </a:lnTo>
                  <a:lnTo>
                    <a:pt x="1195" y="149"/>
                  </a:lnTo>
                  <a:lnTo>
                    <a:pt x="1718" y="151"/>
                  </a:lnTo>
                  <a:lnTo>
                    <a:pt x="3188" y="151"/>
                  </a:lnTo>
                  <a:lnTo>
                    <a:pt x="5479" y="149"/>
                  </a:lnTo>
                  <a:lnTo>
                    <a:pt x="5479" y="149"/>
                  </a:lnTo>
                  <a:lnTo>
                    <a:pt x="5921" y="151"/>
                  </a:lnTo>
                  <a:lnTo>
                    <a:pt x="6244" y="151"/>
                  </a:lnTo>
                  <a:lnTo>
                    <a:pt x="6529" y="148"/>
                  </a:lnTo>
                  <a:lnTo>
                    <a:pt x="6529" y="148"/>
                  </a:lnTo>
                  <a:lnTo>
                    <a:pt x="6613" y="146"/>
                  </a:lnTo>
                  <a:lnTo>
                    <a:pt x="6744" y="141"/>
                  </a:lnTo>
                  <a:lnTo>
                    <a:pt x="6744" y="141"/>
                  </a:lnTo>
                  <a:lnTo>
                    <a:pt x="6852" y="134"/>
                  </a:lnTo>
                  <a:lnTo>
                    <a:pt x="6941" y="127"/>
                  </a:lnTo>
                  <a:lnTo>
                    <a:pt x="7015" y="121"/>
                  </a:lnTo>
                  <a:lnTo>
                    <a:pt x="7069" y="114"/>
                  </a:lnTo>
                  <a:lnTo>
                    <a:pt x="7069" y="114"/>
                  </a:lnTo>
                  <a:lnTo>
                    <a:pt x="7166" y="102"/>
                  </a:lnTo>
                  <a:lnTo>
                    <a:pt x="7237" y="90"/>
                  </a:lnTo>
                  <a:lnTo>
                    <a:pt x="7284" y="82"/>
                  </a:lnTo>
                  <a:lnTo>
                    <a:pt x="7313" y="75"/>
                  </a:lnTo>
                  <a:lnTo>
                    <a:pt x="7313" y="75"/>
                  </a:lnTo>
                  <a:lnTo>
                    <a:pt x="7353" y="65"/>
                  </a:lnTo>
                  <a:lnTo>
                    <a:pt x="7390" y="53"/>
                  </a:lnTo>
                  <a:lnTo>
                    <a:pt x="7451" y="35"/>
                  </a:lnTo>
                  <a:lnTo>
                    <a:pt x="7451" y="0"/>
                  </a:lnTo>
                  <a:close/>
                </a:path>
              </a:pathLst>
            </a:custGeom>
            <a:solidFill>
              <a:srgbClr val="A5A6A8"/>
            </a:solidFill>
            <a:ln>
              <a:noFill/>
            </a:ln>
            <a:effectLst>
              <a:innerShdw blurRad="114300">
                <a:prstClr val="black">
                  <a:alpha val="7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Freeform 16">
              <a:extLst>
                <a:ext uri="{FF2B5EF4-FFF2-40B4-BE49-F238E27FC236}">
                  <a16:creationId xmlns:a16="http://schemas.microsoft.com/office/drawing/2014/main" id="{465E3F1E-A405-442F-9DDA-3E2CF1E9D054}"/>
                </a:ext>
              </a:extLst>
            </p:cNvPr>
            <p:cNvSpPr>
              <a:spLocks/>
            </p:cNvSpPr>
            <p:nvPr/>
          </p:nvSpPr>
          <p:spPr bwMode="auto">
            <a:xfrm>
              <a:off x="2738438" y="6618288"/>
              <a:ext cx="11828463" cy="55563"/>
            </a:xfrm>
            <a:custGeom>
              <a:avLst/>
              <a:gdLst>
                <a:gd name="T0" fmla="*/ 7451 w 7451"/>
                <a:gd name="T1" fmla="*/ 35 h 35"/>
                <a:gd name="T2" fmla="*/ 0 w 7451"/>
                <a:gd name="T3" fmla="*/ 35 h 35"/>
                <a:gd name="T4" fmla="*/ 0 w 7451"/>
                <a:gd name="T5" fmla="*/ 0 h 35"/>
                <a:gd name="T6" fmla="*/ 3020 w 7451"/>
                <a:gd name="T7" fmla="*/ 0 h 35"/>
                <a:gd name="T8" fmla="*/ 3047 w 7451"/>
                <a:gd name="T9" fmla="*/ 18 h 35"/>
                <a:gd name="T10" fmla="*/ 4413 w 7451"/>
                <a:gd name="T11" fmla="*/ 18 h 35"/>
                <a:gd name="T12" fmla="*/ 4441 w 7451"/>
                <a:gd name="T13" fmla="*/ 0 h 35"/>
                <a:gd name="T14" fmla="*/ 7451 w 7451"/>
                <a:gd name="T15" fmla="*/ 0 h 35"/>
                <a:gd name="T16" fmla="*/ 7451 w 7451"/>
                <a:gd name="T17" fmla="*/ 35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451" h="35">
                  <a:moveTo>
                    <a:pt x="7451" y="35"/>
                  </a:moveTo>
                  <a:lnTo>
                    <a:pt x="0" y="35"/>
                  </a:lnTo>
                  <a:lnTo>
                    <a:pt x="0" y="0"/>
                  </a:lnTo>
                  <a:lnTo>
                    <a:pt x="3020" y="0"/>
                  </a:lnTo>
                  <a:lnTo>
                    <a:pt x="3047" y="18"/>
                  </a:lnTo>
                  <a:lnTo>
                    <a:pt x="4413" y="18"/>
                  </a:lnTo>
                  <a:lnTo>
                    <a:pt x="4441" y="0"/>
                  </a:lnTo>
                  <a:lnTo>
                    <a:pt x="7451" y="0"/>
                  </a:lnTo>
                  <a:lnTo>
                    <a:pt x="7451" y="35"/>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gs>
                <a:gs pos="9000">
                  <a:srgbClr val="DFE0E1"/>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Freeform 17">
              <a:extLst>
                <a:ext uri="{FF2B5EF4-FFF2-40B4-BE49-F238E27FC236}">
                  <a16:creationId xmlns:a16="http://schemas.microsoft.com/office/drawing/2014/main" id="{AFEEC64A-8816-486D-8AA8-0D829ED57B5B}"/>
                </a:ext>
              </a:extLst>
            </p:cNvPr>
            <p:cNvSpPr>
              <a:spLocks/>
            </p:cNvSpPr>
            <p:nvPr/>
          </p:nvSpPr>
          <p:spPr bwMode="auto">
            <a:xfrm>
              <a:off x="7524750" y="6619875"/>
              <a:ext cx="2255838" cy="90488"/>
            </a:xfrm>
            <a:custGeom>
              <a:avLst/>
              <a:gdLst>
                <a:gd name="T0" fmla="*/ 1389 w 1421"/>
                <a:gd name="T1" fmla="*/ 2 h 57"/>
                <a:gd name="T2" fmla="*/ 32 w 1421"/>
                <a:gd name="T3" fmla="*/ 2 h 57"/>
                <a:gd name="T4" fmla="*/ 32 w 1421"/>
                <a:gd name="T5" fmla="*/ 2 h 57"/>
                <a:gd name="T6" fmla="*/ 17 w 1421"/>
                <a:gd name="T7" fmla="*/ 2 h 57"/>
                <a:gd name="T8" fmla="*/ 0 w 1421"/>
                <a:gd name="T9" fmla="*/ 0 h 57"/>
                <a:gd name="T10" fmla="*/ 0 w 1421"/>
                <a:gd name="T11" fmla="*/ 34 h 57"/>
                <a:gd name="T12" fmla="*/ 0 w 1421"/>
                <a:gd name="T13" fmla="*/ 34 h 57"/>
                <a:gd name="T14" fmla="*/ 20 w 1421"/>
                <a:gd name="T15" fmla="*/ 44 h 57"/>
                <a:gd name="T16" fmla="*/ 42 w 1421"/>
                <a:gd name="T17" fmla="*/ 51 h 57"/>
                <a:gd name="T18" fmla="*/ 64 w 1421"/>
                <a:gd name="T19" fmla="*/ 56 h 57"/>
                <a:gd name="T20" fmla="*/ 85 w 1421"/>
                <a:gd name="T21" fmla="*/ 57 h 57"/>
                <a:gd name="T22" fmla="*/ 1337 w 1421"/>
                <a:gd name="T23" fmla="*/ 57 h 57"/>
                <a:gd name="T24" fmla="*/ 1337 w 1421"/>
                <a:gd name="T25" fmla="*/ 57 h 57"/>
                <a:gd name="T26" fmla="*/ 1359 w 1421"/>
                <a:gd name="T27" fmla="*/ 56 h 57"/>
                <a:gd name="T28" fmla="*/ 1381 w 1421"/>
                <a:gd name="T29" fmla="*/ 51 h 57"/>
                <a:gd name="T30" fmla="*/ 1401 w 1421"/>
                <a:gd name="T31" fmla="*/ 44 h 57"/>
                <a:gd name="T32" fmla="*/ 1421 w 1421"/>
                <a:gd name="T33" fmla="*/ 34 h 57"/>
                <a:gd name="T34" fmla="*/ 1421 w 1421"/>
                <a:gd name="T35" fmla="*/ 0 h 57"/>
                <a:gd name="T36" fmla="*/ 1421 w 1421"/>
                <a:gd name="T37" fmla="*/ 0 h 57"/>
                <a:gd name="T38" fmla="*/ 1406 w 1421"/>
                <a:gd name="T39" fmla="*/ 2 h 57"/>
                <a:gd name="T40" fmla="*/ 1389 w 1421"/>
                <a:gd name="T41" fmla="*/ 2 h 57"/>
                <a:gd name="T42" fmla="*/ 1389 w 1421"/>
                <a:gd name="T43" fmla="*/ 2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21" h="57">
                  <a:moveTo>
                    <a:pt x="1389" y="2"/>
                  </a:moveTo>
                  <a:lnTo>
                    <a:pt x="32" y="2"/>
                  </a:lnTo>
                  <a:lnTo>
                    <a:pt x="32" y="2"/>
                  </a:lnTo>
                  <a:lnTo>
                    <a:pt x="17" y="2"/>
                  </a:lnTo>
                  <a:lnTo>
                    <a:pt x="0" y="0"/>
                  </a:lnTo>
                  <a:lnTo>
                    <a:pt x="0" y="34"/>
                  </a:lnTo>
                  <a:lnTo>
                    <a:pt x="0" y="34"/>
                  </a:lnTo>
                  <a:lnTo>
                    <a:pt x="20" y="44"/>
                  </a:lnTo>
                  <a:lnTo>
                    <a:pt x="42" y="51"/>
                  </a:lnTo>
                  <a:lnTo>
                    <a:pt x="64" y="56"/>
                  </a:lnTo>
                  <a:lnTo>
                    <a:pt x="85" y="57"/>
                  </a:lnTo>
                  <a:lnTo>
                    <a:pt x="1337" y="57"/>
                  </a:lnTo>
                  <a:lnTo>
                    <a:pt x="1337" y="57"/>
                  </a:lnTo>
                  <a:lnTo>
                    <a:pt x="1359" y="56"/>
                  </a:lnTo>
                  <a:lnTo>
                    <a:pt x="1381" y="51"/>
                  </a:lnTo>
                  <a:lnTo>
                    <a:pt x="1401" y="44"/>
                  </a:lnTo>
                  <a:lnTo>
                    <a:pt x="1421" y="34"/>
                  </a:lnTo>
                  <a:lnTo>
                    <a:pt x="1421" y="0"/>
                  </a:lnTo>
                  <a:lnTo>
                    <a:pt x="1421" y="0"/>
                  </a:lnTo>
                  <a:lnTo>
                    <a:pt x="1406" y="2"/>
                  </a:lnTo>
                  <a:lnTo>
                    <a:pt x="1389" y="2"/>
                  </a:lnTo>
                  <a:lnTo>
                    <a:pt x="1389" y="2"/>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lumMod val="95000"/>
                  </a:srgbClr>
                </a:gs>
                <a:gs pos="9000">
                  <a:srgbClr val="DFE0E1">
                    <a:lumMod val="95000"/>
                  </a:srgbClr>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24" name="Freeform: Shape 23">
            <a:extLst>
              <a:ext uri="{FF2B5EF4-FFF2-40B4-BE49-F238E27FC236}">
                <a16:creationId xmlns:a16="http://schemas.microsoft.com/office/drawing/2014/main" id="{3950956B-BB81-4A34-8F8F-4686ABF2EEA4}"/>
              </a:ext>
            </a:extLst>
          </p:cNvPr>
          <p:cNvSpPr/>
          <p:nvPr/>
        </p:nvSpPr>
        <p:spPr>
          <a:xfrm rot="4500000">
            <a:off x="-998484" y="2164524"/>
            <a:ext cx="2772228" cy="2991240"/>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2">
              <a:alpha val="70000"/>
            </a:schemeClr>
          </a:solidFill>
          <a:ln w="586" cap="flat">
            <a:noFill/>
            <a:prstDash val="solid"/>
            <a:miter/>
          </a:ln>
        </p:spPr>
        <p:txBody>
          <a:bodyPr rtlCol="0" anchor="ctr"/>
          <a:lstStyle/>
          <a:p>
            <a:endParaRPr lang="en-US"/>
          </a:p>
        </p:txBody>
      </p:sp>
      <p:sp>
        <p:nvSpPr>
          <p:cNvPr id="13" name="Picture Placeholder 12">
            <a:extLst>
              <a:ext uri="{FF2B5EF4-FFF2-40B4-BE49-F238E27FC236}">
                <a16:creationId xmlns:a16="http://schemas.microsoft.com/office/drawing/2014/main" id="{212889C3-192D-4E51-84FE-58D25C0261ED}"/>
              </a:ext>
            </a:extLst>
          </p:cNvPr>
          <p:cNvSpPr>
            <a:spLocks noGrp="1"/>
          </p:cNvSpPr>
          <p:nvPr>
            <p:ph type="pic" sz="quarter" idx="14"/>
          </p:nvPr>
        </p:nvSpPr>
        <p:spPr/>
      </p:sp>
      <p:sp>
        <p:nvSpPr>
          <p:cNvPr id="11" name="Text Placeholder 10">
            <a:extLst>
              <a:ext uri="{FF2B5EF4-FFF2-40B4-BE49-F238E27FC236}">
                <a16:creationId xmlns:a16="http://schemas.microsoft.com/office/drawing/2014/main" id="{31B6D8A1-F30F-420E-BBED-D5AEF983D6CC}"/>
              </a:ext>
            </a:extLst>
          </p:cNvPr>
          <p:cNvSpPr>
            <a:spLocks noGrp="1"/>
          </p:cNvSpPr>
          <p:nvPr>
            <p:ph type="body" sz="quarter" idx="10"/>
          </p:nvPr>
        </p:nvSpPr>
        <p:spPr/>
        <p:txBody>
          <a:bodyPr/>
          <a:lstStyle/>
          <a:p>
            <a:r>
              <a:rPr lang="en-US" sz="1400" b="1"/>
              <a:t>Learn Everywhere and Everytime.</a:t>
            </a:r>
            <a:endParaRPr lang="en-US" sz="1400" b="1" dirty="0"/>
          </a:p>
        </p:txBody>
      </p:sp>
      <p:sp>
        <p:nvSpPr>
          <p:cNvPr id="12" name="Text Placeholder 11">
            <a:extLst>
              <a:ext uri="{FF2B5EF4-FFF2-40B4-BE49-F238E27FC236}">
                <a16:creationId xmlns:a16="http://schemas.microsoft.com/office/drawing/2014/main" id="{30D76783-3027-488A-A41B-61ED889129E8}"/>
              </a:ext>
            </a:extLst>
          </p:cNvPr>
          <p:cNvSpPr>
            <a:spLocks noGrp="1"/>
          </p:cNvSpPr>
          <p:nvPr>
            <p:ph type="body" sz="quarter" idx="11"/>
          </p:nvPr>
        </p:nvSpPr>
        <p:spPr/>
        <p:txBody>
          <a:bodyPr/>
          <a:lstStyle/>
          <a:p>
            <a:r>
              <a:rPr lang="en-US" sz="1200">
                <a:solidFill>
                  <a:schemeClr val="tx1">
                    <a:lumMod val="50000"/>
                    <a:lumOff val="50000"/>
                  </a:schemeClr>
                </a:solidFill>
              </a:rPr>
              <a:t>Fusce condimentum urnae ligula, in viverra neque eleifend vitae. Donec sed e elit quis defelis aliquam bibendum ac ut sed neque. Nunc vitae lobortis enim. Mauris laoreet de vela in urna felis null done e elit lobortis fusce domot ac ut nunc fusce velar semper sed elit quis donec nunc velar neque vitae quis defelis sed e elit quis aliquam auctor. </a:t>
            </a:r>
            <a:endParaRPr lang="en-US" sz="1200" dirty="0">
              <a:solidFill>
                <a:schemeClr val="tx1">
                  <a:lumMod val="50000"/>
                  <a:lumOff val="50000"/>
                </a:schemeClr>
              </a:solidFill>
            </a:endParaRPr>
          </a:p>
        </p:txBody>
      </p:sp>
    </p:spTree>
    <p:extLst>
      <p:ext uri="{BB962C8B-B14F-4D97-AF65-F5344CB8AC3E}">
        <p14:creationId xmlns:p14="http://schemas.microsoft.com/office/powerpoint/2010/main" val="3171118069"/>
      </p:ext>
    </p:extLst>
  </p:cSld>
  <p:clrMapOvr>
    <a:masterClrMapping/>
  </p:clrMapOvr>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 name="Picture Placeholder 72">
            <a:extLst>
              <a:ext uri="{FF2B5EF4-FFF2-40B4-BE49-F238E27FC236}">
                <a16:creationId xmlns:a16="http://schemas.microsoft.com/office/drawing/2014/main" id="{CE396451-C9C2-43A7-8A15-11A0D8543D7D}"/>
              </a:ext>
            </a:extLst>
          </p:cNvPr>
          <p:cNvSpPr>
            <a:spLocks noGrp="1"/>
          </p:cNvSpPr>
          <p:nvPr>
            <p:ph type="pic" sz="quarter" idx="14"/>
          </p:nvPr>
        </p:nvSpPr>
        <p:spPr/>
      </p:sp>
      <p:sp>
        <p:nvSpPr>
          <p:cNvPr id="33" name="Title 32">
            <a:extLst>
              <a:ext uri="{FF2B5EF4-FFF2-40B4-BE49-F238E27FC236}">
                <a16:creationId xmlns:a16="http://schemas.microsoft.com/office/drawing/2014/main" id="{BB6F3DEE-5352-4138-A040-0B36D57A01D1}"/>
              </a:ext>
            </a:extLst>
          </p:cNvPr>
          <p:cNvSpPr>
            <a:spLocks noGrp="1"/>
          </p:cNvSpPr>
          <p:nvPr>
            <p:ph type="title"/>
          </p:nvPr>
        </p:nvSpPr>
        <p:spPr/>
        <p:txBody>
          <a:bodyPr/>
          <a:lstStyle/>
          <a:p>
            <a:r>
              <a:rPr lang="en-US" sz="4400">
                <a:solidFill>
                  <a:schemeClr val="bg1"/>
                </a:solidFill>
                <a:latin typeface="+mj-lt"/>
              </a:rPr>
              <a:t>What</a:t>
            </a:r>
            <a:r>
              <a:rPr lang="en-US" sz="4400" b="1">
                <a:solidFill>
                  <a:schemeClr val="bg1"/>
                </a:solidFill>
                <a:latin typeface="+mj-lt"/>
              </a:rPr>
              <a:t> is Magnus?</a:t>
            </a:r>
            <a:endParaRPr lang="en-US" sz="4400" b="1" dirty="0">
              <a:solidFill>
                <a:schemeClr val="bg1"/>
              </a:solidFill>
              <a:latin typeface="+mj-lt"/>
            </a:endParaRPr>
          </a:p>
        </p:txBody>
      </p:sp>
      <p:sp>
        <p:nvSpPr>
          <p:cNvPr id="35" name="Text Placeholder 34">
            <a:extLst>
              <a:ext uri="{FF2B5EF4-FFF2-40B4-BE49-F238E27FC236}">
                <a16:creationId xmlns:a16="http://schemas.microsoft.com/office/drawing/2014/main" id="{D548698A-50A6-4B95-987F-52B42ADB1F65}"/>
              </a:ext>
            </a:extLst>
          </p:cNvPr>
          <p:cNvSpPr>
            <a:spLocks noGrp="1"/>
          </p:cNvSpPr>
          <p:nvPr>
            <p:ph type="body" sz="quarter" idx="10"/>
          </p:nvPr>
        </p:nvSpPr>
        <p:spPr/>
        <p:txBody>
          <a:bodyPr/>
          <a:lstStyle/>
          <a:p>
            <a:r>
              <a:rPr lang="en-US" sz="1400" b="1">
                <a:solidFill>
                  <a:schemeClr val="bg1"/>
                </a:solidFill>
              </a:rPr>
              <a:t>Learn Everywhere and Everytime.</a:t>
            </a:r>
            <a:endParaRPr lang="en-US" sz="1400" b="1" dirty="0">
              <a:solidFill>
                <a:schemeClr val="bg1"/>
              </a:solidFill>
            </a:endParaRPr>
          </a:p>
        </p:txBody>
      </p:sp>
      <p:sp>
        <p:nvSpPr>
          <p:cNvPr id="36" name="Text Placeholder 35">
            <a:extLst>
              <a:ext uri="{FF2B5EF4-FFF2-40B4-BE49-F238E27FC236}">
                <a16:creationId xmlns:a16="http://schemas.microsoft.com/office/drawing/2014/main" id="{5E9D83C3-431D-433B-BFE8-12D7C332E336}"/>
              </a:ext>
            </a:extLst>
          </p:cNvPr>
          <p:cNvSpPr>
            <a:spLocks noGrp="1"/>
          </p:cNvSpPr>
          <p:nvPr>
            <p:ph type="body" sz="quarter" idx="11"/>
          </p:nvPr>
        </p:nvSpPr>
        <p:spPr/>
        <p:txBody>
          <a:bodyPr/>
          <a:lstStyle/>
          <a:p>
            <a:r>
              <a:rPr lang="en-US" sz="1200">
                <a:solidFill>
                  <a:schemeClr val="bg1"/>
                </a:solidFill>
              </a:rPr>
              <a:t>Fusce condimentum urnae ligula, in viverra neque eleifend vitae. Donec sed e elit quis defelis aliquam bibendum ac ut sed neque. Nunc vitae lobortis enim. Mauris laoreet de vela in urna.</a:t>
            </a:r>
            <a:endParaRPr lang="en-US" sz="1200" dirty="0">
              <a:solidFill>
                <a:schemeClr val="bg1"/>
              </a:solidFill>
            </a:endParaRPr>
          </a:p>
        </p:txBody>
      </p:sp>
      <p:sp>
        <p:nvSpPr>
          <p:cNvPr id="37" name="Text Placeholder 36">
            <a:extLst>
              <a:ext uri="{FF2B5EF4-FFF2-40B4-BE49-F238E27FC236}">
                <a16:creationId xmlns:a16="http://schemas.microsoft.com/office/drawing/2014/main" id="{E1BDE40A-BB3F-4DC2-83FB-AB74237EEB53}"/>
              </a:ext>
            </a:extLst>
          </p:cNvPr>
          <p:cNvSpPr>
            <a:spLocks noGrp="1"/>
          </p:cNvSpPr>
          <p:nvPr>
            <p:ph type="body" sz="quarter" idx="12"/>
          </p:nvPr>
        </p:nvSpPr>
        <p:spPr/>
        <p:txBody>
          <a:bodyPr/>
          <a:lstStyle/>
          <a:p>
            <a:r>
              <a:rPr lang="en-US" sz="1400" b="1">
                <a:solidFill>
                  <a:schemeClr val="bg1"/>
                </a:solidFill>
              </a:rPr>
              <a:t>Education For Better Life</a:t>
            </a:r>
            <a:endParaRPr lang="en-US" sz="1400" b="1" dirty="0">
              <a:solidFill>
                <a:schemeClr val="bg1"/>
              </a:solidFill>
            </a:endParaRPr>
          </a:p>
        </p:txBody>
      </p:sp>
      <p:sp>
        <p:nvSpPr>
          <p:cNvPr id="38" name="Text Placeholder 37">
            <a:extLst>
              <a:ext uri="{FF2B5EF4-FFF2-40B4-BE49-F238E27FC236}">
                <a16:creationId xmlns:a16="http://schemas.microsoft.com/office/drawing/2014/main" id="{25F462CA-66CA-4488-B183-7324C264702D}"/>
              </a:ext>
            </a:extLst>
          </p:cNvPr>
          <p:cNvSpPr>
            <a:spLocks noGrp="1"/>
          </p:cNvSpPr>
          <p:nvPr>
            <p:ph type="body" sz="quarter" idx="13"/>
          </p:nvPr>
        </p:nvSpPr>
        <p:spPr/>
        <p:txBody>
          <a:bodyPr/>
          <a:lstStyle/>
          <a:p>
            <a:r>
              <a:rPr lang="en-US" sz="1200">
                <a:solidFill>
                  <a:schemeClr val="bg1"/>
                </a:solidFill>
              </a:rPr>
              <a:t>Fusce condimentum urnae ligula, in viverra neque eleifend vitae. Donec sed e elit quis defelis aliquam bibendum ac ut sed neque. Nunc vitae lobortis enim. Mauris laoreet de vela in urna.</a:t>
            </a:r>
            <a:endParaRPr lang="en-US" sz="1200" dirty="0">
              <a:solidFill>
                <a:schemeClr val="bg1"/>
              </a:solidFill>
            </a:endParaRPr>
          </a:p>
        </p:txBody>
      </p:sp>
      <p:grpSp>
        <p:nvGrpSpPr>
          <p:cNvPr id="48" name="Group 47">
            <a:extLst>
              <a:ext uri="{FF2B5EF4-FFF2-40B4-BE49-F238E27FC236}">
                <a16:creationId xmlns:a16="http://schemas.microsoft.com/office/drawing/2014/main" id="{C8FF1155-C73C-4075-B884-FDF4149982F0}"/>
              </a:ext>
            </a:extLst>
          </p:cNvPr>
          <p:cNvGrpSpPr>
            <a:grpSpLocks noChangeAspect="1"/>
          </p:cNvGrpSpPr>
          <p:nvPr/>
        </p:nvGrpSpPr>
        <p:grpSpPr>
          <a:xfrm>
            <a:off x="4595590" y="445633"/>
            <a:ext cx="2995488" cy="5971032"/>
            <a:chOff x="6798446" y="546727"/>
            <a:chExt cx="2891900" cy="5764546"/>
          </a:xfrm>
        </p:grpSpPr>
        <p:sp>
          <p:nvSpPr>
            <p:cNvPr id="49" name="Freeform 3">
              <a:extLst>
                <a:ext uri="{FF2B5EF4-FFF2-40B4-BE49-F238E27FC236}">
                  <a16:creationId xmlns:a16="http://schemas.microsoft.com/office/drawing/2014/main" id="{ED47AF3B-167C-48FF-99AF-30DB378AC1E5}"/>
                </a:ext>
              </a:extLst>
            </p:cNvPr>
            <p:cNvSpPr>
              <a:spLocks/>
            </p:cNvSpPr>
            <p:nvPr/>
          </p:nvSpPr>
          <p:spPr bwMode="auto">
            <a:xfrm>
              <a:off x="6817696" y="546727"/>
              <a:ext cx="2850439" cy="5764546"/>
            </a:xfrm>
            <a:custGeom>
              <a:avLst/>
              <a:gdLst>
                <a:gd name="connsiteX0" fmla="*/ 429418 w 2850439"/>
                <a:gd name="connsiteY0" fmla="*/ 166583 h 5764546"/>
                <a:gd name="connsiteX1" fmla="*/ 401283 w 2850439"/>
                <a:gd name="connsiteY1" fmla="*/ 172506 h 5764546"/>
                <a:gd name="connsiteX2" fmla="*/ 374630 w 2850439"/>
                <a:gd name="connsiteY2" fmla="*/ 179910 h 5764546"/>
                <a:gd name="connsiteX3" fmla="*/ 346496 w 2850439"/>
                <a:gd name="connsiteY3" fmla="*/ 188794 h 5764546"/>
                <a:gd name="connsiteX4" fmla="*/ 321323 w 2850439"/>
                <a:gd name="connsiteY4" fmla="*/ 202121 h 5764546"/>
                <a:gd name="connsiteX5" fmla="*/ 297631 w 2850439"/>
                <a:gd name="connsiteY5" fmla="*/ 216929 h 5764546"/>
                <a:gd name="connsiteX6" fmla="*/ 275420 w 2850439"/>
                <a:gd name="connsiteY6" fmla="*/ 231736 h 5764546"/>
                <a:gd name="connsiteX7" fmla="*/ 254689 w 2850439"/>
                <a:gd name="connsiteY7" fmla="*/ 250986 h 5764546"/>
                <a:gd name="connsiteX8" fmla="*/ 235440 w 2850439"/>
                <a:gd name="connsiteY8" fmla="*/ 271716 h 5764546"/>
                <a:gd name="connsiteX9" fmla="*/ 217671 w 2850439"/>
                <a:gd name="connsiteY9" fmla="*/ 293927 h 5764546"/>
                <a:gd name="connsiteX10" fmla="*/ 204344 w 2850439"/>
                <a:gd name="connsiteY10" fmla="*/ 319100 h 5764546"/>
                <a:gd name="connsiteX11" fmla="*/ 192498 w 2850439"/>
                <a:gd name="connsiteY11" fmla="*/ 344273 h 5764546"/>
                <a:gd name="connsiteX12" fmla="*/ 182133 w 2850439"/>
                <a:gd name="connsiteY12" fmla="*/ 370926 h 5764546"/>
                <a:gd name="connsiteX13" fmla="*/ 174729 w 2850439"/>
                <a:gd name="connsiteY13" fmla="*/ 399060 h 5764546"/>
                <a:gd name="connsiteX14" fmla="*/ 170287 w 2850439"/>
                <a:gd name="connsiteY14" fmla="*/ 428675 h 5764546"/>
                <a:gd name="connsiteX15" fmla="*/ 167325 w 2850439"/>
                <a:gd name="connsiteY15" fmla="*/ 458290 h 5764546"/>
                <a:gd name="connsiteX16" fmla="*/ 167325 w 2850439"/>
                <a:gd name="connsiteY16" fmla="*/ 5306255 h 5764546"/>
                <a:gd name="connsiteX17" fmla="*/ 170287 w 2850439"/>
                <a:gd name="connsiteY17" fmla="*/ 5335870 h 5764546"/>
                <a:gd name="connsiteX18" fmla="*/ 174729 w 2850439"/>
                <a:gd name="connsiteY18" fmla="*/ 5365485 h 5764546"/>
                <a:gd name="connsiteX19" fmla="*/ 182133 w 2850439"/>
                <a:gd name="connsiteY19" fmla="*/ 5393619 h 5764546"/>
                <a:gd name="connsiteX20" fmla="*/ 192498 w 2850439"/>
                <a:gd name="connsiteY20" fmla="*/ 5420272 h 5764546"/>
                <a:gd name="connsiteX21" fmla="*/ 204344 w 2850439"/>
                <a:gd name="connsiteY21" fmla="*/ 5445445 h 5764546"/>
                <a:gd name="connsiteX22" fmla="*/ 217671 w 2850439"/>
                <a:gd name="connsiteY22" fmla="*/ 5467656 h 5764546"/>
                <a:gd name="connsiteX23" fmla="*/ 235440 w 2850439"/>
                <a:gd name="connsiteY23" fmla="*/ 5489867 h 5764546"/>
                <a:gd name="connsiteX24" fmla="*/ 254689 w 2850439"/>
                <a:gd name="connsiteY24" fmla="*/ 5512079 h 5764546"/>
                <a:gd name="connsiteX25" fmla="*/ 275420 w 2850439"/>
                <a:gd name="connsiteY25" fmla="*/ 5529848 h 5764546"/>
                <a:gd name="connsiteX26" fmla="*/ 297631 w 2850439"/>
                <a:gd name="connsiteY26" fmla="*/ 5547617 h 5764546"/>
                <a:gd name="connsiteX27" fmla="*/ 321323 w 2850439"/>
                <a:gd name="connsiteY27" fmla="*/ 5562424 h 5764546"/>
                <a:gd name="connsiteX28" fmla="*/ 346496 w 2850439"/>
                <a:gd name="connsiteY28" fmla="*/ 5574270 h 5764546"/>
                <a:gd name="connsiteX29" fmla="*/ 374630 w 2850439"/>
                <a:gd name="connsiteY29" fmla="*/ 5584635 h 5764546"/>
                <a:gd name="connsiteX30" fmla="*/ 401283 w 2850439"/>
                <a:gd name="connsiteY30" fmla="*/ 5592039 h 5764546"/>
                <a:gd name="connsiteX31" fmla="*/ 429418 w 2850439"/>
                <a:gd name="connsiteY31" fmla="*/ 5595001 h 5764546"/>
                <a:gd name="connsiteX32" fmla="*/ 459032 w 2850439"/>
                <a:gd name="connsiteY32" fmla="*/ 5596481 h 5764546"/>
                <a:gd name="connsiteX33" fmla="*/ 2391408 w 2850439"/>
                <a:gd name="connsiteY33" fmla="*/ 5596481 h 5764546"/>
                <a:gd name="connsiteX34" fmla="*/ 2422504 w 2850439"/>
                <a:gd name="connsiteY34" fmla="*/ 5595001 h 5764546"/>
                <a:gd name="connsiteX35" fmla="*/ 2449157 w 2850439"/>
                <a:gd name="connsiteY35" fmla="*/ 5592039 h 5764546"/>
                <a:gd name="connsiteX36" fmla="*/ 2478772 w 2850439"/>
                <a:gd name="connsiteY36" fmla="*/ 5584635 h 5764546"/>
                <a:gd name="connsiteX37" fmla="*/ 2503944 w 2850439"/>
                <a:gd name="connsiteY37" fmla="*/ 5574270 h 5764546"/>
                <a:gd name="connsiteX38" fmla="*/ 2532079 w 2850439"/>
                <a:gd name="connsiteY38" fmla="*/ 5562424 h 5764546"/>
                <a:gd name="connsiteX39" fmla="*/ 2554290 w 2850439"/>
                <a:gd name="connsiteY39" fmla="*/ 5547617 h 5764546"/>
                <a:gd name="connsiteX40" fmla="*/ 2576501 w 2850439"/>
                <a:gd name="connsiteY40" fmla="*/ 5529848 h 5764546"/>
                <a:gd name="connsiteX41" fmla="*/ 2598712 w 2850439"/>
                <a:gd name="connsiteY41" fmla="*/ 5512079 h 5764546"/>
                <a:gd name="connsiteX42" fmla="*/ 2616481 w 2850439"/>
                <a:gd name="connsiteY42" fmla="*/ 5489867 h 5764546"/>
                <a:gd name="connsiteX43" fmla="*/ 2634250 w 2850439"/>
                <a:gd name="connsiteY43" fmla="*/ 5467656 h 5764546"/>
                <a:gd name="connsiteX44" fmla="*/ 2649058 w 2850439"/>
                <a:gd name="connsiteY44" fmla="*/ 5445445 h 5764546"/>
                <a:gd name="connsiteX45" fmla="*/ 2660904 w 2850439"/>
                <a:gd name="connsiteY45" fmla="*/ 5420272 h 5764546"/>
                <a:gd name="connsiteX46" fmla="*/ 2671269 w 2850439"/>
                <a:gd name="connsiteY46" fmla="*/ 5393619 h 5764546"/>
                <a:gd name="connsiteX47" fmla="*/ 2675711 w 2850439"/>
                <a:gd name="connsiteY47" fmla="*/ 5365485 h 5764546"/>
                <a:gd name="connsiteX48" fmla="*/ 2680154 w 2850439"/>
                <a:gd name="connsiteY48" fmla="*/ 5335870 h 5764546"/>
                <a:gd name="connsiteX49" fmla="*/ 2683115 w 2850439"/>
                <a:gd name="connsiteY49" fmla="*/ 5306255 h 5764546"/>
                <a:gd name="connsiteX50" fmla="*/ 2683115 w 2850439"/>
                <a:gd name="connsiteY50" fmla="*/ 458290 h 5764546"/>
                <a:gd name="connsiteX51" fmla="*/ 2680154 w 2850439"/>
                <a:gd name="connsiteY51" fmla="*/ 428675 h 5764546"/>
                <a:gd name="connsiteX52" fmla="*/ 2675711 w 2850439"/>
                <a:gd name="connsiteY52" fmla="*/ 399060 h 5764546"/>
                <a:gd name="connsiteX53" fmla="*/ 2671269 w 2850439"/>
                <a:gd name="connsiteY53" fmla="*/ 370926 h 5764546"/>
                <a:gd name="connsiteX54" fmla="*/ 2660904 w 2850439"/>
                <a:gd name="connsiteY54" fmla="*/ 344273 h 5764546"/>
                <a:gd name="connsiteX55" fmla="*/ 2649058 w 2850439"/>
                <a:gd name="connsiteY55" fmla="*/ 319100 h 5764546"/>
                <a:gd name="connsiteX56" fmla="*/ 2634250 w 2850439"/>
                <a:gd name="connsiteY56" fmla="*/ 293927 h 5764546"/>
                <a:gd name="connsiteX57" fmla="*/ 2616481 w 2850439"/>
                <a:gd name="connsiteY57" fmla="*/ 271716 h 5764546"/>
                <a:gd name="connsiteX58" fmla="*/ 2598712 w 2850439"/>
                <a:gd name="connsiteY58" fmla="*/ 250986 h 5764546"/>
                <a:gd name="connsiteX59" fmla="*/ 2576501 w 2850439"/>
                <a:gd name="connsiteY59" fmla="*/ 231736 h 5764546"/>
                <a:gd name="connsiteX60" fmla="*/ 2554290 w 2850439"/>
                <a:gd name="connsiteY60" fmla="*/ 216929 h 5764546"/>
                <a:gd name="connsiteX61" fmla="*/ 2532079 w 2850439"/>
                <a:gd name="connsiteY61" fmla="*/ 202121 h 5764546"/>
                <a:gd name="connsiteX62" fmla="*/ 2503944 w 2850439"/>
                <a:gd name="connsiteY62" fmla="*/ 188794 h 5764546"/>
                <a:gd name="connsiteX63" fmla="*/ 2478772 w 2850439"/>
                <a:gd name="connsiteY63" fmla="*/ 179910 h 5764546"/>
                <a:gd name="connsiteX64" fmla="*/ 2449157 w 2850439"/>
                <a:gd name="connsiteY64" fmla="*/ 172506 h 5764546"/>
                <a:gd name="connsiteX65" fmla="*/ 2422504 w 2850439"/>
                <a:gd name="connsiteY65" fmla="*/ 166583 h 5764546"/>
                <a:gd name="connsiteX66" fmla="*/ 2391408 w 2850439"/>
                <a:gd name="connsiteY66" fmla="*/ 166583 h 5764546"/>
                <a:gd name="connsiteX67" fmla="*/ 2179661 w 2850439"/>
                <a:gd name="connsiteY67" fmla="*/ 166583 h 5764546"/>
                <a:gd name="connsiteX68" fmla="*/ 2167815 w 2850439"/>
                <a:gd name="connsiteY68" fmla="*/ 166583 h 5764546"/>
                <a:gd name="connsiteX69" fmla="*/ 2157450 w 2850439"/>
                <a:gd name="connsiteY69" fmla="*/ 169545 h 5764546"/>
                <a:gd name="connsiteX70" fmla="*/ 2147084 w 2850439"/>
                <a:gd name="connsiteY70" fmla="*/ 173987 h 5764546"/>
                <a:gd name="connsiteX71" fmla="*/ 2139681 w 2850439"/>
                <a:gd name="connsiteY71" fmla="*/ 181391 h 5764546"/>
                <a:gd name="connsiteX72" fmla="*/ 2132277 w 2850439"/>
                <a:gd name="connsiteY72" fmla="*/ 188794 h 5764546"/>
                <a:gd name="connsiteX73" fmla="*/ 2127835 w 2850439"/>
                <a:gd name="connsiteY73" fmla="*/ 199160 h 5764546"/>
                <a:gd name="connsiteX74" fmla="*/ 2124873 w 2850439"/>
                <a:gd name="connsiteY74" fmla="*/ 209525 h 5764546"/>
                <a:gd name="connsiteX75" fmla="*/ 2124873 w 2850439"/>
                <a:gd name="connsiteY75" fmla="*/ 221371 h 5764546"/>
                <a:gd name="connsiteX76" fmla="*/ 2123392 w 2850439"/>
                <a:gd name="connsiteY76" fmla="*/ 236178 h 5764546"/>
                <a:gd name="connsiteX77" fmla="*/ 2123392 w 2850439"/>
                <a:gd name="connsiteY77" fmla="*/ 250986 h 5764546"/>
                <a:gd name="connsiteX78" fmla="*/ 2113027 w 2850439"/>
                <a:gd name="connsiteY78" fmla="*/ 279120 h 5764546"/>
                <a:gd name="connsiteX79" fmla="*/ 2101181 w 2850439"/>
                <a:gd name="connsiteY79" fmla="*/ 304293 h 5764546"/>
                <a:gd name="connsiteX80" fmla="*/ 2080451 w 2850439"/>
                <a:gd name="connsiteY80" fmla="*/ 326504 h 5764546"/>
                <a:gd name="connsiteX81" fmla="*/ 2058240 w 2850439"/>
                <a:gd name="connsiteY81" fmla="*/ 344273 h 5764546"/>
                <a:gd name="connsiteX82" fmla="*/ 2033067 w 2850439"/>
                <a:gd name="connsiteY82" fmla="*/ 359080 h 5764546"/>
                <a:gd name="connsiteX83" fmla="*/ 2006413 w 2850439"/>
                <a:gd name="connsiteY83" fmla="*/ 366484 h 5764546"/>
                <a:gd name="connsiteX84" fmla="*/ 1991606 w 2850439"/>
                <a:gd name="connsiteY84" fmla="*/ 367965 h 5764546"/>
                <a:gd name="connsiteX85" fmla="*/ 1975318 w 2850439"/>
                <a:gd name="connsiteY85" fmla="*/ 367965 h 5764546"/>
                <a:gd name="connsiteX86" fmla="*/ 875123 w 2850439"/>
                <a:gd name="connsiteY86" fmla="*/ 367965 h 5764546"/>
                <a:gd name="connsiteX87" fmla="*/ 860315 w 2850439"/>
                <a:gd name="connsiteY87" fmla="*/ 367965 h 5764546"/>
                <a:gd name="connsiteX88" fmla="*/ 845508 w 2850439"/>
                <a:gd name="connsiteY88" fmla="*/ 366484 h 5764546"/>
                <a:gd name="connsiteX89" fmla="*/ 817373 w 2850439"/>
                <a:gd name="connsiteY89" fmla="*/ 359080 h 5764546"/>
                <a:gd name="connsiteX90" fmla="*/ 792201 w 2850439"/>
                <a:gd name="connsiteY90" fmla="*/ 344273 h 5764546"/>
                <a:gd name="connsiteX91" fmla="*/ 769989 w 2850439"/>
                <a:gd name="connsiteY91" fmla="*/ 326504 h 5764546"/>
                <a:gd name="connsiteX92" fmla="*/ 752220 w 2850439"/>
                <a:gd name="connsiteY92" fmla="*/ 304293 h 5764546"/>
                <a:gd name="connsiteX93" fmla="*/ 737413 w 2850439"/>
                <a:gd name="connsiteY93" fmla="*/ 279120 h 5764546"/>
                <a:gd name="connsiteX94" fmla="*/ 730009 w 2850439"/>
                <a:gd name="connsiteY94" fmla="*/ 250986 h 5764546"/>
                <a:gd name="connsiteX95" fmla="*/ 728529 w 2850439"/>
                <a:gd name="connsiteY95" fmla="*/ 236178 h 5764546"/>
                <a:gd name="connsiteX96" fmla="*/ 728529 w 2850439"/>
                <a:gd name="connsiteY96" fmla="*/ 221371 h 5764546"/>
                <a:gd name="connsiteX97" fmla="*/ 725567 w 2850439"/>
                <a:gd name="connsiteY97" fmla="*/ 209525 h 5764546"/>
                <a:gd name="connsiteX98" fmla="*/ 722606 w 2850439"/>
                <a:gd name="connsiteY98" fmla="*/ 199160 h 5764546"/>
                <a:gd name="connsiteX99" fmla="*/ 718163 w 2850439"/>
                <a:gd name="connsiteY99" fmla="*/ 188794 h 5764546"/>
                <a:gd name="connsiteX100" fmla="*/ 710760 w 2850439"/>
                <a:gd name="connsiteY100" fmla="*/ 181391 h 5764546"/>
                <a:gd name="connsiteX101" fmla="*/ 703356 w 2850439"/>
                <a:gd name="connsiteY101" fmla="*/ 173987 h 5764546"/>
                <a:gd name="connsiteX102" fmla="*/ 692991 w 2850439"/>
                <a:gd name="connsiteY102" fmla="*/ 169545 h 5764546"/>
                <a:gd name="connsiteX103" fmla="*/ 682625 w 2850439"/>
                <a:gd name="connsiteY103" fmla="*/ 166583 h 5764546"/>
                <a:gd name="connsiteX104" fmla="*/ 673741 w 2850439"/>
                <a:gd name="connsiteY104" fmla="*/ 166583 h 5764546"/>
                <a:gd name="connsiteX105" fmla="*/ 459032 w 2850439"/>
                <a:gd name="connsiteY105" fmla="*/ 166583 h 5764546"/>
                <a:gd name="connsiteX106" fmla="*/ 439782 w 2850439"/>
                <a:gd name="connsiteY106" fmla="*/ 0 h 5764546"/>
                <a:gd name="connsiteX107" fmla="*/ 2412138 w 2850439"/>
                <a:gd name="connsiteY107" fmla="*/ 0 h 5764546"/>
                <a:gd name="connsiteX108" fmla="*/ 2456560 w 2850439"/>
                <a:gd name="connsiteY108" fmla="*/ 2962 h 5764546"/>
                <a:gd name="connsiteX109" fmla="*/ 2500982 w 2850439"/>
                <a:gd name="connsiteY109" fmla="*/ 8885 h 5764546"/>
                <a:gd name="connsiteX110" fmla="*/ 2543924 w 2850439"/>
                <a:gd name="connsiteY110" fmla="*/ 20731 h 5764546"/>
                <a:gd name="connsiteX111" fmla="*/ 2583904 w 2850439"/>
                <a:gd name="connsiteY111" fmla="*/ 32577 h 5764546"/>
                <a:gd name="connsiteX112" fmla="*/ 2620923 w 2850439"/>
                <a:gd name="connsiteY112" fmla="*/ 53307 h 5764546"/>
                <a:gd name="connsiteX113" fmla="*/ 2656461 w 2850439"/>
                <a:gd name="connsiteY113" fmla="*/ 75518 h 5764546"/>
                <a:gd name="connsiteX114" fmla="*/ 2690518 w 2850439"/>
                <a:gd name="connsiteY114" fmla="*/ 100691 h 5764546"/>
                <a:gd name="connsiteX115" fmla="*/ 2720133 w 2850439"/>
                <a:gd name="connsiteY115" fmla="*/ 127344 h 5764546"/>
                <a:gd name="connsiteX116" fmla="*/ 2751229 w 2850439"/>
                <a:gd name="connsiteY116" fmla="*/ 159921 h 5764546"/>
                <a:gd name="connsiteX117" fmla="*/ 2774921 w 2850439"/>
                <a:gd name="connsiteY117" fmla="*/ 192497 h 5764546"/>
                <a:gd name="connsiteX118" fmla="*/ 2798613 w 2850439"/>
                <a:gd name="connsiteY118" fmla="*/ 229516 h 5764546"/>
                <a:gd name="connsiteX119" fmla="*/ 2814901 w 2850439"/>
                <a:gd name="connsiteY119" fmla="*/ 266535 h 5764546"/>
                <a:gd name="connsiteX120" fmla="*/ 2829708 w 2850439"/>
                <a:gd name="connsiteY120" fmla="*/ 306515 h 5764546"/>
                <a:gd name="connsiteX121" fmla="*/ 2840074 w 2850439"/>
                <a:gd name="connsiteY121" fmla="*/ 349456 h 5764546"/>
                <a:gd name="connsiteX122" fmla="*/ 2847478 w 2850439"/>
                <a:gd name="connsiteY122" fmla="*/ 392398 h 5764546"/>
                <a:gd name="connsiteX123" fmla="*/ 2850439 w 2850439"/>
                <a:gd name="connsiteY123" fmla="*/ 436820 h 5764546"/>
                <a:gd name="connsiteX124" fmla="*/ 2850439 w 2850439"/>
                <a:gd name="connsiteY124" fmla="*/ 5329207 h 5764546"/>
                <a:gd name="connsiteX125" fmla="*/ 2847478 w 2850439"/>
                <a:gd name="connsiteY125" fmla="*/ 5373629 h 5764546"/>
                <a:gd name="connsiteX126" fmla="*/ 2840074 w 2850439"/>
                <a:gd name="connsiteY126" fmla="*/ 5416571 h 5764546"/>
                <a:gd name="connsiteX127" fmla="*/ 2829708 w 2850439"/>
                <a:gd name="connsiteY127" fmla="*/ 5458032 h 5764546"/>
                <a:gd name="connsiteX128" fmla="*/ 2814901 w 2850439"/>
                <a:gd name="connsiteY128" fmla="*/ 5498012 h 5764546"/>
                <a:gd name="connsiteX129" fmla="*/ 2798613 w 2850439"/>
                <a:gd name="connsiteY129" fmla="*/ 5535031 h 5764546"/>
                <a:gd name="connsiteX130" fmla="*/ 2774921 w 2850439"/>
                <a:gd name="connsiteY130" fmla="*/ 5573530 h 5764546"/>
                <a:gd name="connsiteX131" fmla="*/ 2751229 w 2850439"/>
                <a:gd name="connsiteY131" fmla="*/ 5606106 h 5764546"/>
                <a:gd name="connsiteX132" fmla="*/ 2720133 w 2850439"/>
                <a:gd name="connsiteY132" fmla="*/ 5637202 h 5764546"/>
                <a:gd name="connsiteX133" fmla="*/ 2690518 w 2850439"/>
                <a:gd name="connsiteY133" fmla="*/ 5665336 h 5764546"/>
                <a:gd name="connsiteX134" fmla="*/ 2656461 w 2850439"/>
                <a:gd name="connsiteY134" fmla="*/ 5690509 h 5764546"/>
                <a:gd name="connsiteX135" fmla="*/ 2620923 w 2850439"/>
                <a:gd name="connsiteY135" fmla="*/ 5712720 h 5764546"/>
                <a:gd name="connsiteX136" fmla="*/ 2583904 w 2850439"/>
                <a:gd name="connsiteY136" fmla="*/ 5730489 h 5764546"/>
                <a:gd name="connsiteX137" fmla="*/ 2543924 w 2850439"/>
                <a:gd name="connsiteY137" fmla="*/ 5745297 h 5764546"/>
                <a:gd name="connsiteX138" fmla="*/ 2500982 w 2850439"/>
                <a:gd name="connsiteY138" fmla="*/ 5754181 h 5764546"/>
                <a:gd name="connsiteX139" fmla="*/ 2456560 w 2850439"/>
                <a:gd name="connsiteY139" fmla="*/ 5763066 h 5764546"/>
                <a:gd name="connsiteX140" fmla="*/ 2412138 w 2850439"/>
                <a:gd name="connsiteY140" fmla="*/ 5764546 h 5764546"/>
                <a:gd name="connsiteX141" fmla="*/ 439782 w 2850439"/>
                <a:gd name="connsiteY141" fmla="*/ 5764546 h 5764546"/>
                <a:gd name="connsiteX142" fmla="*/ 393879 w 2850439"/>
                <a:gd name="connsiteY142" fmla="*/ 5763066 h 5764546"/>
                <a:gd name="connsiteX143" fmla="*/ 352418 w 2850439"/>
                <a:gd name="connsiteY143" fmla="*/ 5754181 h 5764546"/>
                <a:gd name="connsiteX144" fmla="*/ 309476 w 2850439"/>
                <a:gd name="connsiteY144" fmla="*/ 5745297 h 5764546"/>
                <a:gd name="connsiteX145" fmla="*/ 269496 w 2850439"/>
                <a:gd name="connsiteY145" fmla="*/ 5730489 h 5764546"/>
                <a:gd name="connsiteX146" fmla="*/ 229516 w 2850439"/>
                <a:gd name="connsiteY146" fmla="*/ 5712720 h 5764546"/>
                <a:gd name="connsiteX147" fmla="*/ 195459 w 2850439"/>
                <a:gd name="connsiteY147" fmla="*/ 5690509 h 5764546"/>
                <a:gd name="connsiteX148" fmla="*/ 159921 w 2850439"/>
                <a:gd name="connsiteY148" fmla="*/ 5665336 h 5764546"/>
                <a:gd name="connsiteX149" fmla="*/ 130306 w 2850439"/>
                <a:gd name="connsiteY149" fmla="*/ 5637202 h 5764546"/>
                <a:gd name="connsiteX150" fmla="*/ 100691 w 2850439"/>
                <a:gd name="connsiteY150" fmla="*/ 5606106 h 5764546"/>
                <a:gd name="connsiteX151" fmla="*/ 75518 w 2850439"/>
                <a:gd name="connsiteY151" fmla="*/ 5573530 h 5764546"/>
                <a:gd name="connsiteX152" fmla="*/ 54788 w 2850439"/>
                <a:gd name="connsiteY152" fmla="*/ 5535031 h 5764546"/>
                <a:gd name="connsiteX153" fmla="*/ 35538 w 2850439"/>
                <a:gd name="connsiteY153" fmla="*/ 5498012 h 5764546"/>
                <a:gd name="connsiteX154" fmla="*/ 20731 w 2850439"/>
                <a:gd name="connsiteY154" fmla="*/ 5458032 h 5764546"/>
                <a:gd name="connsiteX155" fmla="*/ 10365 w 2850439"/>
                <a:gd name="connsiteY155" fmla="*/ 5416571 h 5764546"/>
                <a:gd name="connsiteX156" fmla="*/ 2962 w 2850439"/>
                <a:gd name="connsiteY156" fmla="*/ 5373629 h 5764546"/>
                <a:gd name="connsiteX157" fmla="*/ 0 w 2850439"/>
                <a:gd name="connsiteY157" fmla="*/ 5329207 h 5764546"/>
                <a:gd name="connsiteX158" fmla="*/ 0 w 2850439"/>
                <a:gd name="connsiteY158" fmla="*/ 436820 h 5764546"/>
                <a:gd name="connsiteX159" fmla="*/ 2962 w 2850439"/>
                <a:gd name="connsiteY159" fmla="*/ 392398 h 5764546"/>
                <a:gd name="connsiteX160" fmla="*/ 10365 w 2850439"/>
                <a:gd name="connsiteY160" fmla="*/ 349456 h 5764546"/>
                <a:gd name="connsiteX161" fmla="*/ 20731 w 2850439"/>
                <a:gd name="connsiteY161" fmla="*/ 306515 h 5764546"/>
                <a:gd name="connsiteX162" fmla="*/ 35538 w 2850439"/>
                <a:gd name="connsiteY162" fmla="*/ 266535 h 5764546"/>
                <a:gd name="connsiteX163" fmla="*/ 54788 w 2850439"/>
                <a:gd name="connsiteY163" fmla="*/ 229516 h 5764546"/>
                <a:gd name="connsiteX164" fmla="*/ 75518 w 2850439"/>
                <a:gd name="connsiteY164" fmla="*/ 192497 h 5764546"/>
                <a:gd name="connsiteX165" fmla="*/ 100691 w 2850439"/>
                <a:gd name="connsiteY165" fmla="*/ 159921 h 5764546"/>
                <a:gd name="connsiteX166" fmla="*/ 130306 w 2850439"/>
                <a:gd name="connsiteY166" fmla="*/ 127344 h 5764546"/>
                <a:gd name="connsiteX167" fmla="*/ 159921 w 2850439"/>
                <a:gd name="connsiteY167" fmla="*/ 100691 h 5764546"/>
                <a:gd name="connsiteX168" fmla="*/ 195459 w 2850439"/>
                <a:gd name="connsiteY168" fmla="*/ 75518 h 5764546"/>
                <a:gd name="connsiteX169" fmla="*/ 229516 w 2850439"/>
                <a:gd name="connsiteY169" fmla="*/ 53307 h 5764546"/>
                <a:gd name="connsiteX170" fmla="*/ 269496 w 2850439"/>
                <a:gd name="connsiteY170" fmla="*/ 32577 h 5764546"/>
                <a:gd name="connsiteX171" fmla="*/ 309476 w 2850439"/>
                <a:gd name="connsiteY171" fmla="*/ 20731 h 5764546"/>
                <a:gd name="connsiteX172" fmla="*/ 352418 w 2850439"/>
                <a:gd name="connsiteY172" fmla="*/ 8885 h 5764546"/>
                <a:gd name="connsiteX173" fmla="*/ 393879 w 2850439"/>
                <a:gd name="connsiteY173" fmla="*/ 2962 h 576454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850439" h="5764546">
                  <a:moveTo>
                    <a:pt x="429418" y="166583"/>
                  </a:moveTo>
                  <a:lnTo>
                    <a:pt x="401283" y="172506"/>
                  </a:lnTo>
                  <a:lnTo>
                    <a:pt x="374630" y="179910"/>
                  </a:lnTo>
                  <a:lnTo>
                    <a:pt x="346496" y="188794"/>
                  </a:lnTo>
                  <a:lnTo>
                    <a:pt x="321323" y="202121"/>
                  </a:lnTo>
                  <a:lnTo>
                    <a:pt x="297631" y="216929"/>
                  </a:lnTo>
                  <a:lnTo>
                    <a:pt x="275420" y="231736"/>
                  </a:lnTo>
                  <a:lnTo>
                    <a:pt x="254689" y="250986"/>
                  </a:lnTo>
                  <a:lnTo>
                    <a:pt x="235440" y="271716"/>
                  </a:lnTo>
                  <a:lnTo>
                    <a:pt x="217671" y="293927"/>
                  </a:lnTo>
                  <a:lnTo>
                    <a:pt x="204344" y="319100"/>
                  </a:lnTo>
                  <a:lnTo>
                    <a:pt x="192498" y="344273"/>
                  </a:lnTo>
                  <a:lnTo>
                    <a:pt x="182133" y="370926"/>
                  </a:lnTo>
                  <a:lnTo>
                    <a:pt x="174729" y="399060"/>
                  </a:lnTo>
                  <a:lnTo>
                    <a:pt x="170287" y="428675"/>
                  </a:lnTo>
                  <a:lnTo>
                    <a:pt x="167325" y="458290"/>
                  </a:lnTo>
                  <a:lnTo>
                    <a:pt x="167325" y="5306255"/>
                  </a:lnTo>
                  <a:lnTo>
                    <a:pt x="170287" y="5335870"/>
                  </a:lnTo>
                  <a:lnTo>
                    <a:pt x="174729" y="5365485"/>
                  </a:lnTo>
                  <a:lnTo>
                    <a:pt x="182133" y="5393619"/>
                  </a:lnTo>
                  <a:lnTo>
                    <a:pt x="192498" y="5420272"/>
                  </a:lnTo>
                  <a:lnTo>
                    <a:pt x="204344" y="5445445"/>
                  </a:lnTo>
                  <a:lnTo>
                    <a:pt x="217671" y="5467656"/>
                  </a:lnTo>
                  <a:lnTo>
                    <a:pt x="235440" y="5489867"/>
                  </a:lnTo>
                  <a:lnTo>
                    <a:pt x="254689" y="5512079"/>
                  </a:lnTo>
                  <a:lnTo>
                    <a:pt x="275420" y="5529848"/>
                  </a:lnTo>
                  <a:lnTo>
                    <a:pt x="297631" y="5547617"/>
                  </a:lnTo>
                  <a:lnTo>
                    <a:pt x="321323" y="5562424"/>
                  </a:lnTo>
                  <a:lnTo>
                    <a:pt x="346496" y="5574270"/>
                  </a:lnTo>
                  <a:lnTo>
                    <a:pt x="374630" y="5584635"/>
                  </a:lnTo>
                  <a:lnTo>
                    <a:pt x="401283" y="5592039"/>
                  </a:lnTo>
                  <a:lnTo>
                    <a:pt x="429418" y="5595001"/>
                  </a:lnTo>
                  <a:lnTo>
                    <a:pt x="459032" y="5596481"/>
                  </a:lnTo>
                  <a:lnTo>
                    <a:pt x="2391408" y="5596481"/>
                  </a:lnTo>
                  <a:lnTo>
                    <a:pt x="2422504" y="5595001"/>
                  </a:lnTo>
                  <a:lnTo>
                    <a:pt x="2449157" y="5592039"/>
                  </a:lnTo>
                  <a:lnTo>
                    <a:pt x="2478772" y="5584635"/>
                  </a:lnTo>
                  <a:lnTo>
                    <a:pt x="2503944" y="5574270"/>
                  </a:lnTo>
                  <a:lnTo>
                    <a:pt x="2532079" y="5562424"/>
                  </a:lnTo>
                  <a:lnTo>
                    <a:pt x="2554290" y="5547617"/>
                  </a:lnTo>
                  <a:lnTo>
                    <a:pt x="2576501" y="5529848"/>
                  </a:lnTo>
                  <a:lnTo>
                    <a:pt x="2598712" y="5512079"/>
                  </a:lnTo>
                  <a:lnTo>
                    <a:pt x="2616481" y="5489867"/>
                  </a:lnTo>
                  <a:lnTo>
                    <a:pt x="2634250" y="5467656"/>
                  </a:lnTo>
                  <a:lnTo>
                    <a:pt x="2649058" y="5445445"/>
                  </a:lnTo>
                  <a:lnTo>
                    <a:pt x="2660904" y="5420272"/>
                  </a:lnTo>
                  <a:lnTo>
                    <a:pt x="2671269" y="5393619"/>
                  </a:lnTo>
                  <a:lnTo>
                    <a:pt x="2675711" y="5365485"/>
                  </a:lnTo>
                  <a:lnTo>
                    <a:pt x="2680154" y="5335870"/>
                  </a:lnTo>
                  <a:lnTo>
                    <a:pt x="2683115" y="5306255"/>
                  </a:lnTo>
                  <a:lnTo>
                    <a:pt x="2683115" y="458290"/>
                  </a:lnTo>
                  <a:lnTo>
                    <a:pt x="2680154" y="428675"/>
                  </a:lnTo>
                  <a:lnTo>
                    <a:pt x="2675711" y="399060"/>
                  </a:lnTo>
                  <a:lnTo>
                    <a:pt x="2671269" y="370926"/>
                  </a:lnTo>
                  <a:lnTo>
                    <a:pt x="2660904" y="344273"/>
                  </a:lnTo>
                  <a:lnTo>
                    <a:pt x="2649058" y="319100"/>
                  </a:lnTo>
                  <a:lnTo>
                    <a:pt x="2634250" y="293927"/>
                  </a:lnTo>
                  <a:lnTo>
                    <a:pt x="2616481" y="271716"/>
                  </a:lnTo>
                  <a:lnTo>
                    <a:pt x="2598712" y="250986"/>
                  </a:lnTo>
                  <a:lnTo>
                    <a:pt x="2576501" y="231736"/>
                  </a:lnTo>
                  <a:lnTo>
                    <a:pt x="2554290" y="216929"/>
                  </a:lnTo>
                  <a:lnTo>
                    <a:pt x="2532079" y="202121"/>
                  </a:lnTo>
                  <a:lnTo>
                    <a:pt x="2503944" y="188794"/>
                  </a:lnTo>
                  <a:lnTo>
                    <a:pt x="2478772" y="179910"/>
                  </a:lnTo>
                  <a:lnTo>
                    <a:pt x="2449157" y="172506"/>
                  </a:lnTo>
                  <a:lnTo>
                    <a:pt x="2422504" y="166583"/>
                  </a:lnTo>
                  <a:lnTo>
                    <a:pt x="2391408" y="166583"/>
                  </a:lnTo>
                  <a:lnTo>
                    <a:pt x="2179661" y="166583"/>
                  </a:lnTo>
                  <a:lnTo>
                    <a:pt x="2167815" y="166583"/>
                  </a:lnTo>
                  <a:lnTo>
                    <a:pt x="2157450" y="169545"/>
                  </a:lnTo>
                  <a:lnTo>
                    <a:pt x="2147084" y="173987"/>
                  </a:lnTo>
                  <a:lnTo>
                    <a:pt x="2139681" y="181391"/>
                  </a:lnTo>
                  <a:lnTo>
                    <a:pt x="2132277" y="188794"/>
                  </a:lnTo>
                  <a:lnTo>
                    <a:pt x="2127835" y="199160"/>
                  </a:lnTo>
                  <a:lnTo>
                    <a:pt x="2124873" y="209525"/>
                  </a:lnTo>
                  <a:lnTo>
                    <a:pt x="2124873" y="221371"/>
                  </a:lnTo>
                  <a:lnTo>
                    <a:pt x="2123392" y="236178"/>
                  </a:lnTo>
                  <a:lnTo>
                    <a:pt x="2123392" y="250986"/>
                  </a:lnTo>
                  <a:lnTo>
                    <a:pt x="2113027" y="279120"/>
                  </a:lnTo>
                  <a:lnTo>
                    <a:pt x="2101181" y="304293"/>
                  </a:lnTo>
                  <a:lnTo>
                    <a:pt x="2080451" y="326504"/>
                  </a:lnTo>
                  <a:lnTo>
                    <a:pt x="2058240" y="344273"/>
                  </a:lnTo>
                  <a:lnTo>
                    <a:pt x="2033067" y="359080"/>
                  </a:lnTo>
                  <a:lnTo>
                    <a:pt x="2006413" y="366484"/>
                  </a:lnTo>
                  <a:lnTo>
                    <a:pt x="1991606" y="367965"/>
                  </a:lnTo>
                  <a:lnTo>
                    <a:pt x="1975318" y="367965"/>
                  </a:lnTo>
                  <a:lnTo>
                    <a:pt x="875123" y="367965"/>
                  </a:lnTo>
                  <a:lnTo>
                    <a:pt x="860315" y="367965"/>
                  </a:lnTo>
                  <a:lnTo>
                    <a:pt x="845508" y="366484"/>
                  </a:lnTo>
                  <a:lnTo>
                    <a:pt x="817373" y="359080"/>
                  </a:lnTo>
                  <a:lnTo>
                    <a:pt x="792201" y="344273"/>
                  </a:lnTo>
                  <a:lnTo>
                    <a:pt x="769989" y="326504"/>
                  </a:lnTo>
                  <a:lnTo>
                    <a:pt x="752220" y="304293"/>
                  </a:lnTo>
                  <a:lnTo>
                    <a:pt x="737413" y="279120"/>
                  </a:lnTo>
                  <a:lnTo>
                    <a:pt x="730009" y="250986"/>
                  </a:lnTo>
                  <a:lnTo>
                    <a:pt x="728529" y="236178"/>
                  </a:lnTo>
                  <a:lnTo>
                    <a:pt x="728529" y="221371"/>
                  </a:lnTo>
                  <a:lnTo>
                    <a:pt x="725567" y="209525"/>
                  </a:lnTo>
                  <a:lnTo>
                    <a:pt x="722606" y="199160"/>
                  </a:lnTo>
                  <a:lnTo>
                    <a:pt x="718163" y="188794"/>
                  </a:lnTo>
                  <a:lnTo>
                    <a:pt x="710760" y="181391"/>
                  </a:lnTo>
                  <a:lnTo>
                    <a:pt x="703356" y="173987"/>
                  </a:lnTo>
                  <a:lnTo>
                    <a:pt x="692991" y="169545"/>
                  </a:lnTo>
                  <a:lnTo>
                    <a:pt x="682625" y="166583"/>
                  </a:lnTo>
                  <a:lnTo>
                    <a:pt x="673741" y="166583"/>
                  </a:lnTo>
                  <a:lnTo>
                    <a:pt x="459032" y="166583"/>
                  </a:lnTo>
                  <a:close/>
                  <a:moveTo>
                    <a:pt x="439782" y="0"/>
                  </a:moveTo>
                  <a:lnTo>
                    <a:pt x="2412138" y="0"/>
                  </a:lnTo>
                  <a:lnTo>
                    <a:pt x="2456560" y="2962"/>
                  </a:lnTo>
                  <a:lnTo>
                    <a:pt x="2500982" y="8885"/>
                  </a:lnTo>
                  <a:lnTo>
                    <a:pt x="2543924" y="20731"/>
                  </a:lnTo>
                  <a:lnTo>
                    <a:pt x="2583904" y="32577"/>
                  </a:lnTo>
                  <a:lnTo>
                    <a:pt x="2620923" y="53307"/>
                  </a:lnTo>
                  <a:lnTo>
                    <a:pt x="2656461" y="75518"/>
                  </a:lnTo>
                  <a:lnTo>
                    <a:pt x="2690518" y="100691"/>
                  </a:lnTo>
                  <a:lnTo>
                    <a:pt x="2720133" y="127344"/>
                  </a:lnTo>
                  <a:lnTo>
                    <a:pt x="2751229" y="159921"/>
                  </a:lnTo>
                  <a:lnTo>
                    <a:pt x="2774921" y="192497"/>
                  </a:lnTo>
                  <a:lnTo>
                    <a:pt x="2798613" y="229516"/>
                  </a:lnTo>
                  <a:lnTo>
                    <a:pt x="2814901" y="266535"/>
                  </a:lnTo>
                  <a:lnTo>
                    <a:pt x="2829708" y="306515"/>
                  </a:lnTo>
                  <a:lnTo>
                    <a:pt x="2840074" y="349456"/>
                  </a:lnTo>
                  <a:lnTo>
                    <a:pt x="2847478" y="392398"/>
                  </a:lnTo>
                  <a:lnTo>
                    <a:pt x="2850439" y="436820"/>
                  </a:lnTo>
                  <a:lnTo>
                    <a:pt x="2850439" y="5329207"/>
                  </a:lnTo>
                  <a:lnTo>
                    <a:pt x="2847478" y="5373629"/>
                  </a:lnTo>
                  <a:lnTo>
                    <a:pt x="2840074" y="5416571"/>
                  </a:lnTo>
                  <a:lnTo>
                    <a:pt x="2829708" y="5458032"/>
                  </a:lnTo>
                  <a:lnTo>
                    <a:pt x="2814901" y="5498012"/>
                  </a:lnTo>
                  <a:lnTo>
                    <a:pt x="2798613" y="5535031"/>
                  </a:lnTo>
                  <a:lnTo>
                    <a:pt x="2774921" y="5573530"/>
                  </a:lnTo>
                  <a:lnTo>
                    <a:pt x="2751229" y="5606106"/>
                  </a:lnTo>
                  <a:lnTo>
                    <a:pt x="2720133" y="5637202"/>
                  </a:lnTo>
                  <a:lnTo>
                    <a:pt x="2690518" y="5665336"/>
                  </a:lnTo>
                  <a:lnTo>
                    <a:pt x="2656461" y="5690509"/>
                  </a:lnTo>
                  <a:lnTo>
                    <a:pt x="2620923" y="5712720"/>
                  </a:lnTo>
                  <a:lnTo>
                    <a:pt x="2583904" y="5730489"/>
                  </a:lnTo>
                  <a:lnTo>
                    <a:pt x="2543924" y="5745297"/>
                  </a:lnTo>
                  <a:lnTo>
                    <a:pt x="2500982" y="5754181"/>
                  </a:lnTo>
                  <a:lnTo>
                    <a:pt x="2456560" y="5763066"/>
                  </a:lnTo>
                  <a:lnTo>
                    <a:pt x="2412138" y="5764546"/>
                  </a:lnTo>
                  <a:lnTo>
                    <a:pt x="439782" y="5764546"/>
                  </a:lnTo>
                  <a:lnTo>
                    <a:pt x="393879" y="5763066"/>
                  </a:lnTo>
                  <a:lnTo>
                    <a:pt x="352418" y="5754181"/>
                  </a:lnTo>
                  <a:lnTo>
                    <a:pt x="309476" y="5745297"/>
                  </a:lnTo>
                  <a:lnTo>
                    <a:pt x="269496" y="5730489"/>
                  </a:lnTo>
                  <a:lnTo>
                    <a:pt x="229516" y="5712720"/>
                  </a:lnTo>
                  <a:lnTo>
                    <a:pt x="195459" y="5690509"/>
                  </a:lnTo>
                  <a:lnTo>
                    <a:pt x="159921" y="5665336"/>
                  </a:lnTo>
                  <a:lnTo>
                    <a:pt x="130306" y="5637202"/>
                  </a:lnTo>
                  <a:lnTo>
                    <a:pt x="100691" y="5606106"/>
                  </a:lnTo>
                  <a:lnTo>
                    <a:pt x="75518" y="5573530"/>
                  </a:lnTo>
                  <a:lnTo>
                    <a:pt x="54788" y="5535031"/>
                  </a:lnTo>
                  <a:lnTo>
                    <a:pt x="35538" y="5498012"/>
                  </a:lnTo>
                  <a:lnTo>
                    <a:pt x="20731" y="5458032"/>
                  </a:lnTo>
                  <a:lnTo>
                    <a:pt x="10365" y="5416571"/>
                  </a:lnTo>
                  <a:lnTo>
                    <a:pt x="2962" y="5373629"/>
                  </a:lnTo>
                  <a:lnTo>
                    <a:pt x="0" y="5329207"/>
                  </a:lnTo>
                  <a:lnTo>
                    <a:pt x="0" y="436820"/>
                  </a:lnTo>
                  <a:lnTo>
                    <a:pt x="2962" y="392398"/>
                  </a:lnTo>
                  <a:lnTo>
                    <a:pt x="10365" y="349456"/>
                  </a:lnTo>
                  <a:lnTo>
                    <a:pt x="20731" y="306515"/>
                  </a:lnTo>
                  <a:lnTo>
                    <a:pt x="35538" y="266535"/>
                  </a:lnTo>
                  <a:lnTo>
                    <a:pt x="54788" y="229516"/>
                  </a:lnTo>
                  <a:lnTo>
                    <a:pt x="75518" y="192497"/>
                  </a:lnTo>
                  <a:lnTo>
                    <a:pt x="100691" y="159921"/>
                  </a:lnTo>
                  <a:lnTo>
                    <a:pt x="130306" y="127344"/>
                  </a:lnTo>
                  <a:lnTo>
                    <a:pt x="159921" y="100691"/>
                  </a:lnTo>
                  <a:lnTo>
                    <a:pt x="195459" y="75518"/>
                  </a:lnTo>
                  <a:lnTo>
                    <a:pt x="229516" y="53307"/>
                  </a:lnTo>
                  <a:lnTo>
                    <a:pt x="269496" y="32577"/>
                  </a:lnTo>
                  <a:lnTo>
                    <a:pt x="309476" y="20731"/>
                  </a:lnTo>
                  <a:lnTo>
                    <a:pt x="352418" y="8885"/>
                  </a:lnTo>
                  <a:lnTo>
                    <a:pt x="393879" y="2962"/>
                  </a:lnTo>
                  <a:close/>
                </a:path>
              </a:pathLst>
            </a:custGeom>
            <a:solidFill>
              <a:srgbClr val="0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0" name="Freeform 4">
              <a:extLst>
                <a:ext uri="{FF2B5EF4-FFF2-40B4-BE49-F238E27FC236}">
                  <a16:creationId xmlns:a16="http://schemas.microsoft.com/office/drawing/2014/main" id="{BCFFC0C5-B7D9-4350-8F05-20EA0E3D1CA4}"/>
                </a:ext>
              </a:extLst>
            </p:cNvPr>
            <p:cNvSpPr>
              <a:spLocks/>
            </p:cNvSpPr>
            <p:nvPr/>
          </p:nvSpPr>
          <p:spPr bwMode="auto">
            <a:xfrm>
              <a:off x="9336447" y="577823"/>
              <a:ext cx="321323" cy="5703835"/>
            </a:xfrm>
            <a:custGeom>
              <a:avLst/>
              <a:gdLst>
                <a:gd name="T0" fmla="*/ 0 w 217"/>
                <a:gd name="T1" fmla="*/ 0 h 3852"/>
                <a:gd name="T2" fmla="*/ 42 w 217"/>
                <a:gd name="T3" fmla="*/ 20 h 3852"/>
                <a:gd name="T4" fmla="*/ 81 w 217"/>
                <a:gd name="T5" fmla="*/ 45 h 3852"/>
                <a:gd name="T6" fmla="*/ 115 w 217"/>
                <a:gd name="T7" fmla="*/ 77 h 3852"/>
                <a:gd name="T8" fmla="*/ 143 w 217"/>
                <a:gd name="T9" fmla="*/ 112 h 3852"/>
                <a:gd name="T10" fmla="*/ 168 w 217"/>
                <a:gd name="T11" fmla="*/ 153 h 3852"/>
                <a:gd name="T12" fmla="*/ 185 w 217"/>
                <a:gd name="T13" fmla="*/ 196 h 3852"/>
                <a:gd name="T14" fmla="*/ 197 w 217"/>
                <a:gd name="T15" fmla="*/ 244 h 3852"/>
                <a:gd name="T16" fmla="*/ 200 w 217"/>
                <a:gd name="T17" fmla="*/ 292 h 3852"/>
                <a:gd name="T18" fmla="*/ 200 w 217"/>
                <a:gd name="T19" fmla="*/ 3559 h 3852"/>
                <a:gd name="T20" fmla="*/ 197 w 217"/>
                <a:gd name="T21" fmla="*/ 3608 h 3852"/>
                <a:gd name="T22" fmla="*/ 185 w 217"/>
                <a:gd name="T23" fmla="*/ 3655 h 3852"/>
                <a:gd name="T24" fmla="*/ 168 w 217"/>
                <a:gd name="T25" fmla="*/ 3699 h 3852"/>
                <a:gd name="T26" fmla="*/ 143 w 217"/>
                <a:gd name="T27" fmla="*/ 3738 h 3852"/>
                <a:gd name="T28" fmla="*/ 115 w 217"/>
                <a:gd name="T29" fmla="*/ 3775 h 3852"/>
                <a:gd name="T30" fmla="*/ 81 w 217"/>
                <a:gd name="T31" fmla="*/ 3805 h 3852"/>
                <a:gd name="T32" fmla="*/ 42 w 217"/>
                <a:gd name="T33" fmla="*/ 3832 h 3852"/>
                <a:gd name="T34" fmla="*/ 0 w 217"/>
                <a:gd name="T35" fmla="*/ 3852 h 3852"/>
                <a:gd name="T36" fmla="*/ 22 w 217"/>
                <a:gd name="T37" fmla="*/ 3845 h 3852"/>
                <a:gd name="T38" fmla="*/ 66 w 217"/>
                <a:gd name="T39" fmla="*/ 3827 h 3852"/>
                <a:gd name="T40" fmla="*/ 104 w 217"/>
                <a:gd name="T41" fmla="*/ 3802 h 3852"/>
                <a:gd name="T42" fmla="*/ 140 w 217"/>
                <a:gd name="T43" fmla="*/ 3771 h 3852"/>
                <a:gd name="T44" fmla="*/ 168 w 217"/>
                <a:gd name="T45" fmla="*/ 3734 h 3852"/>
                <a:gd name="T46" fmla="*/ 192 w 217"/>
                <a:gd name="T47" fmla="*/ 3694 h 3852"/>
                <a:gd name="T48" fmla="*/ 207 w 217"/>
                <a:gd name="T49" fmla="*/ 3650 h 3852"/>
                <a:gd name="T50" fmla="*/ 215 w 217"/>
                <a:gd name="T51" fmla="*/ 3601 h 3852"/>
                <a:gd name="T52" fmla="*/ 217 w 217"/>
                <a:gd name="T53" fmla="*/ 274 h 3852"/>
                <a:gd name="T54" fmla="*/ 215 w 217"/>
                <a:gd name="T55" fmla="*/ 249 h 3852"/>
                <a:gd name="T56" fmla="*/ 207 w 217"/>
                <a:gd name="T57" fmla="*/ 202 h 3852"/>
                <a:gd name="T58" fmla="*/ 192 w 217"/>
                <a:gd name="T59" fmla="*/ 158 h 3852"/>
                <a:gd name="T60" fmla="*/ 168 w 217"/>
                <a:gd name="T61" fmla="*/ 117 h 3852"/>
                <a:gd name="T62" fmla="*/ 140 w 217"/>
                <a:gd name="T63" fmla="*/ 80 h 3852"/>
                <a:gd name="T64" fmla="*/ 104 w 217"/>
                <a:gd name="T65" fmla="*/ 50 h 3852"/>
                <a:gd name="T66" fmla="*/ 66 w 217"/>
                <a:gd name="T67" fmla="*/ 25 h 3852"/>
                <a:gd name="T68" fmla="*/ 22 w 217"/>
                <a:gd name="T69" fmla="*/ 6 h 3852"/>
                <a:gd name="T70" fmla="*/ 0 w 217"/>
                <a:gd name="T71" fmla="*/ 0 h 38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17" h="3852">
                  <a:moveTo>
                    <a:pt x="0" y="0"/>
                  </a:moveTo>
                  <a:lnTo>
                    <a:pt x="0" y="0"/>
                  </a:lnTo>
                  <a:lnTo>
                    <a:pt x="20" y="10"/>
                  </a:lnTo>
                  <a:lnTo>
                    <a:pt x="42" y="20"/>
                  </a:lnTo>
                  <a:lnTo>
                    <a:pt x="62" y="32"/>
                  </a:lnTo>
                  <a:lnTo>
                    <a:pt x="81" y="45"/>
                  </a:lnTo>
                  <a:lnTo>
                    <a:pt x="98" y="60"/>
                  </a:lnTo>
                  <a:lnTo>
                    <a:pt x="115" y="77"/>
                  </a:lnTo>
                  <a:lnTo>
                    <a:pt x="130" y="94"/>
                  </a:lnTo>
                  <a:lnTo>
                    <a:pt x="143" y="112"/>
                  </a:lnTo>
                  <a:lnTo>
                    <a:pt x="157" y="133"/>
                  </a:lnTo>
                  <a:lnTo>
                    <a:pt x="168" y="153"/>
                  </a:lnTo>
                  <a:lnTo>
                    <a:pt x="177" y="175"/>
                  </a:lnTo>
                  <a:lnTo>
                    <a:pt x="185" y="196"/>
                  </a:lnTo>
                  <a:lnTo>
                    <a:pt x="192" y="220"/>
                  </a:lnTo>
                  <a:lnTo>
                    <a:pt x="197" y="244"/>
                  </a:lnTo>
                  <a:lnTo>
                    <a:pt x="199" y="267"/>
                  </a:lnTo>
                  <a:lnTo>
                    <a:pt x="200" y="292"/>
                  </a:lnTo>
                  <a:lnTo>
                    <a:pt x="200" y="3559"/>
                  </a:lnTo>
                  <a:lnTo>
                    <a:pt x="200" y="3559"/>
                  </a:lnTo>
                  <a:lnTo>
                    <a:pt x="199" y="3583"/>
                  </a:lnTo>
                  <a:lnTo>
                    <a:pt x="197" y="3608"/>
                  </a:lnTo>
                  <a:lnTo>
                    <a:pt x="192" y="3632"/>
                  </a:lnTo>
                  <a:lnTo>
                    <a:pt x="185" y="3655"/>
                  </a:lnTo>
                  <a:lnTo>
                    <a:pt x="177" y="3677"/>
                  </a:lnTo>
                  <a:lnTo>
                    <a:pt x="168" y="3699"/>
                  </a:lnTo>
                  <a:lnTo>
                    <a:pt x="157" y="3719"/>
                  </a:lnTo>
                  <a:lnTo>
                    <a:pt x="143" y="3738"/>
                  </a:lnTo>
                  <a:lnTo>
                    <a:pt x="130" y="3756"/>
                  </a:lnTo>
                  <a:lnTo>
                    <a:pt x="115" y="3775"/>
                  </a:lnTo>
                  <a:lnTo>
                    <a:pt x="98" y="3790"/>
                  </a:lnTo>
                  <a:lnTo>
                    <a:pt x="81" y="3805"/>
                  </a:lnTo>
                  <a:lnTo>
                    <a:pt x="62" y="3818"/>
                  </a:lnTo>
                  <a:lnTo>
                    <a:pt x="42" y="3832"/>
                  </a:lnTo>
                  <a:lnTo>
                    <a:pt x="20" y="3842"/>
                  </a:lnTo>
                  <a:lnTo>
                    <a:pt x="0" y="3852"/>
                  </a:lnTo>
                  <a:lnTo>
                    <a:pt x="0" y="3852"/>
                  </a:lnTo>
                  <a:lnTo>
                    <a:pt x="22" y="3845"/>
                  </a:lnTo>
                  <a:lnTo>
                    <a:pt x="44" y="3837"/>
                  </a:lnTo>
                  <a:lnTo>
                    <a:pt x="66" y="3827"/>
                  </a:lnTo>
                  <a:lnTo>
                    <a:pt x="86" y="3815"/>
                  </a:lnTo>
                  <a:lnTo>
                    <a:pt x="104" y="3802"/>
                  </a:lnTo>
                  <a:lnTo>
                    <a:pt x="123" y="3786"/>
                  </a:lnTo>
                  <a:lnTo>
                    <a:pt x="140" y="3771"/>
                  </a:lnTo>
                  <a:lnTo>
                    <a:pt x="155" y="3753"/>
                  </a:lnTo>
                  <a:lnTo>
                    <a:pt x="168" y="3734"/>
                  </a:lnTo>
                  <a:lnTo>
                    <a:pt x="180" y="3714"/>
                  </a:lnTo>
                  <a:lnTo>
                    <a:pt x="192" y="3694"/>
                  </a:lnTo>
                  <a:lnTo>
                    <a:pt x="200" y="3672"/>
                  </a:lnTo>
                  <a:lnTo>
                    <a:pt x="207" y="3650"/>
                  </a:lnTo>
                  <a:lnTo>
                    <a:pt x="212" y="3627"/>
                  </a:lnTo>
                  <a:lnTo>
                    <a:pt x="215" y="3601"/>
                  </a:lnTo>
                  <a:lnTo>
                    <a:pt x="217" y="3578"/>
                  </a:lnTo>
                  <a:lnTo>
                    <a:pt x="217" y="274"/>
                  </a:lnTo>
                  <a:lnTo>
                    <a:pt x="217" y="274"/>
                  </a:lnTo>
                  <a:lnTo>
                    <a:pt x="215" y="249"/>
                  </a:lnTo>
                  <a:lnTo>
                    <a:pt x="212" y="225"/>
                  </a:lnTo>
                  <a:lnTo>
                    <a:pt x="207" y="202"/>
                  </a:lnTo>
                  <a:lnTo>
                    <a:pt x="200" y="180"/>
                  </a:lnTo>
                  <a:lnTo>
                    <a:pt x="192" y="158"/>
                  </a:lnTo>
                  <a:lnTo>
                    <a:pt x="180" y="136"/>
                  </a:lnTo>
                  <a:lnTo>
                    <a:pt x="168" y="117"/>
                  </a:lnTo>
                  <a:lnTo>
                    <a:pt x="155" y="97"/>
                  </a:lnTo>
                  <a:lnTo>
                    <a:pt x="140" y="80"/>
                  </a:lnTo>
                  <a:lnTo>
                    <a:pt x="123" y="64"/>
                  </a:lnTo>
                  <a:lnTo>
                    <a:pt x="104" y="50"/>
                  </a:lnTo>
                  <a:lnTo>
                    <a:pt x="86" y="37"/>
                  </a:lnTo>
                  <a:lnTo>
                    <a:pt x="66" y="25"/>
                  </a:lnTo>
                  <a:lnTo>
                    <a:pt x="44" y="15"/>
                  </a:lnTo>
                  <a:lnTo>
                    <a:pt x="22" y="6"/>
                  </a:lnTo>
                  <a:lnTo>
                    <a:pt x="0" y="0"/>
                  </a:lnTo>
                  <a:lnTo>
                    <a:pt x="0" y="0"/>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1" name="Freeform 5">
              <a:extLst>
                <a:ext uri="{FF2B5EF4-FFF2-40B4-BE49-F238E27FC236}">
                  <a16:creationId xmlns:a16="http://schemas.microsoft.com/office/drawing/2014/main" id="{71FDF5CC-F022-4C7E-9079-108FBCC06CDA}"/>
                </a:ext>
              </a:extLst>
            </p:cNvPr>
            <p:cNvSpPr>
              <a:spLocks/>
            </p:cNvSpPr>
            <p:nvPr/>
          </p:nvSpPr>
          <p:spPr bwMode="auto">
            <a:xfrm>
              <a:off x="6838427" y="574862"/>
              <a:ext cx="336130" cy="5709758"/>
            </a:xfrm>
            <a:custGeom>
              <a:avLst/>
              <a:gdLst>
                <a:gd name="T0" fmla="*/ 20 w 227"/>
                <a:gd name="T1" fmla="*/ 294 h 3856"/>
                <a:gd name="T2" fmla="*/ 22 w 227"/>
                <a:gd name="T3" fmla="*/ 269 h 3856"/>
                <a:gd name="T4" fmla="*/ 29 w 227"/>
                <a:gd name="T5" fmla="*/ 220 h 3856"/>
                <a:gd name="T6" fmla="*/ 44 w 227"/>
                <a:gd name="T7" fmla="*/ 175 h 3856"/>
                <a:gd name="T8" fmla="*/ 66 w 227"/>
                <a:gd name="T9" fmla="*/ 133 h 3856"/>
                <a:gd name="T10" fmla="*/ 92 w 227"/>
                <a:gd name="T11" fmla="*/ 94 h 3856"/>
                <a:gd name="T12" fmla="*/ 126 w 227"/>
                <a:gd name="T13" fmla="*/ 61 h 3856"/>
                <a:gd name="T14" fmla="*/ 163 w 227"/>
                <a:gd name="T15" fmla="*/ 32 h 3856"/>
                <a:gd name="T16" fmla="*/ 205 w 227"/>
                <a:gd name="T17" fmla="*/ 8 h 3856"/>
                <a:gd name="T18" fmla="*/ 227 w 227"/>
                <a:gd name="T19" fmla="*/ 0 h 3856"/>
                <a:gd name="T20" fmla="*/ 180 w 227"/>
                <a:gd name="T21" fmla="*/ 13 h 3856"/>
                <a:gd name="T22" fmla="*/ 136 w 227"/>
                <a:gd name="T23" fmla="*/ 35 h 3856"/>
                <a:gd name="T24" fmla="*/ 99 w 227"/>
                <a:gd name="T25" fmla="*/ 62 h 3856"/>
                <a:gd name="T26" fmla="*/ 66 w 227"/>
                <a:gd name="T27" fmla="*/ 96 h 3856"/>
                <a:gd name="T28" fmla="*/ 39 w 227"/>
                <a:gd name="T29" fmla="*/ 136 h 3856"/>
                <a:gd name="T30" fmla="*/ 18 w 227"/>
                <a:gd name="T31" fmla="*/ 178 h 3856"/>
                <a:gd name="T32" fmla="*/ 5 w 227"/>
                <a:gd name="T33" fmla="*/ 225 h 3856"/>
                <a:gd name="T34" fmla="*/ 0 w 227"/>
                <a:gd name="T35" fmla="*/ 276 h 3856"/>
                <a:gd name="T36" fmla="*/ 0 w 227"/>
                <a:gd name="T37" fmla="*/ 3580 h 3856"/>
                <a:gd name="T38" fmla="*/ 5 w 227"/>
                <a:gd name="T39" fmla="*/ 3629 h 3856"/>
                <a:gd name="T40" fmla="*/ 18 w 227"/>
                <a:gd name="T41" fmla="*/ 3676 h 3856"/>
                <a:gd name="T42" fmla="*/ 39 w 227"/>
                <a:gd name="T43" fmla="*/ 3719 h 3856"/>
                <a:gd name="T44" fmla="*/ 66 w 227"/>
                <a:gd name="T45" fmla="*/ 3758 h 3856"/>
                <a:gd name="T46" fmla="*/ 99 w 227"/>
                <a:gd name="T47" fmla="*/ 3793 h 3856"/>
                <a:gd name="T48" fmla="*/ 136 w 227"/>
                <a:gd name="T49" fmla="*/ 3820 h 3856"/>
                <a:gd name="T50" fmla="*/ 180 w 227"/>
                <a:gd name="T51" fmla="*/ 3842 h 3856"/>
                <a:gd name="T52" fmla="*/ 227 w 227"/>
                <a:gd name="T53" fmla="*/ 3856 h 3856"/>
                <a:gd name="T54" fmla="*/ 205 w 227"/>
                <a:gd name="T55" fmla="*/ 3847 h 3856"/>
                <a:gd name="T56" fmla="*/ 163 w 227"/>
                <a:gd name="T57" fmla="*/ 3824 h 3856"/>
                <a:gd name="T58" fmla="*/ 126 w 227"/>
                <a:gd name="T59" fmla="*/ 3795 h 3856"/>
                <a:gd name="T60" fmla="*/ 92 w 227"/>
                <a:gd name="T61" fmla="*/ 3761 h 3856"/>
                <a:gd name="T62" fmla="*/ 66 w 227"/>
                <a:gd name="T63" fmla="*/ 3723 h 3856"/>
                <a:gd name="T64" fmla="*/ 44 w 227"/>
                <a:gd name="T65" fmla="*/ 3681 h 3856"/>
                <a:gd name="T66" fmla="*/ 29 w 227"/>
                <a:gd name="T67" fmla="*/ 3635 h 3856"/>
                <a:gd name="T68" fmla="*/ 22 w 227"/>
                <a:gd name="T69" fmla="*/ 3587 h 3856"/>
                <a:gd name="T70" fmla="*/ 20 w 227"/>
                <a:gd name="T71" fmla="*/ 3561 h 38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27" h="3856">
                  <a:moveTo>
                    <a:pt x="20" y="3561"/>
                  </a:moveTo>
                  <a:lnTo>
                    <a:pt x="20" y="294"/>
                  </a:lnTo>
                  <a:lnTo>
                    <a:pt x="20" y="294"/>
                  </a:lnTo>
                  <a:lnTo>
                    <a:pt x="22" y="269"/>
                  </a:lnTo>
                  <a:lnTo>
                    <a:pt x="23" y="244"/>
                  </a:lnTo>
                  <a:lnTo>
                    <a:pt x="29" y="220"/>
                  </a:lnTo>
                  <a:lnTo>
                    <a:pt x="35" y="197"/>
                  </a:lnTo>
                  <a:lnTo>
                    <a:pt x="44" y="175"/>
                  </a:lnTo>
                  <a:lnTo>
                    <a:pt x="54" y="153"/>
                  </a:lnTo>
                  <a:lnTo>
                    <a:pt x="66" y="133"/>
                  </a:lnTo>
                  <a:lnTo>
                    <a:pt x="79" y="113"/>
                  </a:lnTo>
                  <a:lnTo>
                    <a:pt x="92" y="94"/>
                  </a:lnTo>
                  <a:lnTo>
                    <a:pt x="109" y="76"/>
                  </a:lnTo>
                  <a:lnTo>
                    <a:pt x="126" y="61"/>
                  </a:lnTo>
                  <a:lnTo>
                    <a:pt x="143" y="45"/>
                  </a:lnTo>
                  <a:lnTo>
                    <a:pt x="163" y="32"/>
                  </a:lnTo>
                  <a:lnTo>
                    <a:pt x="183" y="20"/>
                  </a:lnTo>
                  <a:lnTo>
                    <a:pt x="205" y="8"/>
                  </a:lnTo>
                  <a:lnTo>
                    <a:pt x="227" y="0"/>
                  </a:lnTo>
                  <a:lnTo>
                    <a:pt x="227" y="0"/>
                  </a:lnTo>
                  <a:lnTo>
                    <a:pt x="203" y="5"/>
                  </a:lnTo>
                  <a:lnTo>
                    <a:pt x="180" y="13"/>
                  </a:lnTo>
                  <a:lnTo>
                    <a:pt x="158" y="24"/>
                  </a:lnTo>
                  <a:lnTo>
                    <a:pt x="136" y="35"/>
                  </a:lnTo>
                  <a:lnTo>
                    <a:pt x="118" y="47"/>
                  </a:lnTo>
                  <a:lnTo>
                    <a:pt x="99" y="62"/>
                  </a:lnTo>
                  <a:lnTo>
                    <a:pt x="81" y="79"/>
                  </a:lnTo>
                  <a:lnTo>
                    <a:pt x="66" y="96"/>
                  </a:lnTo>
                  <a:lnTo>
                    <a:pt x="50" y="116"/>
                  </a:lnTo>
                  <a:lnTo>
                    <a:pt x="39" y="136"/>
                  </a:lnTo>
                  <a:lnTo>
                    <a:pt x="27" y="156"/>
                  </a:lnTo>
                  <a:lnTo>
                    <a:pt x="18" y="178"/>
                  </a:lnTo>
                  <a:lnTo>
                    <a:pt x="10" y="202"/>
                  </a:lnTo>
                  <a:lnTo>
                    <a:pt x="5" y="225"/>
                  </a:lnTo>
                  <a:lnTo>
                    <a:pt x="2" y="251"/>
                  </a:lnTo>
                  <a:lnTo>
                    <a:pt x="0" y="276"/>
                  </a:lnTo>
                  <a:lnTo>
                    <a:pt x="0" y="3580"/>
                  </a:lnTo>
                  <a:lnTo>
                    <a:pt x="0" y="3580"/>
                  </a:lnTo>
                  <a:lnTo>
                    <a:pt x="2" y="3605"/>
                  </a:lnTo>
                  <a:lnTo>
                    <a:pt x="5" y="3629"/>
                  </a:lnTo>
                  <a:lnTo>
                    <a:pt x="10" y="3654"/>
                  </a:lnTo>
                  <a:lnTo>
                    <a:pt x="18" y="3676"/>
                  </a:lnTo>
                  <a:lnTo>
                    <a:pt x="27" y="3699"/>
                  </a:lnTo>
                  <a:lnTo>
                    <a:pt x="39" y="3719"/>
                  </a:lnTo>
                  <a:lnTo>
                    <a:pt x="50" y="3740"/>
                  </a:lnTo>
                  <a:lnTo>
                    <a:pt x="66" y="3758"/>
                  </a:lnTo>
                  <a:lnTo>
                    <a:pt x="81" y="3777"/>
                  </a:lnTo>
                  <a:lnTo>
                    <a:pt x="99" y="3793"/>
                  </a:lnTo>
                  <a:lnTo>
                    <a:pt x="118" y="3807"/>
                  </a:lnTo>
                  <a:lnTo>
                    <a:pt x="136" y="3820"/>
                  </a:lnTo>
                  <a:lnTo>
                    <a:pt x="158" y="3832"/>
                  </a:lnTo>
                  <a:lnTo>
                    <a:pt x="180" y="3842"/>
                  </a:lnTo>
                  <a:lnTo>
                    <a:pt x="203" y="3849"/>
                  </a:lnTo>
                  <a:lnTo>
                    <a:pt x="227" y="3856"/>
                  </a:lnTo>
                  <a:lnTo>
                    <a:pt x="227" y="3856"/>
                  </a:lnTo>
                  <a:lnTo>
                    <a:pt x="205" y="3847"/>
                  </a:lnTo>
                  <a:lnTo>
                    <a:pt x="183" y="3836"/>
                  </a:lnTo>
                  <a:lnTo>
                    <a:pt x="163" y="3824"/>
                  </a:lnTo>
                  <a:lnTo>
                    <a:pt x="143" y="3810"/>
                  </a:lnTo>
                  <a:lnTo>
                    <a:pt x="126" y="3795"/>
                  </a:lnTo>
                  <a:lnTo>
                    <a:pt x="109" y="3778"/>
                  </a:lnTo>
                  <a:lnTo>
                    <a:pt x="92" y="3761"/>
                  </a:lnTo>
                  <a:lnTo>
                    <a:pt x="79" y="3743"/>
                  </a:lnTo>
                  <a:lnTo>
                    <a:pt x="66" y="3723"/>
                  </a:lnTo>
                  <a:lnTo>
                    <a:pt x="54" y="3703"/>
                  </a:lnTo>
                  <a:lnTo>
                    <a:pt x="44" y="3681"/>
                  </a:lnTo>
                  <a:lnTo>
                    <a:pt x="35" y="3657"/>
                  </a:lnTo>
                  <a:lnTo>
                    <a:pt x="29" y="3635"/>
                  </a:lnTo>
                  <a:lnTo>
                    <a:pt x="23" y="3610"/>
                  </a:lnTo>
                  <a:lnTo>
                    <a:pt x="22" y="3587"/>
                  </a:lnTo>
                  <a:lnTo>
                    <a:pt x="20" y="3561"/>
                  </a:lnTo>
                  <a:lnTo>
                    <a:pt x="20" y="3561"/>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2" name="Freeform 6">
              <a:extLst>
                <a:ext uri="{FF2B5EF4-FFF2-40B4-BE49-F238E27FC236}">
                  <a16:creationId xmlns:a16="http://schemas.microsoft.com/office/drawing/2014/main" id="{0689FBE5-F62A-43C1-A34B-2B1FEA99AFBF}"/>
                </a:ext>
              </a:extLst>
            </p:cNvPr>
            <p:cNvSpPr>
              <a:spLocks/>
            </p:cNvSpPr>
            <p:nvPr/>
          </p:nvSpPr>
          <p:spPr bwMode="auto">
            <a:xfrm>
              <a:off x="6900618" y="567458"/>
              <a:ext cx="2684596" cy="214708"/>
            </a:xfrm>
            <a:custGeom>
              <a:avLst/>
              <a:gdLst>
                <a:gd name="T0" fmla="*/ 1571 w 1813"/>
                <a:gd name="T1" fmla="*/ 22 h 145"/>
                <a:gd name="T2" fmla="*/ 1590 w 1813"/>
                <a:gd name="T3" fmla="*/ 22 h 145"/>
                <a:gd name="T4" fmla="*/ 1625 w 1813"/>
                <a:gd name="T5" fmla="*/ 27 h 145"/>
                <a:gd name="T6" fmla="*/ 1660 w 1813"/>
                <a:gd name="T7" fmla="*/ 35 h 145"/>
                <a:gd name="T8" fmla="*/ 1692 w 1813"/>
                <a:gd name="T9" fmla="*/ 47 h 145"/>
                <a:gd name="T10" fmla="*/ 1739 w 1813"/>
                <a:gd name="T11" fmla="*/ 72 h 145"/>
                <a:gd name="T12" fmla="*/ 1791 w 1813"/>
                <a:gd name="T13" fmla="*/ 118 h 145"/>
                <a:gd name="T14" fmla="*/ 1813 w 1813"/>
                <a:gd name="T15" fmla="*/ 145 h 145"/>
                <a:gd name="T16" fmla="*/ 1795 w 1813"/>
                <a:gd name="T17" fmla="*/ 113 h 145"/>
                <a:gd name="T18" fmla="*/ 1773 w 1813"/>
                <a:gd name="T19" fmla="*/ 86 h 145"/>
                <a:gd name="T20" fmla="*/ 1746 w 1813"/>
                <a:gd name="T21" fmla="*/ 61 h 145"/>
                <a:gd name="T22" fmla="*/ 1717 w 1813"/>
                <a:gd name="T23" fmla="*/ 39 h 145"/>
                <a:gd name="T24" fmla="*/ 1686 w 1813"/>
                <a:gd name="T25" fmla="*/ 22 h 145"/>
                <a:gd name="T26" fmla="*/ 1652 w 1813"/>
                <a:gd name="T27" fmla="*/ 10 h 145"/>
                <a:gd name="T28" fmla="*/ 1615 w 1813"/>
                <a:gd name="T29" fmla="*/ 2 h 145"/>
                <a:gd name="T30" fmla="*/ 1578 w 1813"/>
                <a:gd name="T31" fmla="*/ 0 h 145"/>
                <a:gd name="T32" fmla="*/ 237 w 1813"/>
                <a:gd name="T33" fmla="*/ 0 h 145"/>
                <a:gd name="T34" fmla="*/ 198 w 1813"/>
                <a:gd name="T35" fmla="*/ 2 h 145"/>
                <a:gd name="T36" fmla="*/ 163 w 1813"/>
                <a:gd name="T37" fmla="*/ 10 h 145"/>
                <a:gd name="T38" fmla="*/ 128 w 1813"/>
                <a:gd name="T39" fmla="*/ 22 h 145"/>
                <a:gd name="T40" fmla="*/ 96 w 1813"/>
                <a:gd name="T41" fmla="*/ 39 h 145"/>
                <a:gd name="T42" fmla="*/ 67 w 1813"/>
                <a:gd name="T43" fmla="*/ 61 h 145"/>
                <a:gd name="T44" fmla="*/ 42 w 1813"/>
                <a:gd name="T45" fmla="*/ 86 h 145"/>
                <a:gd name="T46" fmla="*/ 18 w 1813"/>
                <a:gd name="T47" fmla="*/ 113 h 145"/>
                <a:gd name="T48" fmla="*/ 0 w 1813"/>
                <a:gd name="T49" fmla="*/ 145 h 145"/>
                <a:gd name="T50" fmla="*/ 22 w 1813"/>
                <a:gd name="T51" fmla="*/ 118 h 145"/>
                <a:gd name="T52" fmla="*/ 76 w 1813"/>
                <a:gd name="T53" fmla="*/ 72 h 145"/>
                <a:gd name="T54" fmla="*/ 121 w 1813"/>
                <a:gd name="T55" fmla="*/ 47 h 145"/>
                <a:gd name="T56" fmla="*/ 153 w 1813"/>
                <a:gd name="T57" fmla="*/ 35 h 145"/>
                <a:gd name="T58" fmla="*/ 188 w 1813"/>
                <a:gd name="T59" fmla="*/ 27 h 145"/>
                <a:gd name="T60" fmla="*/ 224 w 1813"/>
                <a:gd name="T61" fmla="*/ 22 h 145"/>
                <a:gd name="T62" fmla="*/ 242 w 1813"/>
                <a:gd name="T63" fmla="*/ 22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813" h="145">
                  <a:moveTo>
                    <a:pt x="242" y="22"/>
                  </a:moveTo>
                  <a:lnTo>
                    <a:pt x="1571" y="22"/>
                  </a:lnTo>
                  <a:lnTo>
                    <a:pt x="1571" y="22"/>
                  </a:lnTo>
                  <a:lnTo>
                    <a:pt x="1590" y="22"/>
                  </a:lnTo>
                  <a:lnTo>
                    <a:pt x="1608" y="23"/>
                  </a:lnTo>
                  <a:lnTo>
                    <a:pt x="1625" y="27"/>
                  </a:lnTo>
                  <a:lnTo>
                    <a:pt x="1643" y="30"/>
                  </a:lnTo>
                  <a:lnTo>
                    <a:pt x="1660" y="35"/>
                  </a:lnTo>
                  <a:lnTo>
                    <a:pt x="1677" y="40"/>
                  </a:lnTo>
                  <a:lnTo>
                    <a:pt x="1692" y="47"/>
                  </a:lnTo>
                  <a:lnTo>
                    <a:pt x="1709" y="55"/>
                  </a:lnTo>
                  <a:lnTo>
                    <a:pt x="1739" y="72"/>
                  </a:lnTo>
                  <a:lnTo>
                    <a:pt x="1766" y="94"/>
                  </a:lnTo>
                  <a:lnTo>
                    <a:pt x="1791" y="118"/>
                  </a:lnTo>
                  <a:lnTo>
                    <a:pt x="1813" y="145"/>
                  </a:lnTo>
                  <a:lnTo>
                    <a:pt x="1813" y="145"/>
                  </a:lnTo>
                  <a:lnTo>
                    <a:pt x="1805" y="128"/>
                  </a:lnTo>
                  <a:lnTo>
                    <a:pt x="1795" y="113"/>
                  </a:lnTo>
                  <a:lnTo>
                    <a:pt x="1785" y="99"/>
                  </a:lnTo>
                  <a:lnTo>
                    <a:pt x="1773" y="86"/>
                  </a:lnTo>
                  <a:lnTo>
                    <a:pt x="1760" y="72"/>
                  </a:lnTo>
                  <a:lnTo>
                    <a:pt x="1746" y="61"/>
                  </a:lnTo>
                  <a:lnTo>
                    <a:pt x="1733" y="49"/>
                  </a:lnTo>
                  <a:lnTo>
                    <a:pt x="1717" y="39"/>
                  </a:lnTo>
                  <a:lnTo>
                    <a:pt x="1702" y="30"/>
                  </a:lnTo>
                  <a:lnTo>
                    <a:pt x="1686" y="22"/>
                  </a:lnTo>
                  <a:lnTo>
                    <a:pt x="1669" y="15"/>
                  </a:lnTo>
                  <a:lnTo>
                    <a:pt x="1652" y="10"/>
                  </a:lnTo>
                  <a:lnTo>
                    <a:pt x="1633" y="5"/>
                  </a:lnTo>
                  <a:lnTo>
                    <a:pt x="1615" y="2"/>
                  </a:lnTo>
                  <a:lnTo>
                    <a:pt x="1596" y="0"/>
                  </a:lnTo>
                  <a:lnTo>
                    <a:pt x="1578" y="0"/>
                  </a:lnTo>
                  <a:lnTo>
                    <a:pt x="237" y="0"/>
                  </a:lnTo>
                  <a:lnTo>
                    <a:pt x="237" y="0"/>
                  </a:lnTo>
                  <a:lnTo>
                    <a:pt x="217" y="0"/>
                  </a:lnTo>
                  <a:lnTo>
                    <a:pt x="198" y="2"/>
                  </a:lnTo>
                  <a:lnTo>
                    <a:pt x="180" y="5"/>
                  </a:lnTo>
                  <a:lnTo>
                    <a:pt x="163" y="10"/>
                  </a:lnTo>
                  <a:lnTo>
                    <a:pt x="145" y="15"/>
                  </a:lnTo>
                  <a:lnTo>
                    <a:pt x="128" y="22"/>
                  </a:lnTo>
                  <a:lnTo>
                    <a:pt x="113" y="30"/>
                  </a:lnTo>
                  <a:lnTo>
                    <a:pt x="96" y="39"/>
                  </a:lnTo>
                  <a:lnTo>
                    <a:pt x="82" y="49"/>
                  </a:lnTo>
                  <a:lnTo>
                    <a:pt x="67" y="61"/>
                  </a:lnTo>
                  <a:lnTo>
                    <a:pt x="54" y="72"/>
                  </a:lnTo>
                  <a:lnTo>
                    <a:pt x="42" y="86"/>
                  </a:lnTo>
                  <a:lnTo>
                    <a:pt x="30" y="99"/>
                  </a:lnTo>
                  <a:lnTo>
                    <a:pt x="18" y="113"/>
                  </a:lnTo>
                  <a:lnTo>
                    <a:pt x="8" y="128"/>
                  </a:lnTo>
                  <a:lnTo>
                    <a:pt x="0" y="145"/>
                  </a:lnTo>
                  <a:lnTo>
                    <a:pt x="0" y="145"/>
                  </a:lnTo>
                  <a:lnTo>
                    <a:pt x="22" y="118"/>
                  </a:lnTo>
                  <a:lnTo>
                    <a:pt x="47" y="94"/>
                  </a:lnTo>
                  <a:lnTo>
                    <a:pt x="76" y="72"/>
                  </a:lnTo>
                  <a:lnTo>
                    <a:pt x="106" y="55"/>
                  </a:lnTo>
                  <a:lnTo>
                    <a:pt x="121" y="47"/>
                  </a:lnTo>
                  <a:lnTo>
                    <a:pt x="138" y="40"/>
                  </a:lnTo>
                  <a:lnTo>
                    <a:pt x="153" y="35"/>
                  </a:lnTo>
                  <a:lnTo>
                    <a:pt x="172" y="30"/>
                  </a:lnTo>
                  <a:lnTo>
                    <a:pt x="188" y="27"/>
                  </a:lnTo>
                  <a:lnTo>
                    <a:pt x="207" y="23"/>
                  </a:lnTo>
                  <a:lnTo>
                    <a:pt x="224" y="22"/>
                  </a:lnTo>
                  <a:lnTo>
                    <a:pt x="242" y="22"/>
                  </a:lnTo>
                  <a:lnTo>
                    <a:pt x="242" y="22"/>
                  </a:lnTo>
                  <a:close/>
                </a:path>
              </a:pathLst>
            </a:custGeom>
            <a:gradFill flip="none" rotWithShape="1">
              <a:gsLst>
                <a:gs pos="0">
                  <a:schemeClr val="bg1">
                    <a:alpha val="43000"/>
                  </a:schemeClr>
                </a:gs>
                <a:gs pos="37000">
                  <a:schemeClr val="bg1">
                    <a:alpha val="0"/>
                  </a:schemeClr>
                </a:gs>
              </a:gsLst>
              <a:lin ang="5400000" scaled="1"/>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3" name="Freeform 7">
              <a:extLst>
                <a:ext uri="{FF2B5EF4-FFF2-40B4-BE49-F238E27FC236}">
                  <a16:creationId xmlns:a16="http://schemas.microsoft.com/office/drawing/2014/main" id="{66182FD5-42E4-43B2-A9B4-99A6261466F2}"/>
                </a:ext>
              </a:extLst>
            </p:cNvPr>
            <p:cNvSpPr>
              <a:spLocks noChangeArrowheads="1"/>
            </p:cNvSpPr>
            <p:nvPr/>
          </p:nvSpPr>
          <p:spPr bwMode="auto">
            <a:xfrm>
              <a:off x="6817696" y="1112372"/>
              <a:ext cx="2850439" cy="42942"/>
            </a:xfrm>
            <a:custGeom>
              <a:avLst/>
              <a:gdLst>
                <a:gd name="connsiteX0" fmla="*/ 2683115 w 2850439"/>
                <a:gd name="connsiteY0" fmla="*/ 0 h 42942"/>
                <a:gd name="connsiteX1" fmla="*/ 2850439 w 2850439"/>
                <a:gd name="connsiteY1" fmla="*/ 0 h 42942"/>
                <a:gd name="connsiteX2" fmla="*/ 2850439 w 2850439"/>
                <a:gd name="connsiteY2" fmla="*/ 42942 h 42942"/>
                <a:gd name="connsiteX3" fmla="*/ 2683115 w 2850439"/>
                <a:gd name="connsiteY3" fmla="*/ 42942 h 42942"/>
                <a:gd name="connsiteX4" fmla="*/ 0 w 2850439"/>
                <a:gd name="connsiteY4" fmla="*/ 0 h 42942"/>
                <a:gd name="connsiteX5" fmla="*/ 167325 w 2850439"/>
                <a:gd name="connsiteY5" fmla="*/ 0 h 42942"/>
                <a:gd name="connsiteX6" fmla="*/ 167325 w 2850439"/>
                <a:gd name="connsiteY6" fmla="*/ 42942 h 42942"/>
                <a:gd name="connsiteX7" fmla="*/ 0 w 2850439"/>
                <a:gd name="connsiteY7" fmla="*/ 42942 h 42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50439" h="42942">
                  <a:moveTo>
                    <a:pt x="2683115" y="0"/>
                  </a:moveTo>
                  <a:lnTo>
                    <a:pt x="2850439" y="0"/>
                  </a:lnTo>
                  <a:lnTo>
                    <a:pt x="2850439" y="42942"/>
                  </a:lnTo>
                  <a:lnTo>
                    <a:pt x="2683115" y="42942"/>
                  </a:lnTo>
                  <a:close/>
                  <a:moveTo>
                    <a:pt x="0" y="0"/>
                  </a:moveTo>
                  <a:lnTo>
                    <a:pt x="167325" y="0"/>
                  </a:lnTo>
                  <a:lnTo>
                    <a:pt x="167325" y="42942"/>
                  </a:lnTo>
                  <a:lnTo>
                    <a:pt x="0" y="42942"/>
                  </a:lnTo>
                  <a:close/>
                </a:path>
              </a:pathLst>
            </a:custGeom>
            <a:solidFill>
              <a:srgbClr val="3333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4" name="Freeform 8">
              <a:extLst>
                <a:ext uri="{FF2B5EF4-FFF2-40B4-BE49-F238E27FC236}">
                  <a16:creationId xmlns:a16="http://schemas.microsoft.com/office/drawing/2014/main" id="{81D863C8-2F87-4F12-A2A2-1EDD77E6225A}"/>
                </a:ext>
              </a:extLst>
            </p:cNvPr>
            <p:cNvSpPr>
              <a:spLocks noChangeArrowheads="1"/>
            </p:cNvSpPr>
            <p:nvPr/>
          </p:nvSpPr>
          <p:spPr bwMode="auto">
            <a:xfrm>
              <a:off x="6817696" y="5717493"/>
              <a:ext cx="2850439" cy="42942"/>
            </a:xfrm>
            <a:custGeom>
              <a:avLst/>
              <a:gdLst>
                <a:gd name="connsiteX0" fmla="*/ 2683115 w 2850439"/>
                <a:gd name="connsiteY0" fmla="*/ 0 h 42942"/>
                <a:gd name="connsiteX1" fmla="*/ 2850439 w 2850439"/>
                <a:gd name="connsiteY1" fmla="*/ 0 h 42942"/>
                <a:gd name="connsiteX2" fmla="*/ 2850439 w 2850439"/>
                <a:gd name="connsiteY2" fmla="*/ 42942 h 42942"/>
                <a:gd name="connsiteX3" fmla="*/ 2683115 w 2850439"/>
                <a:gd name="connsiteY3" fmla="*/ 42942 h 42942"/>
                <a:gd name="connsiteX4" fmla="*/ 0 w 2850439"/>
                <a:gd name="connsiteY4" fmla="*/ 0 h 42942"/>
                <a:gd name="connsiteX5" fmla="*/ 167325 w 2850439"/>
                <a:gd name="connsiteY5" fmla="*/ 0 h 42942"/>
                <a:gd name="connsiteX6" fmla="*/ 167325 w 2850439"/>
                <a:gd name="connsiteY6" fmla="*/ 42942 h 42942"/>
                <a:gd name="connsiteX7" fmla="*/ 0 w 2850439"/>
                <a:gd name="connsiteY7" fmla="*/ 42942 h 42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50439" h="42942">
                  <a:moveTo>
                    <a:pt x="2683115" y="0"/>
                  </a:moveTo>
                  <a:lnTo>
                    <a:pt x="2850439" y="0"/>
                  </a:lnTo>
                  <a:lnTo>
                    <a:pt x="2850439" y="42942"/>
                  </a:lnTo>
                  <a:lnTo>
                    <a:pt x="2683115" y="42942"/>
                  </a:lnTo>
                  <a:close/>
                  <a:moveTo>
                    <a:pt x="0" y="0"/>
                  </a:moveTo>
                  <a:lnTo>
                    <a:pt x="167325" y="0"/>
                  </a:lnTo>
                  <a:lnTo>
                    <a:pt x="167325" y="42942"/>
                  </a:lnTo>
                  <a:lnTo>
                    <a:pt x="0" y="42942"/>
                  </a:lnTo>
                  <a:close/>
                </a:path>
              </a:pathLst>
            </a:custGeom>
            <a:solidFill>
              <a:srgbClr val="3333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5" name="Freeform 9">
              <a:extLst>
                <a:ext uri="{FF2B5EF4-FFF2-40B4-BE49-F238E27FC236}">
                  <a16:creationId xmlns:a16="http://schemas.microsoft.com/office/drawing/2014/main" id="{16FDC6CC-C7ED-4141-A280-3BD66CB6F09D}"/>
                </a:ext>
              </a:extLst>
            </p:cNvPr>
            <p:cNvSpPr>
              <a:spLocks/>
            </p:cNvSpPr>
            <p:nvPr/>
          </p:nvSpPr>
          <p:spPr bwMode="auto">
            <a:xfrm>
              <a:off x="6868042" y="594111"/>
              <a:ext cx="2749748" cy="5668297"/>
            </a:xfrm>
            <a:custGeom>
              <a:avLst/>
              <a:gdLst>
                <a:gd name="connsiteX0" fmla="*/ 379072 w 2749748"/>
                <a:gd name="connsiteY0" fmla="*/ 119199 h 5668297"/>
                <a:gd name="connsiteX1" fmla="*/ 350937 w 2749748"/>
                <a:gd name="connsiteY1" fmla="*/ 125122 h 5668297"/>
                <a:gd name="connsiteX2" fmla="*/ 324284 w 2749748"/>
                <a:gd name="connsiteY2" fmla="*/ 132526 h 5668297"/>
                <a:gd name="connsiteX3" fmla="*/ 296150 w 2749748"/>
                <a:gd name="connsiteY3" fmla="*/ 141410 h 5668297"/>
                <a:gd name="connsiteX4" fmla="*/ 270977 w 2749748"/>
                <a:gd name="connsiteY4" fmla="*/ 154737 h 5668297"/>
                <a:gd name="connsiteX5" fmla="*/ 247285 w 2749748"/>
                <a:gd name="connsiteY5" fmla="*/ 169544 h 5668297"/>
                <a:gd name="connsiteX6" fmla="*/ 225074 w 2749748"/>
                <a:gd name="connsiteY6" fmla="*/ 184352 h 5668297"/>
                <a:gd name="connsiteX7" fmla="*/ 204343 w 2749748"/>
                <a:gd name="connsiteY7" fmla="*/ 203602 h 5668297"/>
                <a:gd name="connsiteX8" fmla="*/ 185094 w 2749748"/>
                <a:gd name="connsiteY8" fmla="*/ 224332 h 5668297"/>
                <a:gd name="connsiteX9" fmla="*/ 167325 w 2749748"/>
                <a:gd name="connsiteY9" fmla="*/ 246543 h 5668297"/>
                <a:gd name="connsiteX10" fmla="*/ 153998 w 2749748"/>
                <a:gd name="connsiteY10" fmla="*/ 271716 h 5668297"/>
                <a:gd name="connsiteX11" fmla="*/ 142152 w 2749748"/>
                <a:gd name="connsiteY11" fmla="*/ 296889 h 5668297"/>
                <a:gd name="connsiteX12" fmla="*/ 131787 w 2749748"/>
                <a:gd name="connsiteY12" fmla="*/ 323542 h 5668297"/>
                <a:gd name="connsiteX13" fmla="*/ 124383 w 2749748"/>
                <a:gd name="connsiteY13" fmla="*/ 351676 h 5668297"/>
                <a:gd name="connsiteX14" fmla="*/ 119941 w 2749748"/>
                <a:gd name="connsiteY14" fmla="*/ 381291 h 5668297"/>
                <a:gd name="connsiteX15" fmla="*/ 116979 w 2749748"/>
                <a:gd name="connsiteY15" fmla="*/ 410906 h 5668297"/>
                <a:gd name="connsiteX16" fmla="*/ 116979 w 2749748"/>
                <a:gd name="connsiteY16" fmla="*/ 5258871 h 5668297"/>
                <a:gd name="connsiteX17" fmla="*/ 119941 w 2749748"/>
                <a:gd name="connsiteY17" fmla="*/ 5288486 h 5668297"/>
                <a:gd name="connsiteX18" fmla="*/ 124383 w 2749748"/>
                <a:gd name="connsiteY18" fmla="*/ 5318101 h 5668297"/>
                <a:gd name="connsiteX19" fmla="*/ 131787 w 2749748"/>
                <a:gd name="connsiteY19" fmla="*/ 5346235 h 5668297"/>
                <a:gd name="connsiteX20" fmla="*/ 142152 w 2749748"/>
                <a:gd name="connsiteY20" fmla="*/ 5372888 h 5668297"/>
                <a:gd name="connsiteX21" fmla="*/ 153998 w 2749748"/>
                <a:gd name="connsiteY21" fmla="*/ 5398061 h 5668297"/>
                <a:gd name="connsiteX22" fmla="*/ 167325 w 2749748"/>
                <a:gd name="connsiteY22" fmla="*/ 5420272 h 5668297"/>
                <a:gd name="connsiteX23" fmla="*/ 185094 w 2749748"/>
                <a:gd name="connsiteY23" fmla="*/ 5442483 h 5668297"/>
                <a:gd name="connsiteX24" fmla="*/ 204343 w 2749748"/>
                <a:gd name="connsiteY24" fmla="*/ 5464695 h 5668297"/>
                <a:gd name="connsiteX25" fmla="*/ 225074 w 2749748"/>
                <a:gd name="connsiteY25" fmla="*/ 5482464 h 5668297"/>
                <a:gd name="connsiteX26" fmla="*/ 247285 w 2749748"/>
                <a:gd name="connsiteY26" fmla="*/ 5500233 h 5668297"/>
                <a:gd name="connsiteX27" fmla="*/ 270977 w 2749748"/>
                <a:gd name="connsiteY27" fmla="*/ 5515040 h 5668297"/>
                <a:gd name="connsiteX28" fmla="*/ 296150 w 2749748"/>
                <a:gd name="connsiteY28" fmla="*/ 5526886 h 5668297"/>
                <a:gd name="connsiteX29" fmla="*/ 324284 w 2749748"/>
                <a:gd name="connsiteY29" fmla="*/ 5537251 h 5668297"/>
                <a:gd name="connsiteX30" fmla="*/ 350937 w 2749748"/>
                <a:gd name="connsiteY30" fmla="*/ 5544655 h 5668297"/>
                <a:gd name="connsiteX31" fmla="*/ 379072 w 2749748"/>
                <a:gd name="connsiteY31" fmla="*/ 5547617 h 5668297"/>
                <a:gd name="connsiteX32" fmla="*/ 408686 w 2749748"/>
                <a:gd name="connsiteY32" fmla="*/ 5549097 h 5668297"/>
                <a:gd name="connsiteX33" fmla="*/ 2341062 w 2749748"/>
                <a:gd name="connsiteY33" fmla="*/ 5549097 h 5668297"/>
                <a:gd name="connsiteX34" fmla="*/ 2372158 w 2749748"/>
                <a:gd name="connsiteY34" fmla="*/ 5547617 h 5668297"/>
                <a:gd name="connsiteX35" fmla="*/ 2398811 w 2749748"/>
                <a:gd name="connsiteY35" fmla="*/ 5544655 h 5668297"/>
                <a:gd name="connsiteX36" fmla="*/ 2428426 w 2749748"/>
                <a:gd name="connsiteY36" fmla="*/ 5537251 h 5668297"/>
                <a:gd name="connsiteX37" fmla="*/ 2453598 w 2749748"/>
                <a:gd name="connsiteY37" fmla="*/ 5526886 h 5668297"/>
                <a:gd name="connsiteX38" fmla="*/ 2481733 w 2749748"/>
                <a:gd name="connsiteY38" fmla="*/ 5515040 h 5668297"/>
                <a:gd name="connsiteX39" fmla="*/ 2503944 w 2749748"/>
                <a:gd name="connsiteY39" fmla="*/ 5500233 h 5668297"/>
                <a:gd name="connsiteX40" fmla="*/ 2526155 w 2749748"/>
                <a:gd name="connsiteY40" fmla="*/ 5482464 h 5668297"/>
                <a:gd name="connsiteX41" fmla="*/ 2548366 w 2749748"/>
                <a:gd name="connsiteY41" fmla="*/ 5464695 h 5668297"/>
                <a:gd name="connsiteX42" fmla="*/ 2566135 w 2749748"/>
                <a:gd name="connsiteY42" fmla="*/ 5442483 h 5668297"/>
                <a:gd name="connsiteX43" fmla="*/ 2583904 w 2749748"/>
                <a:gd name="connsiteY43" fmla="*/ 5420272 h 5668297"/>
                <a:gd name="connsiteX44" fmla="*/ 2598712 w 2749748"/>
                <a:gd name="connsiteY44" fmla="*/ 5398061 h 5668297"/>
                <a:gd name="connsiteX45" fmla="*/ 2610558 w 2749748"/>
                <a:gd name="connsiteY45" fmla="*/ 5372888 h 5668297"/>
                <a:gd name="connsiteX46" fmla="*/ 2620923 w 2749748"/>
                <a:gd name="connsiteY46" fmla="*/ 5346235 h 5668297"/>
                <a:gd name="connsiteX47" fmla="*/ 2625365 w 2749748"/>
                <a:gd name="connsiteY47" fmla="*/ 5318101 h 5668297"/>
                <a:gd name="connsiteX48" fmla="*/ 2629808 w 2749748"/>
                <a:gd name="connsiteY48" fmla="*/ 5288486 h 5668297"/>
                <a:gd name="connsiteX49" fmla="*/ 2632769 w 2749748"/>
                <a:gd name="connsiteY49" fmla="*/ 5258871 h 5668297"/>
                <a:gd name="connsiteX50" fmla="*/ 2632769 w 2749748"/>
                <a:gd name="connsiteY50" fmla="*/ 410906 h 5668297"/>
                <a:gd name="connsiteX51" fmla="*/ 2629808 w 2749748"/>
                <a:gd name="connsiteY51" fmla="*/ 381291 h 5668297"/>
                <a:gd name="connsiteX52" fmla="*/ 2625365 w 2749748"/>
                <a:gd name="connsiteY52" fmla="*/ 351676 h 5668297"/>
                <a:gd name="connsiteX53" fmla="*/ 2620923 w 2749748"/>
                <a:gd name="connsiteY53" fmla="*/ 323542 h 5668297"/>
                <a:gd name="connsiteX54" fmla="*/ 2610558 w 2749748"/>
                <a:gd name="connsiteY54" fmla="*/ 296889 h 5668297"/>
                <a:gd name="connsiteX55" fmla="*/ 2598712 w 2749748"/>
                <a:gd name="connsiteY55" fmla="*/ 271716 h 5668297"/>
                <a:gd name="connsiteX56" fmla="*/ 2583904 w 2749748"/>
                <a:gd name="connsiteY56" fmla="*/ 246543 h 5668297"/>
                <a:gd name="connsiteX57" fmla="*/ 2566135 w 2749748"/>
                <a:gd name="connsiteY57" fmla="*/ 224332 h 5668297"/>
                <a:gd name="connsiteX58" fmla="*/ 2548366 w 2749748"/>
                <a:gd name="connsiteY58" fmla="*/ 203602 h 5668297"/>
                <a:gd name="connsiteX59" fmla="*/ 2526155 w 2749748"/>
                <a:gd name="connsiteY59" fmla="*/ 184352 h 5668297"/>
                <a:gd name="connsiteX60" fmla="*/ 2503944 w 2749748"/>
                <a:gd name="connsiteY60" fmla="*/ 169544 h 5668297"/>
                <a:gd name="connsiteX61" fmla="*/ 2481733 w 2749748"/>
                <a:gd name="connsiteY61" fmla="*/ 154737 h 5668297"/>
                <a:gd name="connsiteX62" fmla="*/ 2453598 w 2749748"/>
                <a:gd name="connsiteY62" fmla="*/ 141410 h 5668297"/>
                <a:gd name="connsiteX63" fmla="*/ 2428426 w 2749748"/>
                <a:gd name="connsiteY63" fmla="*/ 132526 h 5668297"/>
                <a:gd name="connsiteX64" fmla="*/ 2398811 w 2749748"/>
                <a:gd name="connsiteY64" fmla="*/ 125122 h 5668297"/>
                <a:gd name="connsiteX65" fmla="*/ 2372158 w 2749748"/>
                <a:gd name="connsiteY65" fmla="*/ 119199 h 5668297"/>
                <a:gd name="connsiteX66" fmla="*/ 2341062 w 2749748"/>
                <a:gd name="connsiteY66" fmla="*/ 119199 h 5668297"/>
                <a:gd name="connsiteX67" fmla="*/ 2129315 w 2749748"/>
                <a:gd name="connsiteY67" fmla="*/ 119199 h 5668297"/>
                <a:gd name="connsiteX68" fmla="*/ 2117469 w 2749748"/>
                <a:gd name="connsiteY68" fmla="*/ 119199 h 5668297"/>
                <a:gd name="connsiteX69" fmla="*/ 2107104 w 2749748"/>
                <a:gd name="connsiteY69" fmla="*/ 122161 h 5668297"/>
                <a:gd name="connsiteX70" fmla="*/ 2096738 w 2749748"/>
                <a:gd name="connsiteY70" fmla="*/ 126603 h 5668297"/>
                <a:gd name="connsiteX71" fmla="*/ 2089335 w 2749748"/>
                <a:gd name="connsiteY71" fmla="*/ 134007 h 5668297"/>
                <a:gd name="connsiteX72" fmla="*/ 2081931 w 2749748"/>
                <a:gd name="connsiteY72" fmla="*/ 141410 h 5668297"/>
                <a:gd name="connsiteX73" fmla="*/ 2077489 w 2749748"/>
                <a:gd name="connsiteY73" fmla="*/ 151776 h 5668297"/>
                <a:gd name="connsiteX74" fmla="*/ 2074527 w 2749748"/>
                <a:gd name="connsiteY74" fmla="*/ 162141 h 5668297"/>
                <a:gd name="connsiteX75" fmla="*/ 2074527 w 2749748"/>
                <a:gd name="connsiteY75" fmla="*/ 173987 h 5668297"/>
                <a:gd name="connsiteX76" fmla="*/ 2073046 w 2749748"/>
                <a:gd name="connsiteY76" fmla="*/ 188794 h 5668297"/>
                <a:gd name="connsiteX77" fmla="*/ 2073046 w 2749748"/>
                <a:gd name="connsiteY77" fmla="*/ 203602 h 5668297"/>
                <a:gd name="connsiteX78" fmla="*/ 2062681 w 2749748"/>
                <a:gd name="connsiteY78" fmla="*/ 231736 h 5668297"/>
                <a:gd name="connsiteX79" fmla="*/ 2050835 w 2749748"/>
                <a:gd name="connsiteY79" fmla="*/ 256909 h 5668297"/>
                <a:gd name="connsiteX80" fmla="*/ 2030105 w 2749748"/>
                <a:gd name="connsiteY80" fmla="*/ 279120 h 5668297"/>
                <a:gd name="connsiteX81" fmla="*/ 2007894 w 2749748"/>
                <a:gd name="connsiteY81" fmla="*/ 296889 h 5668297"/>
                <a:gd name="connsiteX82" fmla="*/ 1982721 w 2749748"/>
                <a:gd name="connsiteY82" fmla="*/ 311696 h 5668297"/>
                <a:gd name="connsiteX83" fmla="*/ 1956067 w 2749748"/>
                <a:gd name="connsiteY83" fmla="*/ 319100 h 5668297"/>
                <a:gd name="connsiteX84" fmla="*/ 1941260 w 2749748"/>
                <a:gd name="connsiteY84" fmla="*/ 320581 h 5668297"/>
                <a:gd name="connsiteX85" fmla="*/ 1924972 w 2749748"/>
                <a:gd name="connsiteY85" fmla="*/ 320581 h 5668297"/>
                <a:gd name="connsiteX86" fmla="*/ 824777 w 2749748"/>
                <a:gd name="connsiteY86" fmla="*/ 320581 h 5668297"/>
                <a:gd name="connsiteX87" fmla="*/ 809969 w 2749748"/>
                <a:gd name="connsiteY87" fmla="*/ 320581 h 5668297"/>
                <a:gd name="connsiteX88" fmla="*/ 795162 w 2749748"/>
                <a:gd name="connsiteY88" fmla="*/ 319100 h 5668297"/>
                <a:gd name="connsiteX89" fmla="*/ 767027 w 2749748"/>
                <a:gd name="connsiteY89" fmla="*/ 311696 h 5668297"/>
                <a:gd name="connsiteX90" fmla="*/ 741855 w 2749748"/>
                <a:gd name="connsiteY90" fmla="*/ 296889 h 5668297"/>
                <a:gd name="connsiteX91" fmla="*/ 719643 w 2749748"/>
                <a:gd name="connsiteY91" fmla="*/ 279120 h 5668297"/>
                <a:gd name="connsiteX92" fmla="*/ 701874 w 2749748"/>
                <a:gd name="connsiteY92" fmla="*/ 256909 h 5668297"/>
                <a:gd name="connsiteX93" fmla="*/ 687067 w 2749748"/>
                <a:gd name="connsiteY93" fmla="*/ 231736 h 5668297"/>
                <a:gd name="connsiteX94" fmla="*/ 679663 w 2749748"/>
                <a:gd name="connsiteY94" fmla="*/ 203602 h 5668297"/>
                <a:gd name="connsiteX95" fmla="*/ 678183 w 2749748"/>
                <a:gd name="connsiteY95" fmla="*/ 188794 h 5668297"/>
                <a:gd name="connsiteX96" fmla="*/ 678183 w 2749748"/>
                <a:gd name="connsiteY96" fmla="*/ 173987 h 5668297"/>
                <a:gd name="connsiteX97" fmla="*/ 675221 w 2749748"/>
                <a:gd name="connsiteY97" fmla="*/ 162141 h 5668297"/>
                <a:gd name="connsiteX98" fmla="*/ 672260 w 2749748"/>
                <a:gd name="connsiteY98" fmla="*/ 151776 h 5668297"/>
                <a:gd name="connsiteX99" fmla="*/ 667817 w 2749748"/>
                <a:gd name="connsiteY99" fmla="*/ 141410 h 5668297"/>
                <a:gd name="connsiteX100" fmla="*/ 660414 w 2749748"/>
                <a:gd name="connsiteY100" fmla="*/ 134007 h 5668297"/>
                <a:gd name="connsiteX101" fmla="*/ 653010 w 2749748"/>
                <a:gd name="connsiteY101" fmla="*/ 126603 h 5668297"/>
                <a:gd name="connsiteX102" fmla="*/ 642645 w 2749748"/>
                <a:gd name="connsiteY102" fmla="*/ 122161 h 5668297"/>
                <a:gd name="connsiteX103" fmla="*/ 632279 w 2749748"/>
                <a:gd name="connsiteY103" fmla="*/ 119199 h 5668297"/>
                <a:gd name="connsiteX104" fmla="*/ 623395 w 2749748"/>
                <a:gd name="connsiteY104" fmla="*/ 119199 h 5668297"/>
                <a:gd name="connsiteX105" fmla="*/ 408686 w 2749748"/>
                <a:gd name="connsiteY105" fmla="*/ 119199 h 5668297"/>
                <a:gd name="connsiteX106" fmla="*/ 389437 w 2749748"/>
                <a:gd name="connsiteY106" fmla="*/ 0 h 5668297"/>
                <a:gd name="connsiteX107" fmla="*/ 2361792 w 2749748"/>
                <a:gd name="connsiteY107" fmla="*/ 0 h 5668297"/>
                <a:gd name="connsiteX108" fmla="*/ 2401772 w 2749748"/>
                <a:gd name="connsiteY108" fmla="*/ 2962 h 5668297"/>
                <a:gd name="connsiteX109" fmla="*/ 2441752 w 2749748"/>
                <a:gd name="connsiteY109" fmla="*/ 10365 h 5668297"/>
                <a:gd name="connsiteX110" fmla="*/ 2478771 w 2749748"/>
                <a:gd name="connsiteY110" fmla="*/ 17769 h 5668297"/>
                <a:gd name="connsiteX111" fmla="*/ 2512828 w 2749748"/>
                <a:gd name="connsiteY111" fmla="*/ 32577 h 5668297"/>
                <a:gd name="connsiteX112" fmla="*/ 2548366 w 2749748"/>
                <a:gd name="connsiteY112" fmla="*/ 47384 h 5668297"/>
                <a:gd name="connsiteX113" fmla="*/ 2577981 w 2749748"/>
                <a:gd name="connsiteY113" fmla="*/ 68114 h 5668297"/>
                <a:gd name="connsiteX114" fmla="*/ 2607596 w 2749748"/>
                <a:gd name="connsiteY114" fmla="*/ 90326 h 5668297"/>
                <a:gd name="connsiteX115" fmla="*/ 2635730 w 2749748"/>
                <a:gd name="connsiteY115" fmla="*/ 115498 h 5668297"/>
                <a:gd name="connsiteX116" fmla="*/ 2660903 w 2749748"/>
                <a:gd name="connsiteY116" fmla="*/ 142152 h 5668297"/>
                <a:gd name="connsiteX117" fmla="*/ 2683114 w 2749748"/>
                <a:gd name="connsiteY117" fmla="*/ 173247 h 5668297"/>
                <a:gd name="connsiteX118" fmla="*/ 2702364 w 2749748"/>
                <a:gd name="connsiteY118" fmla="*/ 204343 h 5668297"/>
                <a:gd name="connsiteX119" fmla="*/ 2720133 w 2749748"/>
                <a:gd name="connsiteY119" fmla="*/ 239881 h 5668297"/>
                <a:gd name="connsiteX120" fmla="*/ 2731979 w 2749748"/>
                <a:gd name="connsiteY120" fmla="*/ 273938 h 5668297"/>
                <a:gd name="connsiteX121" fmla="*/ 2742344 w 2749748"/>
                <a:gd name="connsiteY121" fmla="*/ 312438 h 5668297"/>
                <a:gd name="connsiteX122" fmla="*/ 2748267 w 2749748"/>
                <a:gd name="connsiteY122" fmla="*/ 349456 h 5668297"/>
                <a:gd name="connsiteX123" fmla="*/ 2749748 w 2749748"/>
                <a:gd name="connsiteY123" fmla="*/ 389436 h 5668297"/>
                <a:gd name="connsiteX124" fmla="*/ 2749748 w 2749748"/>
                <a:gd name="connsiteY124" fmla="*/ 5281822 h 5668297"/>
                <a:gd name="connsiteX125" fmla="*/ 2748267 w 2749748"/>
                <a:gd name="connsiteY125" fmla="*/ 5321803 h 5668297"/>
                <a:gd name="connsiteX126" fmla="*/ 2742344 w 2749748"/>
                <a:gd name="connsiteY126" fmla="*/ 5358821 h 5668297"/>
                <a:gd name="connsiteX127" fmla="*/ 2731979 w 2749748"/>
                <a:gd name="connsiteY127" fmla="*/ 5395840 h 5668297"/>
                <a:gd name="connsiteX128" fmla="*/ 2720133 w 2749748"/>
                <a:gd name="connsiteY128" fmla="*/ 5431378 h 5668297"/>
                <a:gd name="connsiteX129" fmla="*/ 2702364 w 2749748"/>
                <a:gd name="connsiteY129" fmla="*/ 5465435 h 5668297"/>
                <a:gd name="connsiteX130" fmla="*/ 2683114 w 2749748"/>
                <a:gd name="connsiteY130" fmla="*/ 5498011 h 5668297"/>
                <a:gd name="connsiteX131" fmla="*/ 2660903 w 2749748"/>
                <a:gd name="connsiteY131" fmla="*/ 5527626 h 5668297"/>
                <a:gd name="connsiteX132" fmla="*/ 2635730 w 2749748"/>
                <a:gd name="connsiteY132" fmla="*/ 5555761 h 5668297"/>
                <a:gd name="connsiteX133" fmla="*/ 2607596 w 2749748"/>
                <a:gd name="connsiteY133" fmla="*/ 5580933 h 5668297"/>
                <a:gd name="connsiteX134" fmla="*/ 2577981 w 2749748"/>
                <a:gd name="connsiteY134" fmla="*/ 5603144 h 5668297"/>
                <a:gd name="connsiteX135" fmla="*/ 2548366 w 2749748"/>
                <a:gd name="connsiteY135" fmla="*/ 5622394 h 5668297"/>
                <a:gd name="connsiteX136" fmla="*/ 2512828 w 2749748"/>
                <a:gd name="connsiteY136" fmla="*/ 5637202 h 5668297"/>
                <a:gd name="connsiteX137" fmla="*/ 2478771 w 2749748"/>
                <a:gd name="connsiteY137" fmla="*/ 5650528 h 5668297"/>
                <a:gd name="connsiteX138" fmla="*/ 2441752 w 2749748"/>
                <a:gd name="connsiteY138" fmla="*/ 5660894 h 5668297"/>
                <a:gd name="connsiteX139" fmla="*/ 2401772 w 2749748"/>
                <a:gd name="connsiteY139" fmla="*/ 5668297 h 5668297"/>
                <a:gd name="connsiteX140" fmla="*/ 2361792 w 2749748"/>
                <a:gd name="connsiteY140" fmla="*/ 5668297 h 5668297"/>
                <a:gd name="connsiteX141" fmla="*/ 389437 w 2749748"/>
                <a:gd name="connsiteY141" fmla="*/ 5668297 h 5668297"/>
                <a:gd name="connsiteX142" fmla="*/ 349457 w 2749748"/>
                <a:gd name="connsiteY142" fmla="*/ 5668297 h 5668297"/>
                <a:gd name="connsiteX143" fmla="*/ 310957 w 2749748"/>
                <a:gd name="connsiteY143" fmla="*/ 5660894 h 5668297"/>
                <a:gd name="connsiteX144" fmla="*/ 273939 w 2749748"/>
                <a:gd name="connsiteY144" fmla="*/ 5650528 h 5668297"/>
                <a:gd name="connsiteX145" fmla="*/ 236920 w 2749748"/>
                <a:gd name="connsiteY145" fmla="*/ 5637202 h 5668297"/>
                <a:gd name="connsiteX146" fmla="*/ 204343 w 2749748"/>
                <a:gd name="connsiteY146" fmla="*/ 5622394 h 5668297"/>
                <a:gd name="connsiteX147" fmla="*/ 171767 w 2749748"/>
                <a:gd name="connsiteY147" fmla="*/ 5603144 h 5668297"/>
                <a:gd name="connsiteX148" fmla="*/ 142152 w 2749748"/>
                <a:gd name="connsiteY148" fmla="*/ 5580933 h 5668297"/>
                <a:gd name="connsiteX149" fmla="*/ 115499 w 2749748"/>
                <a:gd name="connsiteY149" fmla="*/ 5555761 h 5668297"/>
                <a:gd name="connsiteX150" fmla="*/ 90326 w 2749748"/>
                <a:gd name="connsiteY150" fmla="*/ 5527626 h 5668297"/>
                <a:gd name="connsiteX151" fmla="*/ 68115 w 2749748"/>
                <a:gd name="connsiteY151" fmla="*/ 5498011 h 5668297"/>
                <a:gd name="connsiteX152" fmla="*/ 47384 w 2749748"/>
                <a:gd name="connsiteY152" fmla="*/ 5465435 h 5668297"/>
                <a:gd name="connsiteX153" fmla="*/ 29615 w 2749748"/>
                <a:gd name="connsiteY153" fmla="*/ 5431378 h 5668297"/>
                <a:gd name="connsiteX154" fmla="*/ 17769 w 2749748"/>
                <a:gd name="connsiteY154" fmla="*/ 5395840 h 5668297"/>
                <a:gd name="connsiteX155" fmla="*/ 7404 w 2749748"/>
                <a:gd name="connsiteY155" fmla="*/ 5358821 h 5668297"/>
                <a:gd name="connsiteX156" fmla="*/ 2962 w 2749748"/>
                <a:gd name="connsiteY156" fmla="*/ 5321803 h 5668297"/>
                <a:gd name="connsiteX157" fmla="*/ 0 w 2749748"/>
                <a:gd name="connsiteY157" fmla="*/ 5281822 h 5668297"/>
                <a:gd name="connsiteX158" fmla="*/ 0 w 2749748"/>
                <a:gd name="connsiteY158" fmla="*/ 389436 h 5668297"/>
                <a:gd name="connsiteX159" fmla="*/ 2962 w 2749748"/>
                <a:gd name="connsiteY159" fmla="*/ 349456 h 5668297"/>
                <a:gd name="connsiteX160" fmla="*/ 7404 w 2749748"/>
                <a:gd name="connsiteY160" fmla="*/ 312438 h 5668297"/>
                <a:gd name="connsiteX161" fmla="*/ 17769 w 2749748"/>
                <a:gd name="connsiteY161" fmla="*/ 273938 h 5668297"/>
                <a:gd name="connsiteX162" fmla="*/ 29615 w 2749748"/>
                <a:gd name="connsiteY162" fmla="*/ 239881 h 5668297"/>
                <a:gd name="connsiteX163" fmla="*/ 47384 w 2749748"/>
                <a:gd name="connsiteY163" fmla="*/ 204343 h 5668297"/>
                <a:gd name="connsiteX164" fmla="*/ 68115 w 2749748"/>
                <a:gd name="connsiteY164" fmla="*/ 173247 h 5668297"/>
                <a:gd name="connsiteX165" fmla="*/ 90326 w 2749748"/>
                <a:gd name="connsiteY165" fmla="*/ 142152 h 5668297"/>
                <a:gd name="connsiteX166" fmla="*/ 115499 w 2749748"/>
                <a:gd name="connsiteY166" fmla="*/ 115498 h 5668297"/>
                <a:gd name="connsiteX167" fmla="*/ 142152 w 2749748"/>
                <a:gd name="connsiteY167" fmla="*/ 90326 h 5668297"/>
                <a:gd name="connsiteX168" fmla="*/ 171767 w 2749748"/>
                <a:gd name="connsiteY168" fmla="*/ 68114 h 5668297"/>
                <a:gd name="connsiteX169" fmla="*/ 204343 w 2749748"/>
                <a:gd name="connsiteY169" fmla="*/ 47384 h 5668297"/>
                <a:gd name="connsiteX170" fmla="*/ 236920 w 2749748"/>
                <a:gd name="connsiteY170" fmla="*/ 32577 h 5668297"/>
                <a:gd name="connsiteX171" fmla="*/ 273939 w 2749748"/>
                <a:gd name="connsiteY171" fmla="*/ 17769 h 5668297"/>
                <a:gd name="connsiteX172" fmla="*/ 310957 w 2749748"/>
                <a:gd name="connsiteY172" fmla="*/ 10365 h 5668297"/>
                <a:gd name="connsiteX173" fmla="*/ 349457 w 2749748"/>
                <a:gd name="connsiteY173" fmla="*/ 2962 h 56682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749748" h="5668297">
                  <a:moveTo>
                    <a:pt x="379072" y="119199"/>
                  </a:moveTo>
                  <a:lnTo>
                    <a:pt x="350937" y="125122"/>
                  </a:lnTo>
                  <a:lnTo>
                    <a:pt x="324284" y="132526"/>
                  </a:lnTo>
                  <a:lnTo>
                    <a:pt x="296150" y="141410"/>
                  </a:lnTo>
                  <a:lnTo>
                    <a:pt x="270977" y="154737"/>
                  </a:lnTo>
                  <a:lnTo>
                    <a:pt x="247285" y="169544"/>
                  </a:lnTo>
                  <a:lnTo>
                    <a:pt x="225074" y="184352"/>
                  </a:lnTo>
                  <a:lnTo>
                    <a:pt x="204343" y="203602"/>
                  </a:lnTo>
                  <a:lnTo>
                    <a:pt x="185094" y="224332"/>
                  </a:lnTo>
                  <a:lnTo>
                    <a:pt x="167325" y="246543"/>
                  </a:lnTo>
                  <a:lnTo>
                    <a:pt x="153998" y="271716"/>
                  </a:lnTo>
                  <a:lnTo>
                    <a:pt x="142152" y="296889"/>
                  </a:lnTo>
                  <a:lnTo>
                    <a:pt x="131787" y="323542"/>
                  </a:lnTo>
                  <a:lnTo>
                    <a:pt x="124383" y="351676"/>
                  </a:lnTo>
                  <a:lnTo>
                    <a:pt x="119941" y="381291"/>
                  </a:lnTo>
                  <a:lnTo>
                    <a:pt x="116979" y="410906"/>
                  </a:lnTo>
                  <a:lnTo>
                    <a:pt x="116979" y="5258871"/>
                  </a:lnTo>
                  <a:lnTo>
                    <a:pt x="119941" y="5288486"/>
                  </a:lnTo>
                  <a:lnTo>
                    <a:pt x="124383" y="5318101"/>
                  </a:lnTo>
                  <a:lnTo>
                    <a:pt x="131787" y="5346235"/>
                  </a:lnTo>
                  <a:lnTo>
                    <a:pt x="142152" y="5372888"/>
                  </a:lnTo>
                  <a:lnTo>
                    <a:pt x="153998" y="5398061"/>
                  </a:lnTo>
                  <a:lnTo>
                    <a:pt x="167325" y="5420272"/>
                  </a:lnTo>
                  <a:lnTo>
                    <a:pt x="185094" y="5442483"/>
                  </a:lnTo>
                  <a:lnTo>
                    <a:pt x="204343" y="5464695"/>
                  </a:lnTo>
                  <a:lnTo>
                    <a:pt x="225074" y="5482464"/>
                  </a:lnTo>
                  <a:lnTo>
                    <a:pt x="247285" y="5500233"/>
                  </a:lnTo>
                  <a:lnTo>
                    <a:pt x="270977" y="5515040"/>
                  </a:lnTo>
                  <a:lnTo>
                    <a:pt x="296150" y="5526886"/>
                  </a:lnTo>
                  <a:lnTo>
                    <a:pt x="324284" y="5537251"/>
                  </a:lnTo>
                  <a:lnTo>
                    <a:pt x="350937" y="5544655"/>
                  </a:lnTo>
                  <a:lnTo>
                    <a:pt x="379072" y="5547617"/>
                  </a:lnTo>
                  <a:lnTo>
                    <a:pt x="408686" y="5549097"/>
                  </a:lnTo>
                  <a:lnTo>
                    <a:pt x="2341062" y="5549097"/>
                  </a:lnTo>
                  <a:lnTo>
                    <a:pt x="2372158" y="5547617"/>
                  </a:lnTo>
                  <a:lnTo>
                    <a:pt x="2398811" y="5544655"/>
                  </a:lnTo>
                  <a:lnTo>
                    <a:pt x="2428426" y="5537251"/>
                  </a:lnTo>
                  <a:lnTo>
                    <a:pt x="2453598" y="5526886"/>
                  </a:lnTo>
                  <a:lnTo>
                    <a:pt x="2481733" y="5515040"/>
                  </a:lnTo>
                  <a:lnTo>
                    <a:pt x="2503944" y="5500233"/>
                  </a:lnTo>
                  <a:lnTo>
                    <a:pt x="2526155" y="5482464"/>
                  </a:lnTo>
                  <a:lnTo>
                    <a:pt x="2548366" y="5464695"/>
                  </a:lnTo>
                  <a:lnTo>
                    <a:pt x="2566135" y="5442483"/>
                  </a:lnTo>
                  <a:lnTo>
                    <a:pt x="2583904" y="5420272"/>
                  </a:lnTo>
                  <a:lnTo>
                    <a:pt x="2598712" y="5398061"/>
                  </a:lnTo>
                  <a:lnTo>
                    <a:pt x="2610558" y="5372888"/>
                  </a:lnTo>
                  <a:lnTo>
                    <a:pt x="2620923" y="5346235"/>
                  </a:lnTo>
                  <a:lnTo>
                    <a:pt x="2625365" y="5318101"/>
                  </a:lnTo>
                  <a:lnTo>
                    <a:pt x="2629808" y="5288486"/>
                  </a:lnTo>
                  <a:lnTo>
                    <a:pt x="2632769" y="5258871"/>
                  </a:lnTo>
                  <a:lnTo>
                    <a:pt x="2632769" y="410906"/>
                  </a:lnTo>
                  <a:lnTo>
                    <a:pt x="2629808" y="381291"/>
                  </a:lnTo>
                  <a:lnTo>
                    <a:pt x="2625365" y="351676"/>
                  </a:lnTo>
                  <a:lnTo>
                    <a:pt x="2620923" y="323542"/>
                  </a:lnTo>
                  <a:lnTo>
                    <a:pt x="2610558" y="296889"/>
                  </a:lnTo>
                  <a:lnTo>
                    <a:pt x="2598712" y="271716"/>
                  </a:lnTo>
                  <a:lnTo>
                    <a:pt x="2583904" y="246543"/>
                  </a:lnTo>
                  <a:lnTo>
                    <a:pt x="2566135" y="224332"/>
                  </a:lnTo>
                  <a:lnTo>
                    <a:pt x="2548366" y="203602"/>
                  </a:lnTo>
                  <a:lnTo>
                    <a:pt x="2526155" y="184352"/>
                  </a:lnTo>
                  <a:lnTo>
                    <a:pt x="2503944" y="169544"/>
                  </a:lnTo>
                  <a:lnTo>
                    <a:pt x="2481733" y="154737"/>
                  </a:lnTo>
                  <a:lnTo>
                    <a:pt x="2453598" y="141410"/>
                  </a:lnTo>
                  <a:lnTo>
                    <a:pt x="2428426" y="132526"/>
                  </a:lnTo>
                  <a:lnTo>
                    <a:pt x="2398811" y="125122"/>
                  </a:lnTo>
                  <a:lnTo>
                    <a:pt x="2372158" y="119199"/>
                  </a:lnTo>
                  <a:lnTo>
                    <a:pt x="2341062" y="119199"/>
                  </a:lnTo>
                  <a:lnTo>
                    <a:pt x="2129315" y="119199"/>
                  </a:lnTo>
                  <a:lnTo>
                    <a:pt x="2117469" y="119199"/>
                  </a:lnTo>
                  <a:lnTo>
                    <a:pt x="2107104" y="122161"/>
                  </a:lnTo>
                  <a:lnTo>
                    <a:pt x="2096738" y="126603"/>
                  </a:lnTo>
                  <a:lnTo>
                    <a:pt x="2089335" y="134007"/>
                  </a:lnTo>
                  <a:lnTo>
                    <a:pt x="2081931" y="141410"/>
                  </a:lnTo>
                  <a:lnTo>
                    <a:pt x="2077489" y="151776"/>
                  </a:lnTo>
                  <a:lnTo>
                    <a:pt x="2074527" y="162141"/>
                  </a:lnTo>
                  <a:lnTo>
                    <a:pt x="2074527" y="173987"/>
                  </a:lnTo>
                  <a:lnTo>
                    <a:pt x="2073046" y="188794"/>
                  </a:lnTo>
                  <a:lnTo>
                    <a:pt x="2073046" y="203602"/>
                  </a:lnTo>
                  <a:lnTo>
                    <a:pt x="2062681" y="231736"/>
                  </a:lnTo>
                  <a:lnTo>
                    <a:pt x="2050835" y="256909"/>
                  </a:lnTo>
                  <a:lnTo>
                    <a:pt x="2030105" y="279120"/>
                  </a:lnTo>
                  <a:lnTo>
                    <a:pt x="2007894" y="296889"/>
                  </a:lnTo>
                  <a:lnTo>
                    <a:pt x="1982721" y="311696"/>
                  </a:lnTo>
                  <a:lnTo>
                    <a:pt x="1956067" y="319100"/>
                  </a:lnTo>
                  <a:lnTo>
                    <a:pt x="1941260" y="320581"/>
                  </a:lnTo>
                  <a:lnTo>
                    <a:pt x="1924972" y="320581"/>
                  </a:lnTo>
                  <a:lnTo>
                    <a:pt x="824777" y="320581"/>
                  </a:lnTo>
                  <a:lnTo>
                    <a:pt x="809969" y="320581"/>
                  </a:lnTo>
                  <a:lnTo>
                    <a:pt x="795162" y="319100"/>
                  </a:lnTo>
                  <a:lnTo>
                    <a:pt x="767027" y="311696"/>
                  </a:lnTo>
                  <a:lnTo>
                    <a:pt x="741855" y="296889"/>
                  </a:lnTo>
                  <a:lnTo>
                    <a:pt x="719643" y="279120"/>
                  </a:lnTo>
                  <a:lnTo>
                    <a:pt x="701874" y="256909"/>
                  </a:lnTo>
                  <a:lnTo>
                    <a:pt x="687067" y="231736"/>
                  </a:lnTo>
                  <a:lnTo>
                    <a:pt x="679663" y="203602"/>
                  </a:lnTo>
                  <a:lnTo>
                    <a:pt x="678183" y="188794"/>
                  </a:lnTo>
                  <a:lnTo>
                    <a:pt x="678183" y="173987"/>
                  </a:lnTo>
                  <a:lnTo>
                    <a:pt x="675221" y="162141"/>
                  </a:lnTo>
                  <a:lnTo>
                    <a:pt x="672260" y="151776"/>
                  </a:lnTo>
                  <a:lnTo>
                    <a:pt x="667817" y="141410"/>
                  </a:lnTo>
                  <a:lnTo>
                    <a:pt x="660414" y="134007"/>
                  </a:lnTo>
                  <a:lnTo>
                    <a:pt x="653010" y="126603"/>
                  </a:lnTo>
                  <a:lnTo>
                    <a:pt x="642645" y="122161"/>
                  </a:lnTo>
                  <a:lnTo>
                    <a:pt x="632279" y="119199"/>
                  </a:lnTo>
                  <a:lnTo>
                    <a:pt x="623395" y="119199"/>
                  </a:lnTo>
                  <a:lnTo>
                    <a:pt x="408686" y="119199"/>
                  </a:lnTo>
                  <a:close/>
                  <a:moveTo>
                    <a:pt x="389437" y="0"/>
                  </a:moveTo>
                  <a:lnTo>
                    <a:pt x="2361792" y="0"/>
                  </a:lnTo>
                  <a:lnTo>
                    <a:pt x="2401772" y="2962"/>
                  </a:lnTo>
                  <a:lnTo>
                    <a:pt x="2441752" y="10365"/>
                  </a:lnTo>
                  <a:lnTo>
                    <a:pt x="2478771" y="17769"/>
                  </a:lnTo>
                  <a:lnTo>
                    <a:pt x="2512828" y="32577"/>
                  </a:lnTo>
                  <a:lnTo>
                    <a:pt x="2548366" y="47384"/>
                  </a:lnTo>
                  <a:lnTo>
                    <a:pt x="2577981" y="68114"/>
                  </a:lnTo>
                  <a:lnTo>
                    <a:pt x="2607596" y="90326"/>
                  </a:lnTo>
                  <a:lnTo>
                    <a:pt x="2635730" y="115498"/>
                  </a:lnTo>
                  <a:lnTo>
                    <a:pt x="2660903" y="142152"/>
                  </a:lnTo>
                  <a:lnTo>
                    <a:pt x="2683114" y="173247"/>
                  </a:lnTo>
                  <a:lnTo>
                    <a:pt x="2702364" y="204343"/>
                  </a:lnTo>
                  <a:lnTo>
                    <a:pt x="2720133" y="239881"/>
                  </a:lnTo>
                  <a:lnTo>
                    <a:pt x="2731979" y="273938"/>
                  </a:lnTo>
                  <a:lnTo>
                    <a:pt x="2742344" y="312438"/>
                  </a:lnTo>
                  <a:lnTo>
                    <a:pt x="2748267" y="349456"/>
                  </a:lnTo>
                  <a:lnTo>
                    <a:pt x="2749748" y="389436"/>
                  </a:lnTo>
                  <a:lnTo>
                    <a:pt x="2749748" y="5281822"/>
                  </a:lnTo>
                  <a:lnTo>
                    <a:pt x="2748267" y="5321803"/>
                  </a:lnTo>
                  <a:lnTo>
                    <a:pt x="2742344" y="5358821"/>
                  </a:lnTo>
                  <a:lnTo>
                    <a:pt x="2731979" y="5395840"/>
                  </a:lnTo>
                  <a:lnTo>
                    <a:pt x="2720133" y="5431378"/>
                  </a:lnTo>
                  <a:lnTo>
                    <a:pt x="2702364" y="5465435"/>
                  </a:lnTo>
                  <a:lnTo>
                    <a:pt x="2683114" y="5498011"/>
                  </a:lnTo>
                  <a:lnTo>
                    <a:pt x="2660903" y="5527626"/>
                  </a:lnTo>
                  <a:lnTo>
                    <a:pt x="2635730" y="5555761"/>
                  </a:lnTo>
                  <a:lnTo>
                    <a:pt x="2607596" y="5580933"/>
                  </a:lnTo>
                  <a:lnTo>
                    <a:pt x="2577981" y="5603144"/>
                  </a:lnTo>
                  <a:lnTo>
                    <a:pt x="2548366" y="5622394"/>
                  </a:lnTo>
                  <a:lnTo>
                    <a:pt x="2512828" y="5637202"/>
                  </a:lnTo>
                  <a:lnTo>
                    <a:pt x="2478771" y="5650528"/>
                  </a:lnTo>
                  <a:lnTo>
                    <a:pt x="2441752" y="5660894"/>
                  </a:lnTo>
                  <a:lnTo>
                    <a:pt x="2401772" y="5668297"/>
                  </a:lnTo>
                  <a:lnTo>
                    <a:pt x="2361792" y="5668297"/>
                  </a:lnTo>
                  <a:lnTo>
                    <a:pt x="389437" y="5668297"/>
                  </a:lnTo>
                  <a:lnTo>
                    <a:pt x="349457" y="5668297"/>
                  </a:lnTo>
                  <a:lnTo>
                    <a:pt x="310957" y="5660894"/>
                  </a:lnTo>
                  <a:lnTo>
                    <a:pt x="273939" y="5650528"/>
                  </a:lnTo>
                  <a:lnTo>
                    <a:pt x="236920" y="5637202"/>
                  </a:lnTo>
                  <a:lnTo>
                    <a:pt x="204343" y="5622394"/>
                  </a:lnTo>
                  <a:lnTo>
                    <a:pt x="171767" y="5603144"/>
                  </a:lnTo>
                  <a:lnTo>
                    <a:pt x="142152" y="5580933"/>
                  </a:lnTo>
                  <a:lnTo>
                    <a:pt x="115499" y="5555761"/>
                  </a:lnTo>
                  <a:lnTo>
                    <a:pt x="90326" y="5527626"/>
                  </a:lnTo>
                  <a:lnTo>
                    <a:pt x="68115" y="5498011"/>
                  </a:lnTo>
                  <a:lnTo>
                    <a:pt x="47384" y="5465435"/>
                  </a:lnTo>
                  <a:lnTo>
                    <a:pt x="29615" y="5431378"/>
                  </a:lnTo>
                  <a:lnTo>
                    <a:pt x="17769" y="5395840"/>
                  </a:lnTo>
                  <a:lnTo>
                    <a:pt x="7404" y="5358821"/>
                  </a:lnTo>
                  <a:lnTo>
                    <a:pt x="2962" y="5321803"/>
                  </a:lnTo>
                  <a:lnTo>
                    <a:pt x="0" y="5281822"/>
                  </a:lnTo>
                  <a:lnTo>
                    <a:pt x="0" y="389436"/>
                  </a:lnTo>
                  <a:lnTo>
                    <a:pt x="2962" y="349456"/>
                  </a:lnTo>
                  <a:lnTo>
                    <a:pt x="7404" y="312438"/>
                  </a:lnTo>
                  <a:lnTo>
                    <a:pt x="17769" y="273938"/>
                  </a:lnTo>
                  <a:lnTo>
                    <a:pt x="29615" y="239881"/>
                  </a:lnTo>
                  <a:lnTo>
                    <a:pt x="47384" y="204343"/>
                  </a:lnTo>
                  <a:lnTo>
                    <a:pt x="68115" y="173247"/>
                  </a:lnTo>
                  <a:lnTo>
                    <a:pt x="90326" y="142152"/>
                  </a:lnTo>
                  <a:lnTo>
                    <a:pt x="115499" y="115498"/>
                  </a:lnTo>
                  <a:lnTo>
                    <a:pt x="142152" y="90326"/>
                  </a:lnTo>
                  <a:lnTo>
                    <a:pt x="171767" y="68114"/>
                  </a:lnTo>
                  <a:lnTo>
                    <a:pt x="204343" y="47384"/>
                  </a:lnTo>
                  <a:lnTo>
                    <a:pt x="236920" y="32577"/>
                  </a:lnTo>
                  <a:lnTo>
                    <a:pt x="273939" y="17769"/>
                  </a:lnTo>
                  <a:lnTo>
                    <a:pt x="310957" y="10365"/>
                  </a:lnTo>
                  <a:lnTo>
                    <a:pt x="349457" y="2962"/>
                  </a:lnTo>
                  <a:close/>
                </a:path>
              </a:pathLst>
            </a:custGeom>
            <a:gradFill>
              <a:gsLst>
                <a:gs pos="0">
                  <a:srgbClr val="000000"/>
                </a:gs>
                <a:gs pos="100000">
                  <a:srgbClr val="000000"/>
                </a:gs>
                <a:gs pos="50000">
                  <a:srgbClr val="333333"/>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6" name="Freeform 10">
              <a:extLst>
                <a:ext uri="{FF2B5EF4-FFF2-40B4-BE49-F238E27FC236}">
                  <a16:creationId xmlns:a16="http://schemas.microsoft.com/office/drawing/2014/main" id="{8B646F37-E60B-4D4D-9AFE-F2B9F47562D1}"/>
                </a:ext>
              </a:extLst>
            </p:cNvPr>
            <p:cNvSpPr>
              <a:spLocks/>
            </p:cNvSpPr>
            <p:nvPr/>
          </p:nvSpPr>
          <p:spPr bwMode="auto">
            <a:xfrm>
              <a:off x="9354216" y="647418"/>
              <a:ext cx="233958" cy="5564645"/>
            </a:xfrm>
            <a:custGeom>
              <a:avLst/>
              <a:gdLst>
                <a:gd name="T0" fmla="*/ 0 w 158"/>
                <a:gd name="T1" fmla="*/ 0 h 3758"/>
                <a:gd name="T2" fmla="*/ 29 w 158"/>
                <a:gd name="T3" fmla="*/ 25 h 3758"/>
                <a:gd name="T4" fmla="*/ 54 w 158"/>
                <a:gd name="T5" fmla="*/ 52 h 3758"/>
                <a:gd name="T6" fmla="*/ 77 w 158"/>
                <a:gd name="T7" fmla="*/ 82 h 3758"/>
                <a:gd name="T8" fmla="*/ 96 w 158"/>
                <a:gd name="T9" fmla="*/ 116 h 3758"/>
                <a:gd name="T10" fmla="*/ 111 w 158"/>
                <a:gd name="T11" fmla="*/ 151 h 3758"/>
                <a:gd name="T12" fmla="*/ 123 w 158"/>
                <a:gd name="T13" fmla="*/ 188 h 3758"/>
                <a:gd name="T14" fmla="*/ 129 w 158"/>
                <a:gd name="T15" fmla="*/ 227 h 3758"/>
                <a:gd name="T16" fmla="*/ 133 w 158"/>
                <a:gd name="T17" fmla="*/ 267 h 3758"/>
                <a:gd name="T18" fmla="*/ 133 w 158"/>
                <a:gd name="T19" fmla="*/ 3490 h 3758"/>
                <a:gd name="T20" fmla="*/ 129 w 158"/>
                <a:gd name="T21" fmla="*/ 3531 h 3758"/>
                <a:gd name="T22" fmla="*/ 123 w 158"/>
                <a:gd name="T23" fmla="*/ 3569 h 3758"/>
                <a:gd name="T24" fmla="*/ 111 w 158"/>
                <a:gd name="T25" fmla="*/ 3607 h 3758"/>
                <a:gd name="T26" fmla="*/ 96 w 158"/>
                <a:gd name="T27" fmla="*/ 3642 h 3758"/>
                <a:gd name="T28" fmla="*/ 77 w 158"/>
                <a:gd name="T29" fmla="*/ 3675 h 3758"/>
                <a:gd name="T30" fmla="*/ 54 w 158"/>
                <a:gd name="T31" fmla="*/ 3706 h 3758"/>
                <a:gd name="T32" fmla="*/ 29 w 158"/>
                <a:gd name="T33" fmla="*/ 3733 h 3758"/>
                <a:gd name="T34" fmla="*/ 0 w 158"/>
                <a:gd name="T35" fmla="*/ 3758 h 3758"/>
                <a:gd name="T36" fmla="*/ 17 w 158"/>
                <a:gd name="T37" fmla="*/ 3751 h 3758"/>
                <a:gd name="T38" fmla="*/ 49 w 158"/>
                <a:gd name="T39" fmla="*/ 3733 h 3758"/>
                <a:gd name="T40" fmla="*/ 77 w 158"/>
                <a:gd name="T41" fmla="*/ 3711 h 3758"/>
                <a:gd name="T42" fmla="*/ 103 w 158"/>
                <a:gd name="T43" fmla="*/ 3684 h 3758"/>
                <a:gd name="T44" fmla="*/ 124 w 158"/>
                <a:gd name="T45" fmla="*/ 3655 h 3758"/>
                <a:gd name="T46" fmla="*/ 140 w 158"/>
                <a:gd name="T47" fmla="*/ 3622 h 3758"/>
                <a:gd name="T48" fmla="*/ 151 w 158"/>
                <a:gd name="T49" fmla="*/ 3586 h 3758"/>
                <a:gd name="T50" fmla="*/ 158 w 158"/>
                <a:gd name="T51" fmla="*/ 3549 h 3758"/>
                <a:gd name="T52" fmla="*/ 158 w 158"/>
                <a:gd name="T53" fmla="*/ 227 h 3758"/>
                <a:gd name="T54" fmla="*/ 158 w 158"/>
                <a:gd name="T55" fmla="*/ 208 h 3758"/>
                <a:gd name="T56" fmla="*/ 151 w 158"/>
                <a:gd name="T57" fmla="*/ 170 h 3758"/>
                <a:gd name="T58" fmla="*/ 140 w 158"/>
                <a:gd name="T59" fmla="*/ 134 h 3758"/>
                <a:gd name="T60" fmla="*/ 124 w 158"/>
                <a:gd name="T61" fmla="*/ 102 h 3758"/>
                <a:gd name="T62" fmla="*/ 103 w 158"/>
                <a:gd name="T63" fmla="*/ 72 h 3758"/>
                <a:gd name="T64" fmla="*/ 77 w 158"/>
                <a:gd name="T65" fmla="*/ 47 h 3758"/>
                <a:gd name="T66" fmla="*/ 49 w 158"/>
                <a:gd name="T67" fmla="*/ 25 h 3758"/>
                <a:gd name="T68" fmla="*/ 17 w 158"/>
                <a:gd name="T69" fmla="*/ 7 h 3758"/>
                <a:gd name="T70" fmla="*/ 0 w 158"/>
                <a:gd name="T71" fmla="*/ 0 h 37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58" h="3758">
                  <a:moveTo>
                    <a:pt x="0" y="0"/>
                  </a:moveTo>
                  <a:lnTo>
                    <a:pt x="0" y="0"/>
                  </a:lnTo>
                  <a:lnTo>
                    <a:pt x="13" y="12"/>
                  </a:lnTo>
                  <a:lnTo>
                    <a:pt x="29" y="25"/>
                  </a:lnTo>
                  <a:lnTo>
                    <a:pt x="42" y="38"/>
                  </a:lnTo>
                  <a:lnTo>
                    <a:pt x="54" y="52"/>
                  </a:lnTo>
                  <a:lnTo>
                    <a:pt x="66" y="67"/>
                  </a:lnTo>
                  <a:lnTo>
                    <a:pt x="77" y="82"/>
                  </a:lnTo>
                  <a:lnTo>
                    <a:pt x="87" y="99"/>
                  </a:lnTo>
                  <a:lnTo>
                    <a:pt x="96" y="116"/>
                  </a:lnTo>
                  <a:lnTo>
                    <a:pt x="104" y="133"/>
                  </a:lnTo>
                  <a:lnTo>
                    <a:pt x="111" y="151"/>
                  </a:lnTo>
                  <a:lnTo>
                    <a:pt x="118" y="170"/>
                  </a:lnTo>
                  <a:lnTo>
                    <a:pt x="123" y="188"/>
                  </a:lnTo>
                  <a:lnTo>
                    <a:pt x="128" y="207"/>
                  </a:lnTo>
                  <a:lnTo>
                    <a:pt x="129" y="227"/>
                  </a:lnTo>
                  <a:lnTo>
                    <a:pt x="131" y="247"/>
                  </a:lnTo>
                  <a:lnTo>
                    <a:pt x="133" y="267"/>
                  </a:lnTo>
                  <a:lnTo>
                    <a:pt x="133" y="3490"/>
                  </a:lnTo>
                  <a:lnTo>
                    <a:pt x="133" y="3490"/>
                  </a:lnTo>
                  <a:lnTo>
                    <a:pt x="131" y="3511"/>
                  </a:lnTo>
                  <a:lnTo>
                    <a:pt x="129" y="3531"/>
                  </a:lnTo>
                  <a:lnTo>
                    <a:pt x="128" y="3549"/>
                  </a:lnTo>
                  <a:lnTo>
                    <a:pt x="123" y="3569"/>
                  </a:lnTo>
                  <a:lnTo>
                    <a:pt x="118" y="3588"/>
                  </a:lnTo>
                  <a:lnTo>
                    <a:pt x="111" y="3607"/>
                  </a:lnTo>
                  <a:lnTo>
                    <a:pt x="104" y="3625"/>
                  </a:lnTo>
                  <a:lnTo>
                    <a:pt x="96" y="3642"/>
                  </a:lnTo>
                  <a:lnTo>
                    <a:pt x="87" y="3659"/>
                  </a:lnTo>
                  <a:lnTo>
                    <a:pt x="77" y="3675"/>
                  </a:lnTo>
                  <a:lnTo>
                    <a:pt x="66" y="3691"/>
                  </a:lnTo>
                  <a:lnTo>
                    <a:pt x="54" y="3706"/>
                  </a:lnTo>
                  <a:lnTo>
                    <a:pt x="42" y="3719"/>
                  </a:lnTo>
                  <a:lnTo>
                    <a:pt x="29" y="3733"/>
                  </a:lnTo>
                  <a:lnTo>
                    <a:pt x="13" y="3746"/>
                  </a:lnTo>
                  <a:lnTo>
                    <a:pt x="0" y="3758"/>
                  </a:lnTo>
                  <a:lnTo>
                    <a:pt x="0" y="3758"/>
                  </a:lnTo>
                  <a:lnTo>
                    <a:pt x="17" y="3751"/>
                  </a:lnTo>
                  <a:lnTo>
                    <a:pt x="34" y="3743"/>
                  </a:lnTo>
                  <a:lnTo>
                    <a:pt x="49" y="3733"/>
                  </a:lnTo>
                  <a:lnTo>
                    <a:pt x="64" y="3723"/>
                  </a:lnTo>
                  <a:lnTo>
                    <a:pt x="77" y="3711"/>
                  </a:lnTo>
                  <a:lnTo>
                    <a:pt x="91" y="3699"/>
                  </a:lnTo>
                  <a:lnTo>
                    <a:pt x="103" y="3684"/>
                  </a:lnTo>
                  <a:lnTo>
                    <a:pt x="114" y="3670"/>
                  </a:lnTo>
                  <a:lnTo>
                    <a:pt x="124" y="3655"/>
                  </a:lnTo>
                  <a:lnTo>
                    <a:pt x="133" y="3638"/>
                  </a:lnTo>
                  <a:lnTo>
                    <a:pt x="140" y="3622"/>
                  </a:lnTo>
                  <a:lnTo>
                    <a:pt x="146" y="3605"/>
                  </a:lnTo>
                  <a:lnTo>
                    <a:pt x="151" y="3586"/>
                  </a:lnTo>
                  <a:lnTo>
                    <a:pt x="155" y="3568"/>
                  </a:lnTo>
                  <a:lnTo>
                    <a:pt x="158" y="3549"/>
                  </a:lnTo>
                  <a:lnTo>
                    <a:pt x="158" y="3531"/>
                  </a:lnTo>
                  <a:lnTo>
                    <a:pt x="158" y="227"/>
                  </a:lnTo>
                  <a:lnTo>
                    <a:pt x="158" y="227"/>
                  </a:lnTo>
                  <a:lnTo>
                    <a:pt x="158" y="208"/>
                  </a:lnTo>
                  <a:lnTo>
                    <a:pt x="155" y="188"/>
                  </a:lnTo>
                  <a:lnTo>
                    <a:pt x="151" y="170"/>
                  </a:lnTo>
                  <a:lnTo>
                    <a:pt x="146" y="153"/>
                  </a:lnTo>
                  <a:lnTo>
                    <a:pt x="140" y="134"/>
                  </a:lnTo>
                  <a:lnTo>
                    <a:pt x="133" y="118"/>
                  </a:lnTo>
                  <a:lnTo>
                    <a:pt x="124" y="102"/>
                  </a:lnTo>
                  <a:lnTo>
                    <a:pt x="114" y="87"/>
                  </a:lnTo>
                  <a:lnTo>
                    <a:pt x="103" y="72"/>
                  </a:lnTo>
                  <a:lnTo>
                    <a:pt x="91" y="59"/>
                  </a:lnTo>
                  <a:lnTo>
                    <a:pt x="77" y="47"/>
                  </a:lnTo>
                  <a:lnTo>
                    <a:pt x="64" y="35"/>
                  </a:lnTo>
                  <a:lnTo>
                    <a:pt x="49" y="25"/>
                  </a:lnTo>
                  <a:lnTo>
                    <a:pt x="34" y="15"/>
                  </a:lnTo>
                  <a:lnTo>
                    <a:pt x="17" y="7"/>
                  </a:lnTo>
                  <a:lnTo>
                    <a:pt x="0" y="0"/>
                  </a:lnTo>
                  <a:lnTo>
                    <a:pt x="0" y="0"/>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7" name="Freeform 11">
              <a:extLst>
                <a:ext uri="{FF2B5EF4-FFF2-40B4-BE49-F238E27FC236}">
                  <a16:creationId xmlns:a16="http://schemas.microsoft.com/office/drawing/2014/main" id="{C4305647-90A3-4DA8-8371-5492EB072798}"/>
                </a:ext>
              </a:extLst>
            </p:cNvPr>
            <p:cNvSpPr>
              <a:spLocks/>
            </p:cNvSpPr>
            <p:nvPr/>
          </p:nvSpPr>
          <p:spPr bwMode="auto">
            <a:xfrm>
              <a:off x="6897657" y="647418"/>
              <a:ext cx="236919" cy="5564645"/>
            </a:xfrm>
            <a:custGeom>
              <a:avLst/>
              <a:gdLst>
                <a:gd name="T0" fmla="*/ 160 w 160"/>
                <a:gd name="T1" fmla="*/ 3758 h 3758"/>
                <a:gd name="T2" fmla="*/ 130 w 160"/>
                <a:gd name="T3" fmla="*/ 3733 h 3758"/>
                <a:gd name="T4" fmla="*/ 105 w 160"/>
                <a:gd name="T5" fmla="*/ 3706 h 3758"/>
                <a:gd name="T6" fmla="*/ 81 w 160"/>
                <a:gd name="T7" fmla="*/ 3675 h 3758"/>
                <a:gd name="T8" fmla="*/ 63 w 160"/>
                <a:gd name="T9" fmla="*/ 3642 h 3758"/>
                <a:gd name="T10" fmla="*/ 47 w 160"/>
                <a:gd name="T11" fmla="*/ 3607 h 3758"/>
                <a:gd name="T12" fmla="*/ 36 w 160"/>
                <a:gd name="T13" fmla="*/ 3569 h 3758"/>
                <a:gd name="T14" fmla="*/ 29 w 160"/>
                <a:gd name="T15" fmla="*/ 3531 h 3758"/>
                <a:gd name="T16" fmla="*/ 26 w 160"/>
                <a:gd name="T17" fmla="*/ 3490 h 3758"/>
                <a:gd name="T18" fmla="*/ 26 w 160"/>
                <a:gd name="T19" fmla="*/ 267 h 3758"/>
                <a:gd name="T20" fmla="*/ 29 w 160"/>
                <a:gd name="T21" fmla="*/ 227 h 3758"/>
                <a:gd name="T22" fmla="*/ 36 w 160"/>
                <a:gd name="T23" fmla="*/ 188 h 3758"/>
                <a:gd name="T24" fmla="*/ 47 w 160"/>
                <a:gd name="T25" fmla="*/ 151 h 3758"/>
                <a:gd name="T26" fmla="*/ 63 w 160"/>
                <a:gd name="T27" fmla="*/ 116 h 3758"/>
                <a:gd name="T28" fmla="*/ 81 w 160"/>
                <a:gd name="T29" fmla="*/ 82 h 3758"/>
                <a:gd name="T30" fmla="*/ 105 w 160"/>
                <a:gd name="T31" fmla="*/ 52 h 3758"/>
                <a:gd name="T32" fmla="*/ 130 w 160"/>
                <a:gd name="T33" fmla="*/ 25 h 3758"/>
                <a:gd name="T34" fmla="*/ 160 w 160"/>
                <a:gd name="T35" fmla="*/ 0 h 3758"/>
                <a:gd name="T36" fmla="*/ 142 w 160"/>
                <a:gd name="T37" fmla="*/ 7 h 3758"/>
                <a:gd name="T38" fmla="*/ 110 w 160"/>
                <a:gd name="T39" fmla="*/ 25 h 3758"/>
                <a:gd name="T40" fmla="*/ 81 w 160"/>
                <a:gd name="T41" fmla="*/ 47 h 3758"/>
                <a:gd name="T42" fmla="*/ 56 w 160"/>
                <a:gd name="T43" fmla="*/ 72 h 3758"/>
                <a:gd name="T44" fmla="*/ 36 w 160"/>
                <a:gd name="T45" fmla="*/ 102 h 3758"/>
                <a:gd name="T46" fmla="*/ 19 w 160"/>
                <a:gd name="T47" fmla="*/ 134 h 3758"/>
                <a:gd name="T48" fmla="*/ 7 w 160"/>
                <a:gd name="T49" fmla="*/ 170 h 3758"/>
                <a:gd name="T50" fmla="*/ 0 w 160"/>
                <a:gd name="T51" fmla="*/ 208 h 3758"/>
                <a:gd name="T52" fmla="*/ 0 w 160"/>
                <a:gd name="T53" fmla="*/ 3531 h 3758"/>
                <a:gd name="T54" fmla="*/ 0 w 160"/>
                <a:gd name="T55" fmla="*/ 3549 h 3758"/>
                <a:gd name="T56" fmla="*/ 7 w 160"/>
                <a:gd name="T57" fmla="*/ 3586 h 3758"/>
                <a:gd name="T58" fmla="*/ 19 w 160"/>
                <a:gd name="T59" fmla="*/ 3622 h 3758"/>
                <a:gd name="T60" fmla="*/ 36 w 160"/>
                <a:gd name="T61" fmla="*/ 3655 h 3758"/>
                <a:gd name="T62" fmla="*/ 56 w 160"/>
                <a:gd name="T63" fmla="*/ 3684 h 3758"/>
                <a:gd name="T64" fmla="*/ 81 w 160"/>
                <a:gd name="T65" fmla="*/ 3711 h 3758"/>
                <a:gd name="T66" fmla="*/ 110 w 160"/>
                <a:gd name="T67" fmla="*/ 3733 h 3758"/>
                <a:gd name="T68" fmla="*/ 142 w 160"/>
                <a:gd name="T69" fmla="*/ 3751 h 3758"/>
                <a:gd name="T70" fmla="*/ 160 w 160"/>
                <a:gd name="T71" fmla="*/ 3758 h 37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60" h="3758">
                  <a:moveTo>
                    <a:pt x="160" y="3758"/>
                  </a:moveTo>
                  <a:lnTo>
                    <a:pt x="160" y="3758"/>
                  </a:lnTo>
                  <a:lnTo>
                    <a:pt x="145" y="3746"/>
                  </a:lnTo>
                  <a:lnTo>
                    <a:pt x="130" y="3733"/>
                  </a:lnTo>
                  <a:lnTo>
                    <a:pt x="116" y="3719"/>
                  </a:lnTo>
                  <a:lnTo>
                    <a:pt x="105" y="3706"/>
                  </a:lnTo>
                  <a:lnTo>
                    <a:pt x="93" y="3691"/>
                  </a:lnTo>
                  <a:lnTo>
                    <a:pt x="81" y="3675"/>
                  </a:lnTo>
                  <a:lnTo>
                    <a:pt x="71" y="3659"/>
                  </a:lnTo>
                  <a:lnTo>
                    <a:pt x="63" y="3642"/>
                  </a:lnTo>
                  <a:lnTo>
                    <a:pt x="54" y="3625"/>
                  </a:lnTo>
                  <a:lnTo>
                    <a:pt x="47" y="3607"/>
                  </a:lnTo>
                  <a:lnTo>
                    <a:pt x="41" y="3588"/>
                  </a:lnTo>
                  <a:lnTo>
                    <a:pt x="36" y="3569"/>
                  </a:lnTo>
                  <a:lnTo>
                    <a:pt x="32" y="3549"/>
                  </a:lnTo>
                  <a:lnTo>
                    <a:pt x="29" y="3531"/>
                  </a:lnTo>
                  <a:lnTo>
                    <a:pt x="27" y="3511"/>
                  </a:lnTo>
                  <a:lnTo>
                    <a:pt x="26" y="3490"/>
                  </a:lnTo>
                  <a:lnTo>
                    <a:pt x="26" y="267"/>
                  </a:lnTo>
                  <a:lnTo>
                    <a:pt x="26" y="267"/>
                  </a:lnTo>
                  <a:lnTo>
                    <a:pt x="27" y="247"/>
                  </a:lnTo>
                  <a:lnTo>
                    <a:pt x="29" y="227"/>
                  </a:lnTo>
                  <a:lnTo>
                    <a:pt x="32" y="207"/>
                  </a:lnTo>
                  <a:lnTo>
                    <a:pt x="36" y="188"/>
                  </a:lnTo>
                  <a:lnTo>
                    <a:pt x="41" y="170"/>
                  </a:lnTo>
                  <a:lnTo>
                    <a:pt x="47" y="151"/>
                  </a:lnTo>
                  <a:lnTo>
                    <a:pt x="54" y="133"/>
                  </a:lnTo>
                  <a:lnTo>
                    <a:pt x="63" y="116"/>
                  </a:lnTo>
                  <a:lnTo>
                    <a:pt x="71" y="99"/>
                  </a:lnTo>
                  <a:lnTo>
                    <a:pt x="81" y="82"/>
                  </a:lnTo>
                  <a:lnTo>
                    <a:pt x="93" y="67"/>
                  </a:lnTo>
                  <a:lnTo>
                    <a:pt x="105" y="52"/>
                  </a:lnTo>
                  <a:lnTo>
                    <a:pt x="116" y="38"/>
                  </a:lnTo>
                  <a:lnTo>
                    <a:pt x="130" y="25"/>
                  </a:lnTo>
                  <a:lnTo>
                    <a:pt x="145" y="12"/>
                  </a:lnTo>
                  <a:lnTo>
                    <a:pt x="160" y="0"/>
                  </a:lnTo>
                  <a:lnTo>
                    <a:pt x="160" y="0"/>
                  </a:lnTo>
                  <a:lnTo>
                    <a:pt x="142" y="7"/>
                  </a:lnTo>
                  <a:lnTo>
                    <a:pt x="126" y="15"/>
                  </a:lnTo>
                  <a:lnTo>
                    <a:pt x="110" y="25"/>
                  </a:lnTo>
                  <a:lnTo>
                    <a:pt x="96" y="35"/>
                  </a:lnTo>
                  <a:lnTo>
                    <a:pt x="81" y="47"/>
                  </a:lnTo>
                  <a:lnTo>
                    <a:pt x="68" y="59"/>
                  </a:lnTo>
                  <a:lnTo>
                    <a:pt x="56" y="72"/>
                  </a:lnTo>
                  <a:lnTo>
                    <a:pt x="46" y="87"/>
                  </a:lnTo>
                  <a:lnTo>
                    <a:pt x="36" y="102"/>
                  </a:lnTo>
                  <a:lnTo>
                    <a:pt x="26" y="118"/>
                  </a:lnTo>
                  <a:lnTo>
                    <a:pt x="19" y="134"/>
                  </a:lnTo>
                  <a:lnTo>
                    <a:pt x="12" y="153"/>
                  </a:lnTo>
                  <a:lnTo>
                    <a:pt x="7" y="170"/>
                  </a:lnTo>
                  <a:lnTo>
                    <a:pt x="4" y="188"/>
                  </a:lnTo>
                  <a:lnTo>
                    <a:pt x="0" y="208"/>
                  </a:lnTo>
                  <a:lnTo>
                    <a:pt x="0" y="227"/>
                  </a:lnTo>
                  <a:lnTo>
                    <a:pt x="0" y="3531"/>
                  </a:lnTo>
                  <a:lnTo>
                    <a:pt x="0" y="3531"/>
                  </a:lnTo>
                  <a:lnTo>
                    <a:pt x="0" y="3549"/>
                  </a:lnTo>
                  <a:lnTo>
                    <a:pt x="4" y="3568"/>
                  </a:lnTo>
                  <a:lnTo>
                    <a:pt x="7" y="3586"/>
                  </a:lnTo>
                  <a:lnTo>
                    <a:pt x="12" y="3605"/>
                  </a:lnTo>
                  <a:lnTo>
                    <a:pt x="19" y="3622"/>
                  </a:lnTo>
                  <a:lnTo>
                    <a:pt x="26" y="3638"/>
                  </a:lnTo>
                  <a:lnTo>
                    <a:pt x="36" y="3655"/>
                  </a:lnTo>
                  <a:lnTo>
                    <a:pt x="46" y="3670"/>
                  </a:lnTo>
                  <a:lnTo>
                    <a:pt x="56" y="3684"/>
                  </a:lnTo>
                  <a:lnTo>
                    <a:pt x="68" y="3699"/>
                  </a:lnTo>
                  <a:lnTo>
                    <a:pt x="81" y="3711"/>
                  </a:lnTo>
                  <a:lnTo>
                    <a:pt x="96" y="3723"/>
                  </a:lnTo>
                  <a:lnTo>
                    <a:pt x="110" y="3733"/>
                  </a:lnTo>
                  <a:lnTo>
                    <a:pt x="126" y="3743"/>
                  </a:lnTo>
                  <a:lnTo>
                    <a:pt x="142" y="3751"/>
                  </a:lnTo>
                  <a:lnTo>
                    <a:pt x="160" y="3758"/>
                  </a:lnTo>
                  <a:lnTo>
                    <a:pt x="160" y="3758"/>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8" name="Freeform 12">
              <a:extLst>
                <a:ext uri="{FF2B5EF4-FFF2-40B4-BE49-F238E27FC236}">
                  <a16:creationId xmlns:a16="http://schemas.microsoft.com/office/drawing/2014/main" id="{7A50795B-750C-4A58-8D76-F500B81D2E8C}"/>
                </a:ext>
              </a:extLst>
            </p:cNvPr>
            <p:cNvSpPr>
              <a:spLocks/>
            </p:cNvSpPr>
            <p:nvPr/>
          </p:nvSpPr>
          <p:spPr bwMode="auto">
            <a:xfrm>
              <a:off x="6912459" y="6077314"/>
              <a:ext cx="2690518" cy="214708"/>
            </a:xfrm>
            <a:custGeom>
              <a:avLst/>
              <a:gdLst>
                <a:gd name="T0" fmla="*/ 244 w 1817"/>
                <a:gd name="T1" fmla="*/ 123 h 145"/>
                <a:gd name="T2" fmla="*/ 226 w 1817"/>
                <a:gd name="T3" fmla="*/ 123 h 145"/>
                <a:gd name="T4" fmla="*/ 189 w 1817"/>
                <a:gd name="T5" fmla="*/ 118 h 145"/>
                <a:gd name="T6" fmla="*/ 155 w 1817"/>
                <a:gd name="T7" fmla="*/ 109 h 145"/>
                <a:gd name="T8" fmla="*/ 122 w 1817"/>
                <a:gd name="T9" fmla="*/ 98 h 145"/>
                <a:gd name="T10" fmla="*/ 76 w 1817"/>
                <a:gd name="T11" fmla="*/ 72 h 145"/>
                <a:gd name="T12" fmla="*/ 24 w 1817"/>
                <a:gd name="T13" fmla="*/ 27 h 145"/>
                <a:gd name="T14" fmla="*/ 0 w 1817"/>
                <a:gd name="T15" fmla="*/ 0 h 145"/>
                <a:gd name="T16" fmla="*/ 21 w 1817"/>
                <a:gd name="T17" fmla="*/ 30 h 145"/>
                <a:gd name="T18" fmla="*/ 42 w 1817"/>
                <a:gd name="T19" fmla="*/ 59 h 145"/>
                <a:gd name="T20" fmla="*/ 68 w 1817"/>
                <a:gd name="T21" fmla="*/ 84 h 145"/>
                <a:gd name="T22" fmla="*/ 98 w 1817"/>
                <a:gd name="T23" fmla="*/ 104 h 145"/>
                <a:gd name="T24" fmla="*/ 130 w 1817"/>
                <a:gd name="T25" fmla="*/ 121 h 145"/>
                <a:gd name="T26" fmla="*/ 164 w 1817"/>
                <a:gd name="T27" fmla="*/ 135 h 145"/>
                <a:gd name="T28" fmla="*/ 199 w 1817"/>
                <a:gd name="T29" fmla="*/ 143 h 145"/>
                <a:gd name="T30" fmla="*/ 238 w 1817"/>
                <a:gd name="T31" fmla="*/ 145 h 145"/>
                <a:gd name="T32" fmla="*/ 1580 w 1817"/>
                <a:gd name="T33" fmla="*/ 145 h 145"/>
                <a:gd name="T34" fmla="*/ 1619 w 1817"/>
                <a:gd name="T35" fmla="*/ 143 h 145"/>
                <a:gd name="T36" fmla="*/ 1654 w 1817"/>
                <a:gd name="T37" fmla="*/ 135 h 145"/>
                <a:gd name="T38" fmla="*/ 1688 w 1817"/>
                <a:gd name="T39" fmla="*/ 121 h 145"/>
                <a:gd name="T40" fmla="*/ 1720 w 1817"/>
                <a:gd name="T41" fmla="*/ 104 h 145"/>
                <a:gd name="T42" fmla="*/ 1750 w 1817"/>
                <a:gd name="T43" fmla="*/ 84 h 145"/>
                <a:gd name="T44" fmla="*/ 1775 w 1817"/>
                <a:gd name="T45" fmla="*/ 59 h 145"/>
                <a:gd name="T46" fmla="*/ 1799 w 1817"/>
                <a:gd name="T47" fmla="*/ 30 h 145"/>
                <a:gd name="T48" fmla="*/ 1817 w 1817"/>
                <a:gd name="T49" fmla="*/ 0 h 145"/>
                <a:gd name="T50" fmla="*/ 1794 w 1817"/>
                <a:gd name="T51" fmla="*/ 27 h 145"/>
                <a:gd name="T52" fmla="*/ 1741 w 1817"/>
                <a:gd name="T53" fmla="*/ 72 h 145"/>
                <a:gd name="T54" fmla="*/ 1696 w 1817"/>
                <a:gd name="T55" fmla="*/ 98 h 145"/>
                <a:gd name="T56" fmla="*/ 1662 w 1817"/>
                <a:gd name="T57" fmla="*/ 109 h 145"/>
                <a:gd name="T58" fmla="*/ 1629 w 1817"/>
                <a:gd name="T59" fmla="*/ 118 h 145"/>
                <a:gd name="T60" fmla="*/ 1592 w 1817"/>
                <a:gd name="T61" fmla="*/ 123 h 145"/>
                <a:gd name="T62" fmla="*/ 1573 w 1817"/>
                <a:gd name="T63" fmla="*/ 123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817" h="145">
                  <a:moveTo>
                    <a:pt x="1573" y="123"/>
                  </a:moveTo>
                  <a:lnTo>
                    <a:pt x="244" y="123"/>
                  </a:lnTo>
                  <a:lnTo>
                    <a:pt x="244" y="123"/>
                  </a:lnTo>
                  <a:lnTo>
                    <a:pt x="226" y="123"/>
                  </a:lnTo>
                  <a:lnTo>
                    <a:pt x="207" y="121"/>
                  </a:lnTo>
                  <a:lnTo>
                    <a:pt x="189" y="118"/>
                  </a:lnTo>
                  <a:lnTo>
                    <a:pt x="172" y="114"/>
                  </a:lnTo>
                  <a:lnTo>
                    <a:pt x="155" y="109"/>
                  </a:lnTo>
                  <a:lnTo>
                    <a:pt x="138" y="104"/>
                  </a:lnTo>
                  <a:lnTo>
                    <a:pt x="122" y="98"/>
                  </a:lnTo>
                  <a:lnTo>
                    <a:pt x="106" y="89"/>
                  </a:lnTo>
                  <a:lnTo>
                    <a:pt x="76" y="72"/>
                  </a:lnTo>
                  <a:lnTo>
                    <a:pt x="49" y="51"/>
                  </a:lnTo>
                  <a:lnTo>
                    <a:pt x="24" y="27"/>
                  </a:lnTo>
                  <a:lnTo>
                    <a:pt x="0" y="0"/>
                  </a:lnTo>
                  <a:lnTo>
                    <a:pt x="0" y="0"/>
                  </a:lnTo>
                  <a:lnTo>
                    <a:pt x="10" y="15"/>
                  </a:lnTo>
                  <a:lnTo>
                    <a:pt x="21" y="30"/>
                  </a:lnTo>
                  <a:lnTo>
                    <a:pt x="31" y="45"/>
                  </a:lnTo>
                  <a:lnTo>
                    <a:pt x="42" y="59"/>
                  </a:lnTo>
                  <a:lnTo>
                    <a:pt x="54" y="72"/>
                  </a:lnTo>
                  <a:lnTo>
                    <a:pt x="68" y="84"/>
                  </a:lnTo>
                  <a:lnTo>
                    <a:pt x="83" y="94"/>
                  </a:lnTo>
                  <a:lnTo>
                    <a:pt x="98" y="104"/>
                  </a:lnTo>
                  <a:lnTo>
                    <a:pt x="113" y="114"/>
                  </a:lnTo>
                  <a:lnTo>
                    <a:pt x="130" y="121"/>
                  </a:lnTo>
                  <a:lnTo>
                    <a:pt x="147" y="130"/>
                  </a:lnTo>
                  <a:lnTo>
                    <a:pt x="164" y="135"/>
                  </a:lnTo>
                  <a:lnTo>
                    <a:pt x="182" y="140"/>
                  </a:lnTo>
                  <a:lnTo>
                    <a:pt x="199" y="143"/>
                  </a:lnTo>
                  <a:lnTo>
                    <a:pt x="219" y="145"/>
                  </a:lnTo>
                  <a:lnTo>
                    <a:pt x="238" y="145"/>
                  </a:lnTo>
                  <a:lnTo>
                    <a:pt x="1580" y="145"/>
                  </a:lnTo>
                  <a:lnTo>
                    <a:pt x="1580" y="145"/>
                  </a:lnTo>
                  <a:lnTo>
                    <a:pt x="1598" y="145"/>
                  </a:lnTo>
                  <a:lnTo>
                    <a:pt x="1619" y="143"/>
                  </a:lnTo>
                  <a:lnTo>
                    <a:pt x="1637" y="140"/>
                  </a:lnTo>
                  <a:lnTo>
                    <a:pt x="1654" y="135"/>
                  </a:lnTo>
                  <a:lnTo>
                    <a:pt x="1671" y="130"/>
                  </a:lnTo>
                  <a:lnTo>
                    <a:pt x="1688" y="121"/>
                  </a:lnTo>
                  <a:lnTo>
                    <a:pt x="1704" y="114"/>
                  </a:lnTo>
                  <a:lnTo>
                    <a:pt x="1720" y="104"/>
                  </a:lnTo>
                  <a:lnTo>
                    <a:pt x="1735" y="94"/>
                  </a:lnTo>
                  <a:lnTo>
                    <a:pt x="1750" y="84"/>
                  </a:lnTo>
                  <a:lnTo>
                    <a:pt x="1763" y="72"/>
                  </a:lnTo>
                  <a:lnTo>
                    <a:pt x="1775" y="59"/>
                  </a:lnTo>
                  <a:lnTo>
                    <a:pt x="1787" y="45"/>
                  </a:lnTo>
                  <a:lnTo>
                    <a:pt x="1799" y="30"/>
                  </a:lnTo>
                  <a:lnTo>
                    <a:pt x="1807" y="15"/>
                  </a:lnTo>
                  <a:lnTo>
                    <a:pt x="1817" y="0"/>
                  </a:lnTo>
                  <a:lnTo>
                    <a:pt x="1817" y="0"/>
                  </a:lnTo>
                  <a:lnTo>
                    <a:pt x="1794" y="27"/>
                  </a:lnTo>
                  <a:lnTo>
                    <a:pt x="1770" y="51"/>
                  </a:lnTo>
                  <a:lnTo>
                    <a:pt x="1741" y="72"/>
                  </a:lnTo>
                  <a:lnTo>
                    <a:pt x="1711" y="89"/>
                  </a:lnTo>
                  <a:lnTo>
                    <a:pt x="1696" y="98"/>
                  </a:lnTo>
                  <a:lnTo>
                    <a:pt x="1679" y="104"/>
                  </a:lnTo>
                  <a:lnTo>
                    <a:pt x="1662" y="109"/>
                  </a:lnTo>
                  <a:lnTo>
                    <a:pt x="1646" y="114"/>
                  </a:lnTo>
                  <a:lnTo>
                    <a:pt x="1629" y="118"/>
                  </a:lnTo>
                  <a:lnTo>
                    <a:pt x="1610" y="121"/>
                  </a:lnTo>
                  <a:lnTo>
                    <a:pt x="1592" y="123"/>
                  </a:lnTo>
                  <a:lnTo>
                    <a:pt x="1573" y="123"/>
                  </a:lnTo>
                  <a:lnTo>
                    <a:pt x="1573" y="123"/>
                  </a:lnTo>
                  <a:close/>
                </a:path>
              </a:pathLst>
            </a:custGeom>
            <a:gradFill flip="none" rotWithShape="1">
              <a:gsLst>
                <a:gs pos="0">
                  <a:schemeClr val="bg1">
                    <a:alpha val="43000"/>
                  </a:schemeClr>
                </a:gs>
                <a:gs pos="37000">
                  <a:schemeClr val="bg1">
                    <a:alpha val="0"/>
                  </a:schemeClr>
                </a:gs>
              </a:gsLst>
              <a:lin ang="16200000" scaled="1"/>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nvGrpSpPr>
            <p:cNvPr id="59" name="Group 58">
              <a:extLst>
                <a:ext uri="{FF2B5EF4-FFF2-40B4-BE49-F238E27FC236}">
                  <a16:creationId xmlns:a16="http://schemas.microsoft.com/office/drawing/2014/main" id="{58B2FD62-F3ED-4FC8-BBB5-3D6603A99535}"/>
                </a:ext>
              </a:extLst>
            </p:cNvPr>
            <p:cNvGrpSpPr/>
            <p:nvPr/>
          </p:nvGrpSpPr>
          <p:grpSpPr>
            <a:xfrm>
              <a:off x="6936156" y="674071"/>
              <a:ext cx="2615000" cy="5509858"/>
              <a:chOff x="6936156" y="674071"/>
              <a:chExt cx="2615000" cy="5509858"/>
            </a:xfrm>
          </p:grpSpPr>
          <p:sp>
            <p:nvSpPr>
              <p:cNvPr id="64" name="Freeform 18">
                <a:extLst>
                  <a:ext uri="{FF2B5EF4-FFF2-40B4-BE49-F238E27FC236}">
                    <a16:creationId xmlns:a16="http://schemas.microsoft.com/office/drawing/2014/main" id="{0CB34009-E5BC-405D-87BF-9C064E7EAEB8}"/>
                  </a:ext>
                </a:extLst>
              </p:cNvPr>
              <p:cNvSpPr>
                <a:spLocks/>
              </p:cNvSpPr>
              <p:nvPr/>
            </p:nvSpPr>
            <p:spPr bwMode="auto">
              <a:xfrm>
                <a:off x="6936156" y="674071"/>
                <a:ext cx="2615000" cy="5509858"/>
              </a:xfrm>
              <a:custGeom>
                <a:avLst/>
                <a:gdLst>
                  <a:gd name="connsiteX0" fmla="*/ 310957 w 2615000"/>
                  <a:gd name="connsiteY0" fmla="*/ 39981 h 5509858"/>
                  <a:gd name="connsiteX1" fmla="*/ 282822 w 2615000"/>
                  <a:gd name="connsiteY1" fmla="*/ 45904 h 5509858"/>
                  <a:gd name="connsiteX2" fmla="*/ 256169 w 2615000"/>
                  <a:gd name="connsiteY2" fmla="*/ 53308 h 5509858"/>
                  <a:gd name="connsiteX3" fmla="*/ 228035 w 2615000"/>
                  <a:gd name="connsiteY3" fmla="*/ 62192 h 5509858"/>
                  <a:gd name="connsiteX4" fmla="*/ 202862 w 2615000"/>
                  <a:gd name="connsiteY4" fmla="*/ 75519 h 5509858"/>
                  <a:gd name="connsiteX5" fmla="*/ 179170 w 2615000"/>
                  <a:gd name="connsiteY5" fmla="*/ 90327 h 5509858"/>
                  <a:gd name="connsiteX6" fmla="*/ 156959 w 2615000"/>
                  <a:gd name="connsiteY6" fmla="*/ 105134 h 5509858"/>
                  <a:gd name="connsiteX7" fmla="*/ 136228 w 2615000"/>
                  <a:gd name="connsiteY7" fmla="*/ 124384 h 5509858"/>
                  <a:gd name="connsiteX8" fmla="*/ 116979 w 2615000"/>
                  <a:gd name="connsiteY8" fmla="*/ 145114 h 5509858"/>
                  <a:gd name="connsiteX9" fmla="*/ 99210 w 2615000"/>
                  <a:gd name="connsiteY9" fmla="*/ 167325 h 5509858"/>
                  <a:gd name="connsiteX10" fmla="*/ 85883 w 2615000"/>
                  <a:gd name="connsiteY10" fmla="*/ 192498 h 5509858"/>
                  <a:gd name="connsiteX11" fmla="*/ 74037 w 2615000"/>
                  <a:gd name="connsiteY11" fmla="*/ 217671 h 5509858"/>
                  <a:gd name="connsiteX12" fmla="*/ 63672 w 2615000"/>
                  <a:gd name="connsiteY12" fmla="*/ 244324 h 5509858"/>
                  <a:gd name="connsiteX13" fmla="*/ 56268 w 2615000"/>
                  <a:gd name="connsiteY13" fmla="*/ 272458 h 5509858"/>
                  <a:gd name="connsiteX14" fmla="*/ 51826 w 2615000"/>
                  <a:gd name="connsiteY14" fmla="*/ 302073 h 5509858"/>
                  <a:gd name="connsiteX15" fmla="*/ 48864 w 2615000"/>
                  <a:gd name="connsiteY15" fmla="*/ 331688 h 5509858"/>
                  <a:gd name="connsiteX16" fmla="*/ 48864 w 2615000"/>
                  <a:gd name="connsiteY16" fmla="*/ 5179653 h 5509858"/>
                  <a:gd name="connsiteX17" fmla="*/ 51826 w 2615000"/>
                  <a:gd name="connsiteY17" fmla="*/ 5209268 h 5509858"/>
                  <a:gd name="connsiteX18" fmla="*/ 56268 w 2615000"/>
                  <a:gd name="connsiteY18" fmla="*/ 5238883 h 5509858"/>
                  <a:gd name="connsiteX19" fmla="*/ 63672 w 2615000"/>
                  <a:gd name="connsiteY19" fmla="*/ 5267017 h 5509858"/>
                  <a:gd name="connsiteX20" fmla="*/ 74037 w 2615000"/>
                  <a:gd name="connsiteY20" fmla="*/ 5293670 h 5509858"/>
                  <a:gd name="connsiteX21" fmla="*/ 85883 w 2615000"/>
                  <a:gd name="connsiteY21" fmla="*/ 5318843 h 5509858"/>
                  <a:gd name="connsiteX22" fmla="*/ 99210 w 2615000"/>
                  <a:gd name="connsiteY22" fmla="*/ 5341054 h 5509858"/>
                  <a:gd name="connsiteX23" fmla="*/ 116979 w 2615000"/>
                  <a:gd name="connsiteY23" fmla="*/ 5363265 h 5509858"/>
                  <a:gd name="connsiteX24" fmla="*/ 136228 w 2615000"/>
                  <a:gd name="connsiteY24" fmla="*/ 5385477 h 5509858"/>
                  <a:gd name="connsiteX25" fmla="*/ 156959 w 2615000"/>
                  <a:gd name="connsiteY25" fmla="*/ 5403246 h 5509858"/>
                  <a:gd name="connsiteX26" fmla="*/ 179170 w 2615000"/>
                  <a:gd name="connsiteY26" fmla="*/ 5421015 h 5509858"/>
                  <a:gd name="connsiteX27" fmla="*/ 202862 w 2615000"/>
                  <a:gd name="connsiteY27" fmla="*/ 5435822 h 5509858"/>
                  <a:gd name="connsiteX28" fmla="*/ 228035 w 2615000"/>
                  <a:gd name="connsiteY28" fmla="*/ 5447668 h 5509858"/>
                  <a:gd name="connsiteX29" fmla="*/ 256169 w 2615000"/>
                  <a:gd name="connsiteY29" fmla="*/ 5458033 h 5509858"/>
                  <a:gd name="connsiteX30" fmla="*/ 282822 w 2615000"/>
                  <a:gd name="connsiteY30" fmla="*/ 5465437 h 5509858"/>
                  <a:gd name="connsiteX31" fmla="*/ 310957 w 2615000"/>
                  <a:gd name="connsiteY31" fmla="*/ 5468399 h 5509858"/>
                  <a:gd name="connsiteX32" fmla="*/ 340571 w 2615000"/>
                  <a:gd name="connsiteY32" fmla="*/ 5469879 h 5509858"/>
                  <a:gd name="connsiteX33" fmla="*/ 2272947 w 2615000"/>
                  <a:gd name="connsiteY33" fmla="*/ 5469879 h 5509858"/>
                  <a:gd name="connsiteX34" fmla="*/ 2304042 w 2615000"/>
                  <a:gd name="connsiteY34" fmla="*/ 5468399 h 5509858"/>
                  <a:gd name="connsiteX35" fmla="*/ 2330696 w 2615000"/>
                  <a:gd name="connsiteY35" fmla="*/ 5465437 h 5509858"/>
                  <a:gd name="connsiteX36" fmla="*/ 2360311 w 2615000"/>
                  <a:gd name="connsiteY36" fmla="*/ 5458033 h 5509858"/>
                  <a:gd name="connsiteX37" fmla="*/ 2385484 w 2615000"/>
                  <a:gd name="connsiteY37" fmla="*/ 5447668 h 5509858"/>
                  <a:gd name="connsiteX38" fmla="*/ 2413618 w 2615000"/>
                  <a:gd name="connsiteY38" fmla="*/ 5435822 h 5509858"/>
                  <a:gd name="connsiteX39" fmla="*/ 2435829 w 2615000"/>
                  <a:gd name="connsiteY39" fmla="*/ 5421015 h 5509858"/>
                  <a:gd name="connsiteX40" fmla="*/ 2458040 w 2615000"/>
                  <a:gd name="connsiteY40" fmla="*/ 5403246 h 5509858"/>
                  <a:gd name="connsiteX41" fmla="*/ 2480252 w 2615000"/>
                  <a:gd name="connsiteY41" fmla="*/ 5385477 h 5509858"/>
                  <a:gd name="connsiteX42" fmla="*/ 2498020 w 2615000"/>
                  <a:gd name="connsiteY42" fmla="*/ 5363265 h 5509858"/>
                  <a:gd name="connsiteX43" fmla="*/ 2515789 w 2615000"/>
                  <a:gd name="connsiteY43" fmla="*/ 5341054 h 5509858"/>
                  <a:gd name="connsiteX44" fmla="*/ 2530597 w 2615000"/>
                  <a:gd name="connsiteY44" fmla="*/ 5318843 h 5509858"/>
                  <a:gd name="connsiteX45" fmla="*/ 2542443 w 2615000"/>
                  <a:gd name="connsiteY45" fmla="*/ 5293670 h 5509858"/>
                  <a:gd name="connsiteX46" fmla="*/ 2552808 w 2615000"/>
                  <a:gd name="connsiteY46" fmla="*/ 5267017 h 5509858"/>
                  <a:gd name="connsiteX47" fmla="*/ 2557250 w 2615000"/>
                  <a:gd name="connsiteY47" fmla="*/ 5238883 h 5509858"/>
                  <a:gd name="connsiteX48" fmla="*/ 2561692 w 2615000"/>
                  <a:gd name="connsiteY48" fmla="*/ 5209268 h 5509858"/>
                  <a:gd name="connsiteX49" fmla="*/ 2564654 w 2615000"/>
                  <a:gd name="connsiteY49" fmla="*/ 5179653 h 5509858"/>
                  <a:gd name="connsiteX50" fmla="*/ 2564654 w 2615000"/>
                  <a:gd name="connsiteY50" fmla="*/ 331688 h 5509858"/>
                  <a:gd name="connsiteX51" fmla="*/ 2561692 w 2615000"/>
                  <a:gd name="connsiteY51" fmla="*/ 302073 h 5509858"/>
                  <a:gd name="connsiteX52" fmla="*/ 2557250 w 2615000"/>
                  <a:gd name="connsiteY52" fmla="*/ 272458 h 5509858"/>
                  <a:gd name="connsiteX53" fmla="*/ 2552808 w 2615000"/>
                  <a:gd name="connsiteY53" fmla="*/ 244324 h 5509858"/>
                  <a:gd name="connsiteX54" fmla="*/ 2542443 w 2615000"/>
                  <a:gd name="connsiteY54" fmla="*/ 217671 h 5509858"/>
                  <a:gd name="connsiteX55" fmla="*/ 2530597 w 2615000"/>
                  <a:gd name="connsiteY55" fmla="*/ 192498 h 5509858"/>
                  <a:gd name="connsiteX56" fmla="*/ 2515789 w 2615000"/>
                  <a:gd name="connsiteY56" fmla="*/ 167325 h 5509858"/>
                  <a:gd name="connsiteX57" fmla="*/ 2498020 w 2615000"/>
                  <a:gd name="connsiteY57" fmla="*/ 145114 h 5509858"/>
                  <a:gd name="connsiteX58" fmla="*/ 2480252 w 2615000"/>
                  <a:gd name="connsiteY58" fmla="*/ 124384 h 5509858"/>
                  <a:gd name="connsiteX59" fmla="*/ 2458040 w 2615000"/>
                  <a:gd name="connsiteY59" fmla="*/ 105134 h 5509858"/>
                  <a:gd name="connsiteX60" fmla="*/ 2435829 w 2615000"/>
                  <a:gd name="connsiteY60" fmla="*/ 90327 h 5509858"/>
                  <a:gd name="connsiteX61" fmla="*/ 2413618 w 2615000"/>
                  <a:gd name="connsiteY61" fmla="*/ 75519 h 5509858"/>
                  <a:gd name="connsiteX62" fmla="*/ 2385484 w 2615000"/>
                  <a:gd name="connsiteY62" fmla="*/ 62192 h 5509858"/>
                  <a:gd name="connsiteX63" fmla="*/ 2360311 w 2615000"/>
                  <a:gd name="connsiteY63" fmla="*/ 53308 h 5509858"/>
                  <a:gd name="connsiteX64" fmla="*/ 2330696 w 2615000"/>
                  <a:gd name="connsiteY64" fmla="*/ 45904 h 5509858"/>
                  <a:gd name="connsiteX65" fmla="*/ 2304042 w 2615000"/>
                  <a:gd name="connsiteY65" fmla="*/ 39981 h 5509858"/>
                  <a:gd name="connsiteX66" fmla="*/ 2272947 w 2615000"/>
                  <a:gd name="connsiteY66" fmla="*/ 39981 h 5509858"/>
                  <a:gd name="connsiteX67" fmla="*/ 2061200 w 2615000"/>
                  <a:gd name="connsiteY67" fmla="*/ 39981 h 5509858"/>
                  <a:gd name="connsiteX68" fmla="*/ 2049354 w 2615000"/>
                  <a:gd name="connsiteY68" fmla="*/ 39981 h 5509858"/>
                  <a:gd name="connsiteX69" fmla="*/ 2038989 w 2615000"/>
                  <a:gd name="connsiteY69" fmla="*/ 42943 h 5509858"/>
                  <a:gd name="connsiteX70" fmla="*/ 2028623 w 2615000"/>
                  <a:gd name="connsiteY70" fmla="*/ 47385 h 5509858"/>
                  <a:gd name="connsiteX71" fmla="*/ 2021220 w 2615000"/>
                  <a:gd name="connsiteY71" fmla="*/ 54789 h 5509858"/>
                  <a:gd name="connsiteX72" fmla="*/ 2013816 w 2615000"/>
                  <a:gd name="connsiteY72" fmla="*/ 62192 h 5509858"/>
                  <a:gd name="connsiteX73" fmla="*/ 2009374 w 2615000"/>
                  <a:gd name="connsiteY73" fmla="*/ 72558 h 5509858"/>
                  <a:gd name="connsiteX74" fmla="*/ 2006412 w 2615000"/>
                  <a:gd name="connsiteY74" fmla="*/ 82923 h 5509858"/>
                  <a:gd name="connsiteX75" fmla="*/ 2006412 w 2615000"/>
                  <a:gd name="connsiteY75" fmla="*/ 94769 h 5509858"/>
                  <a:gd name="connsiteX76" fmla="*/ 2004932 w 2615000"/>
                  <a:gd name="connsiteY76" fmla="*/ 109576 h 5509858"/>
                  <a:gd name="connsiteX77" fmla="*/ 2004932 w 2615000"/>
                  <a:gd name="connsiteY77" fmla="*/ 124384 h 5509858"/>
                  <a:gd name="connsiteX78" fmla="*/ 1994566 w 2615000"/>
                  <a:gd name="connsiteY78" fmla="*/ 152518 h 5509858"/>
                  <a:gd name="connsiteX79" fmla="*/ 1982720 w 2615000"/>
                  <a:gd name="connsiteY79" fmla="*/ 177691 h 5509858"/>
                  <a:gd name="connsiteX80" fmla="*/ 1961990 w 2615000"/>
                  <a:gd name="connsiteY80" fmla="*/ 199902 h 5509858"/>
                  <a:gd name="connsiteX81" fmla="*/ 1939778 w 2615000"/>
                  <a:gd name="connsiteY81" fmla="*/ 217671 h 5509858"/>
                  <a:gd name="connsiteX82" fmla="*/ 1914606 w 2615000"/>
                  <a:gd name="connsiteY82" fmla="*/ 232478 h 5509858"/>
                  <a:gd name="connsiteX83" fmla="*/ 1887952 w 2615000"/>
                  <a:gd name="connsiteY83" fmla="*/ 239882 h 5509858"/>
                  <a:gd name="connsiteX84" fmla="*/ 1873145 w 2615000"/>
                  <a:gd name="connsiteY84" fmla="*/ 241363 h 5509858"/>
                  <a:gd name="connsiteX85" fmla="*/ 1856857 w 2615000"/>
                  <a:gd name="connsiteY85" fmla="*/ 241363 h 5509858"/>
                  <a:gd name="connsiteX86" fmla="*/ 756662 w 2615000"/>
                  <a:gd name="connsiteY86" fmla="*/ 241363 h 5509858"/>
                  <a:gd name="connsiteX87" fmla="*/ 741854 w 2615000"/>
                  <a:gd name="connsiteY87" fmla="*/ 241363 h 5509858"/>
                  <a:gd name="connsiteX88" fmla="*/ 727047 w 2615000"/>
                  <a:gd name="connsiteY88" fmla="*/ 239882 h 5509858"/>
                  <a:gd name="connsiteX89" fmla="*/ 698912 w 2615000"/>
                  <a:gd name="connsiteY89" fmla="*/ 232478 h 5509858"/>
                  <a:gd name="connsiteX90" fmla="*/ 673740 w 2615000"/>
                  <a:gd name="connsiteY90" fmla="*/ 217671 h 5509858"/>
                  <a:gd name="connsiteX91" fmla="*/ 651528 w 2615000"/>
                  <a:gd name="connsiteY91" fmla="*/ 199902 h 5509858"/>
                  <a:gd name="connsiteX92" fmla="*/ 633759 w 2615000"/>
                  <a:gd name="connsiteY92" fmla="*/ 177691 h 5509858"/>
                  <a:gd name="connsiteX93" fmla="*/ 618952 w 2615000"/>
                  <a:gd name="connsiteY93" fmla="*/ 152518 h 5509858"/>
                  <a:gd name="connsiteX94" fmla="*/ 611548 w 2615000"/>
                  <a:gd name="connsiteY94" fmla="*/ 124384 h 5509858"/>
                  <a:gd name="connsiteX95" fmla="*/ 610068 w 2615000"/>
                  <a:gd name="connsiteY95" fmla="*/ 109576 h 5509858"/>
                  <a:gd name="connsiteX96" fmla="*/ 610068 w 2615000"/>
                  <a:gd name="connsiteY96" fmla="*/ 94769 h 5509858"/>
                  <a:gd name="connsiteX97" fmla="*/ 607106 w 2615000"/>
                  <a:gd name="connsiteY97" fmla="*/ 82923 h 5509858"/>
                  <a:gd name="connsiteX98" fmla="*/ 604145 w 2615000"/>
                  <a:gd name="connsiteY98" fmla="*/ 72558 h 5509858"/>
                  <a:gd name="connsiteX99" fmla="*/ 599702 w 2615000"/>
                  <a:gd name="connsiteY99" fmla="*/ 62192 h 5509858"/>
                  <a:gd name="connsiteX100" fmla="*/ 592299 w 2615000"/>
                  <a:gd name="connsiteY100" fmla="*/ 54789 h 5509858"/>
                  <a:gd name="connsiteX101" fmla="*/ 584895 w 2615000"/>
                  <a:gd name="connsiteY101" fmla="*/ 47385 h 5509858"/>
                  <a:gd name="connsiteX102" fmla="*/ 574530 w 2615000"/>
                  <a:gd name="connsiteY102" fmla="*/ 42943 h 5509858"/>
                  <a:gd name="connsiteX103" fmla="*/ 564164 w 2615000"/>
                  <a:gd name="connsiteY103" fmla="*/ 39981 h 5509858"/>
                  <a:gd name="connsiteX104" fmla="*/ 555280 w 2615000"/>
                  <a:gd name="connsiteY104" fmla="*/ 39981 h 5509858"/>
                  <a:gd name="connsiteX105" fmla="*/ 340571 w 2615000"/>
                  <a:gd name="connsiteY105" fmla="*/ 39981 h 5509858"/>
                  <a:gd name="connsiteX106" fmla="*/ 315399 w 2615000"/>
                  <a:gd name="connsiteY106" fmla="*/ 0 h 5509858"/>
                  <a:gd name="connsiteX107" fmla="*/ 350937 w 2615000"/>
                  <a:gd name="connsiteY107" fmla="*/ 0 h 5509858"/>
                  <a:gd name="connsiteX108" fmla="*/ 2264063 w 2615000"/>
                  <a:gd name="connsiteY108" fmla="*/ 0 h 5509858"/>
                  <a:gd name="connsiteX109" fmla="*/ 2301082 w 2615000"/>
                  <a:gd name="connsiteY109" fmla="*/ 0 h 5509858"/>
                  <a:gd name="connsiteX110" fmla="*/ 2335139 w 2615000"/>
                  <a:gd name="connsiteY110" fmla="*/ 5923 h 5509858"/>
                  <a:gd name="connsiteX111" fmla="*/ 2367715 w 2615000"/>
                  <a:gd name="connsiteY111" fmla="*/ 14808 h 5509858"/>
                  <a:gd name="connsiteX112" fmla="*/ 2400292 w 2615000"/>
                  <a:gd name="connsiteY112" fmla="*/ 28134 h 5509858"/>
                  <a:gd name="connsiteX113" fmla="*/ 2429906 w 2615000"/>
                  <a:gd name="connsiteY113" fmla="*/ 42942 h 5509858"/>
                  <a:gd name="connsiteX114" fmla="*/ 2461002 w 2615000"/>
                  <a:gd name="connsiteY114" fmla="*/ 60711 h 5509858"/>
                  <a:gd name="connsiteX115" fmla="*/ 2487656 w 2615000"/>
                  <a:gd name="connsiteY115" fmla="*/ 79960 h 5509858"/>
                  <a:gd name="connsiteX116" fmla="*/ 2512828 w 2615000"/>
                  <a:gd name="connsiteY116" fmla="*/ 102172 h 5509858"/>
                  <a:gd name="connsiteX117" fmla="*/ 2535040 w 2615000"/>
                  <a:gd name="connsiteY117" fmla="*/ 127344 h 5509858"/>
                  <a:gd name="connsiteX118" fmla="*/ 2554289 w 2615000"/>
                  <a:gd name="connsiteY118" fmla="*/ 155479 h 5509858"/>
                  <a:gd name="connsiteX119" fmla="*/ 2572058 w 2615000"/>
                  <a:gd name="connsiteY119" fmla="*/ 182132 h 5509858"/>
                  <a:gd name="connsiteX120" fmla="*/ 2586866 w 2615000"/>
                  <a:gd name="connsiteY120" fmla="*/ 214708 h 5509858"/>
                  <a:gd name="connsiteX121" fmla="*/ 2600192 w 2615000"/>
                  <a:gd name="connsiteY121" fmla="*/ 244323 h 5509858"/>
                  <a:gd name="connsiteX122" fmla="*/ 2607596 w 2615000"/>
                  <a:gd name="connsiteY122" fmla="*/ 279861 h 5509858"/>
                  <a:gd name="connsiteX123" fmla="*/ 2612038 w 2615000"/>
                  <a:gd name="connsiteY123" fmla="*/ 313918 h 5509858"/>
                  <a:gd name="connsiteX124" fmla="*/ 2615000 w 2615000"/>
                  <a:gd name="connsiteY124" fmla="*/ 349456 h 5509858"/>
                  <a:gd name="connsiteX125" fmla="*/ 2615000 w 2615000"/>
                  <a:gd name="connsiteY125" fmla="*/ 5161883 h 5509858"/>
                  <a:gd name="connsiteX126" fmla="*/ 2612038 w 2615000"/>
                  <a:gd name="connsiteY126" fmla="*/ 5195940 h 5509858"/>
                  <a:gd name="connsiteX127" fmla="*/ 2607596 w 2615000"/>
                  <a:gd name="connsiteY127" fmla="*/ 5231478 h 5509858"/>
                  <a:gd name="connsiteX128" fmla="*/ 2600192 w 2615000"/>
                  <a:gd name="connsiteY128" fmla="*/ 5264054 h 5509858"/>
                  <a:gd name="connsiteX129" fmla="*/ 2586866 w 2615000"/>
                  <a:gd name="connsiteY129" fmla="*/ 5296631 h 5509858"/>
                  <a:gd name="connsiteX130" fmla="*/ 2572058 w 2615000"/>
                  <a:gd name="connsiteY130" fmla="*/ 5329207 h 5509858"/>
                  <a:gd name="connsiteX131" fmla="*/ 2554289 w 2615000"/>
                  <a:gd name="connsiteY131" fmla="*/ 5355861 h 5509858"/>
                  <a:gd name="connsiteX132" fmla="*/ 2535040 w 2615000"/>
                  <a:gd name="connsiteY132" fmla="*/ 5383995 h 5509858"/>
                  <a:gd name="connsiteX133" fmla="*/ 2512828 w 2615000"/>
                  <a:gd name="connsiteY133" fmla="*/ 5407687 h 5509858"/>
                  <a:gd name="connsiteX134" fmla="*/ 2487656 w 2615000"/>
                  <a:gd name="connsiteY134" fmla="*/ 5431379 h 5509858"/>
                  <a:gd name="connsiteX135" fmla="*/ 2461002 w 2615000"/>
                  <a:gd name="connsiteY135" fmla="*/ 5450628 h 5509858"/>
                  <a:gd name="connsiteX136" fmla="*/ 2429906 w 2615000"/>
                  <a:gd name="connsiteY136" fmla="*/ 5468397 h 5509858"/>
                  <a:gd name="connsiteX137" fmla="*/ 2400292 w 2615000"/>
                  <a:gd name="connsiteY137" fmla="*/ 5483205 h 5509858"/>
                  <a:gd name="connsiteX138" fmla="*/ 2367715 w 2615000"/>
                  <a:gd name="connsiteY138" fmla="*/ 5495051 h 5509858"/>
                  <a:gd name="connsiteX139" fmla="*/ 2335139 w 2615000"/>
                  <a:gd name="connsiteY139" fmla="*/ 5502455 h 5509858"/>
                  <a:gd name="connsiteX140" fmla="*/ 2301082 w 2615000"/>
                  <a:gd name="connsiteY140" fmla="*/ 5508378 h 5509858"/>
                  <a:gd name="connsiteX141" fmla="*/ 2264063 w 2615000"/>
                  <a:gd name="connsiteY141" fmla="*/ 5509858 h 5509858"/>
                  <a:gd name="connsiteX142" fmla="*/ 350937 w 2615000"/>
                  <a:gd name="connsiteY142" fmla="*/ 5509858 h 5509858"/>
                  <a:gd name="connsiteX143" fmla="*/ 315399 w 2615000"/>
                  <a:gd name="connsiteY143" fmla="*/ 5508378 h 5509858"/>
                  <a:gd name="connsiteX144" fmla="*/ 281342 w 2615000"/>
                  <a:gd name="connsiteY144" fmla="*/ 5502455 h 5509858"/>
                  <a:gd name="connsiteX145" fmla="*/ 245804 w 2615000"/>
                  <a:gd name="connsiteY145" fmla="*/ 5495051 h 5509858"/>
                  <a:gd name="connsiteX146" fmla="*/ 213228 w 2615000"/>
                  <a:gd name="connsiteY146" fmla="*/ 5483205 h 5509858"/>
                  <a:gd name="connsiteX147" fmla="*/ 183613 w 2615000"/>
                  <a:gd name="connsiteY147" fmla="*/ 5468397 h 5509858"/>
                  <a:gd name="connsiteX148" fmla="*/ 153998 w 2615000"/>
                  <a:gd name="connsiteY148" fmla="*/ 5450628 h 5509858"/>
                  <a:gd name="connsiteX149" fmla="*/ 128825 w 2615000"/>
                  <a:gd name="connsiteY149" fmla="*/ 5431379 h 5509858"/>
                  <a:gd name="connsiteX150" fmla="*/ 103653 w 2615000"/>
                  <a:gd name="connsiteY150" fmla="*/ 5407687 h 5509858"/>
                  <a:gd name="connsiteX151" fmla="*/ 78480 w 2615000"/>
                  <a:gd name="connsiteY151" fmla="*/ 5383995 h 5509858"/>
                  <a:gd name="connsiteX152" fmla="*/ 59230 w 2615000"/>
                  <a:gd name="connsiteY152" fmla="*/ 5355861 h 5509858"/>
                  <a:gd name="connsiteX153" fmla="*/ 41461 w 2615000"/>
                  <a:gd name="connsiteY153" fmla="*/ 5329207 h 5509858"/>
                  <a:gd name="connsiteX154" fmla="*/ 26654 w 2615000"/>
                  <a:gd name="connsiteY154" fmla="*/ 5296631 h 5509858"/>
                  <a:gd name="connsiteX155" fmla="*/ 16288 w 2615000"/>
                  <a:gd name="connsiteY155" fmla="*/ 5264054 h 5509858"/>
                  <a:gd name="connsiteX156" fmla="*/ 7404 w 2615000"/>
                  <a:gd name="connsiteY156" fmla="*/ 5231478 h 5509858"/>
                  <a:gd name="connsiteX157" fmla="*/ 1481 w 2615000"/>
                  <a:gd name="connsiteY157" fmla="*/ 5195940 h 5509858"/>
                  <a:gd name="connsiteX158" fmla="*/ 0 w 2615000"/>
                  <a:gd name="connsiteY158" fmla="*/ 5161883 h 5509858"/>
                  <a:gd name="connsiteX159" fmla="*/ 0 w 2615000"/>
                  <a:gd name="connsiteY159" fmla="*/ 349456 h 5509858"/>
                  <a:gd name="connsiteX160" fmla="*/ 1481 w 2615000"/>
                  <a:gd name="connsiteY160" fmla="*/ 313918 h 5509858"/>
                  <a:gd name="connsiteX161" fmla="*/ 7404 w 2615000"/>
                  <a:gd name="connsiteY161" fmla="*/ 279861 h 5509858"/>
                  <a:gd name="connsiteX162" fmla="*/ 16288 w 2615000"/>
                  <a:gd name="connsiteY162" fmla="*/ 244323 h 5509858"/>
                  <a:gd name="connsiteX163" fmla="*/ 26654 w 2615000"/>
                  <a:gd name="connsiteY163" fmla="*/ 214708 h 5509858"/>
                  <a:gd name="connsiteX164" fmla="*/ 41461 w 2615000"/>
                  <a:gd name="connsiteY164" fmla="*/ 182132 h 5509858"/>
                  <a:gd name="connsiteX165" fmla="*/ 59230 w 2615000"/>
                  <a:gd name="connsiteY165" fmla="*/ 155479 h 5509858"/>
                  <a:gd name="connsiteX166" fmla="*/ 78480 w 2615000"/>
                  <a:gd name="connsiteY166" fmla="*/ 127344 h 5509858"/>
                  <a:gd name="connsiteX167" fmla="*/ 103653 w 2615000"/>
                  <a:gd name="connsiteY167" fmla="*/ 102172 h 5509858"/>
                  <a:gd name="connsiteX168" fmla="*/ 128825 w 2615000"/>
                  <a:gd name="connsiteY168" fmla="*/ 79960 h 5509858"/>
                  <a:gd name="connsiteX169" fmla="*/ 153998 w 2615000"/>
                  <a:gd name="connsiteY169" fmla="*/ 60711 h 5509858"/>
                  <a:gd name="connsiteX170" fmla="*/ 183613 w 2615000"/>
                  <a:gd name="connsiteY170" fmla="*/ 42942 h 5509858"/>
                  <a:gd name="connsiteX171" fmla="*/ 213228 w 2615000"/>
                  <a:gd name="connsiteY171" fmla="*/ 28134 h 5509858"/>
                  <a:gd name="connsiteX172" fmla="*/ 245804 w 2615000"/>
                  <a:gd name="connsiteY172" fmla="*/ 14808 h 5509858"/>
                  <a:gd name="connsiteX173" fmla="*/ 281342 w 2615000"/>
                  <a:gd name="connsiteY173" fmla="*/ 5923 h 55098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615000" h="5509858">
                    <a:moveTo>
                      <a:pt x="310957" y="39981"/>
                    </a:moveTo>
                    <a:lnTo>
                      <a:pt x="282822" y="45904"/>
                    </a:lnTo>
                    <a:lnTo>
                      <a:pt x="256169" y="53308"/>
                    </a:lnTo>
                    <a:lnTo>
                      <a:pt x="228035" y="62192"/>
                    </a:lnTo>
                    <a:lnTo>
                      <a:pt x="202862" y="75519"/>
                    </a:lnTo>
                    <a:lnTo>
                      <a:pt x="179170" y="90327"/>
                    </a:lnTo>
                    <a:lnTo>
                      <a:pt x="156959" y="105134"/>
                    </a:lnTo>
                    <a:lnTo>
                      <a:pt x="136228" y="124384"/>
                    </a:lnTo>
                    <a:lnTo>
                      <a:pt x="116979" y="145114"/>
                    </a:lnTo>
                    <a:lnTo>
                      <a:pt x="99210" y="167325"/>
                    </a:lnTo>
                    <a:lnTo>
                      <a:pt x="85883" y="192498"/>
                    </a:lnTo>
                    <a:lnTo>
                      <a:pt x="74037" y="217671"/>
                    </a:lnTo>
                    <a:lnTo>
                      <a:pt x="63672" y="244324"/>
                    </a:lnTo>
                    <a:lnTo>
                      <a:pt x="56268" y="272458"/>
                    </a:lnTo>
                    <a:lnTo>
                      <a:pt x="51826" y="302073"/>
                    </a:lnTo>
                    <a:lnTo>
                      <a:pt x="48864" y="331688"/>
                    </a:lnTo>
                    <a:lnTo>
                      <a:pt x="48864" y="5179653"/>
                    </a:lnTo>
                    <a:lnTo>
                      <a:pt x="51826" y="5209268"/>
                    </a:lnTo>
                    <a:lnTo>
                      <a:pt x="56268" y="5238883"/>
                    </a:lnTo>
                    <a:lnTo>
                      <a:pt x="63672" y="5267017"/>
                    </a:lnTo>
                    <a:lnTo>
                      <a:pt x="74037" y="5293670"/>
                    </a:lnTo>
                    <a:lnTo>
                      <a:pt x="85883" y="5318843"/>
                    </a:lnTo>
                    <a:lnTo>
                      <a:pt x="99210" y="5341054"/>
                    </a:lnTo>
                    <a:lnTo>
                      <a:pt x="116979" y="5363265"/>
                    </a:lnTo>
                    <a:lnTo>
                      <a:pt x="136228" y="5385477"/>
                    </a:lnTo>
                    <a:lnTo>
                      <a:pt x="156959" y="5403246"/>
                    </a:lnTo>
                    <a:lnTo>
                      <a:pt x="179170" y="5421015"/>
                    </a:lnTo>
                    <a:lnTo>
                      <a:pt x="202862" y="5435822"/>
                    </a:lnTo>
                    <a:lnTo>
                      <a:pt x="228035" y="5447668"/>
                    </a:lnTo>
                    <a:lnTo>
                      <a:pt x="256169" y="5458033"/>
                    </a:lnTo>
                    <a:lnTo>
                      <a:pt x="282822" y="5465437"/>
                    </a:lnTo>
                    <a:lnTo>
                      <a:pt x="310957" y="5468399"/>
                    </a:lnTo>
                    <a:lnTo>
                      <a:pt x="340571" y="5469879"/>
                    </a:lnTo>
                    <a:lnTo>
                      <a:pt x="2272947" y="5469879"/>
                    </a:lnTo>
                    <a:lnTo>
                      <a:pt x="2304042" y="5468399"/>
                    </a:lnTo>
                    <a:lnTo>
                      <a:pt x="2330696" y="5465437"/>
                    </a:lnTo>
                    <a:lnTo>
                      <a:pt x="2360311" y="5458033"/>
                    </a:lnTo>
                    <a:lnTo>
                      <a:pt x="2385484" y="5447668"/>
                    </a:lnTo>
                    <a:lnTo>
                      <a:pt x="2413618" y="5435822"/>
                    </a:lnTo>
                    <a:lnTo>
                      <a:pt x="2435829" y="5421015"/>
                    </a:lnTo>
                    <a:lnTo>
                      <a:pt x="2458040" y="5403246"/>
                    </a:lnTo>
                    <a:lnTo>
                      <a:pt x="2480252" y="5385477"/>
                    </a:lnTo>
                    <a:lnTo>
                      <a:pt x="2498020" y="5363265"/>
                    </a:lnTo>
                    <a:lnTo>
                      <a:pt x="2515789" y="5341054"/>
                    </a:lnTo>
                    <a:lnTo>
                      <a:pt x="2530597" y="5318843"/>
                    </a:lnTo>
                    <a:lnTo>
                      <a:pt x="2542443" y="5293670"/>
                    </a:lnTo>
                    <a:lnTo>
                      <a:pt x="2552808" y="5267017"/>
                    </a:lnTo>
                    <a:lnTo>
                      <a:pt x="2557250" y="5238883"/>
                    </a:lnTo>
                    <a:lnTo>
                      <a:pt x="2561692" y="5209268"/>
                    </a:lnTo>
                    <a:lnTo>
                      <a:pt x="2564654" y="5179653"/>
                    </a:lnTo>
                    <a:lnTo>
                      <a:pt x="2564654" y="331688"/>
                    </a:lnTo>
                    <a:lnTo>
                      <a:pt x="2561692" y="302073"/>
                    </a:lnTo>
                    <a:lnTo>
                      <a:pt x="2557250" y="272458"/>
                    </a:lnTo>
                    <a:lnTo>
                      <a:pt x="2552808" y="244324"/>
                    </a:lnTo>
                    <a:lnTo>
                      <a:pt x="2542443" y="217671"/>
                    </a:lnTo>
                    <a:lnTo>
                      <a:pt x="2530597" y="192498"/>
                    </a:lnTo>
                    <a:lnTo>
                      <a:pt x="2515789" y="167325"/>
                    </a:lnTo>
                    <a:lnTo>
                      <a:pt x="2498020" y="145114"/>
                    </a:lnTo>
                    <a:lnTo>
                      <a:pt x="2480252" y="124384"/>
                    </a:lnTo>
                    <a:lnTo>
                      <a:pt x="2458040" y="105134"/>
                    </a:lnTo>
                    <a:lnTo>
                      <a:pt x="2435829" y="90327"/>
                    </a:lnTo>
                    <a:lnTo>
                      <a:pt x="2413618" y="75519"/>
                    </a:lnTo>
                    <a:lnTo>
                      <a:pt x="2385484" y="62192"/>
                    </a:lnTo>
                    <a:lnTo>
                      <a:pt x="2360311" y="53308"/>
                    </a:lnTo>
                    <a:lnTo>
                      <a:pt x="2330696" y="45904"/>
                    </a:lnTo>
                    <a:lnTo>
                      <a:pt x="2304042" y="39981"/>
                    </a:lnTo>
                    <a:lnTo>
                      <a:pt x="2272947" y="39981"/>
                    </a:lnTo>
                    <a:lnTo>
                      <a:pt x="2061200" y="39981"/>
                    </a:lnTo>
                    <a:lnTo>
                      <a:pt x="2049354" y="39981"/>
                    </a:lnTo>
                    <a:lnTo>
                      <a:pt x="2038989" y="42943"/>
                    </a:lnTo>
                    <a:lnTo>
                      <a:pt x="2028623" y="47385"/>
                    </a:lnTo>
                    <a:lnTo>
                      <a:pt x="2021220" y="54789"/>
                    </a:lnTo>
                    <a:lnTo>
                      <a:pt x="2013816" y="62192"/>
                    </a:lnTo>
                    <a:lnTo>
                      <a:pt x="2009374" y="72558"/>
                    </a:lnTo>
                    <a:lnTo>
                      <a:pt x="2006412" y="82923"/>
                    </a:lnTo>
                    <a:lnTo>
                      <a:pt x="2006412" y="94769"/>
                    </a:lnTo>
                    <a:lnTo>
                      <a:pt x="2004932" y="109576"/>
                    </a:lnTo>
                    <a:lnTo>
                      <a:pt x="2004932" y="124384"/>
                    </a:lnTo>
                    <a:lnTo>
                      <a:pt x="1994566" y="152518"/>
                    </a:lnTo>
                    <a:lnTo>
                      <a:pt x="1982720" y="177691"/>
                    </a:lnTo>
                    <a:lnTo>
                      <a:pt x="1961990" y="199902"/>
                    </a:lnTo>
                    <a:lnTo>
                      <a:pt x="1939778" y="217671"/>
                    </a:lnTo>
                    <a:lnTo>
                      <a:pt x="1914606" y="232478"/>
                    </a:lnTo>
                    <a:lnTo>
                      <a:pt x="1887952" y="239882"/>
                    </a:lnTo>
                    <a:lnTo>
                      <a:pt x="1873145" y="241363"/>
                    </a:lnTo>
                    <a:lnTo>
                      <a:pt x="1856857" y="241363"/>
                    </a:lnTo>
                    <a:lnTo>
                      <a:pt x="756662" y="241363"/>
                    </a:lnTo>
                    <a:lnTo>
                      <a:pt x="741854" y="241363"/>
                    </a:lnTo>
                    <a:lnTo>
                      <a:pt x="727047" y="239882"/>
                    </a:lnTo>
                    <a:lnTo>
                      <a:pt x="698912" y="232478"/>
                    </a:lnTo>
                    <a:lnTo>
                      <a:pt x="673740" y="217671"/>
                    </a:lnTo>
                    <a:lnTo>
                      <a:pt x="651528" y="199902"/>
                    </a:lnTo>
                    <a:lnTo>
                      <a:pt x="633759" y="177691"/>
                    </a:lnTo>
                    <a:lnTo>
                      <a:pt x="618952" y="152518"/>
                    </a:lnTo>
                    <a:lnTo>
                      <a:pt x="611548" y="124384"/>
                    </a:lnTo>
                    <a:lnTo>
                      <a:pt x="610068" y="109576"/>
                    </a:lnTo>
                    <a:lnTo>
                      <a:pt x="610068" y="94769"/>
                    </a:lnTo>
                    <a:lnTo>
                      <a:pt x="607106" y="82923"/>
                    </a:lnTo>
                    <a:lnTo>
                      <a:pt x="604145" y="72558"/>
                    </a:lnTo>
                    <a:lnTo>
                      <a:pt x="599702" y="62192"/>
                    </a:lnTo>
                    <a:lnTo>
                      <a:pt x="592299" y="54789"/>
                    </a:lnTo>
                    <a:lnTo>
                      <a:pt x="584895" y="47385"/>
                    </a:lnTo>
                    <a:lnTo>
                      <a:pt x="574530" y="42943"/>
                    </a:lnTo>
                    <a:lnTo>
                      <a:pt x="564164" y="39981"/>
                    </a:lnTo>
                    <a:lnTo>
                      <a:pt x="555280" y="39981"/>
                    </a:lnTo>
                    <a:lnTo>
                      <a:pt x="340571" y="39981"/>
                    </a:lnTo>
                    <a:close/>
                    <a:moveTo>
                      <a:pt x="315399" y="0"/>
                    </a:moveTo>
                    <a:lnTo>
                      <a:pt x="350937" y="0"/>
                    </a:lnTo>
                    <a:lnTo>
                      <a:pt x="2264063" y="0"/>
                    </a:lnTo>
                    <a:lnTo>
                      <a:pt x="2301082" y="0"/>
                    </a:lnTo>
                    <a:lnTo>
                      <a:pt x="2335139" y="5923"/>
                    </a:lnTo>
                    <a:lnTo>
                      <a:pt x="2367715" y="14808"/>
                    </a:lnTo>
                    <a:lnTo>
                      <a:pt x="2400292" y="28134"/>
                    </a:lnTo>
                    <a:lnTo>
                      <a:pt x="2429906" y="42942"/>
                    </a:lnTo>
                    <a:lnTo>
                      <a:pt x="2461002" y="60711"/>
                    </a:lnTo>
                    <a:lnTo>
                      <a:pt x="2487656" y="79960"/>
                    </a:lnTo>
                    <a:lnTo>
                      <a:pt x="2512828" y="102172"/>
                    </a:lnTo>
                    <a:lnTo>
                      <a:pt x="2535040" y="127344"/>
                    </a:lnTo>
                    <a:lnTo>
                      <a:pt x="2554289" y="155479"/>
                    </a:lnTo>
                    <a:lnTo>
                      <a:pt x="2572058" y="182132"/>
                    </a:lnTo>
                    <a:lnTo>
                      <a:pt x="2586866" y="214708"/>
                    </a:lnTo>
                    <a:lnTo>
                      <a:pt x="2600192" y="244323"/>
                    </a:lnTo>
                    <a:lnTo>
                      <a:pt x="2607596" y="279861"/>
                    </a:lnTo>
                    <a:lnTo>
                      <a:pt x="2612038" y="313918"/>
                    </a:lnTo>
                    <a:lnTo>
                      <a:pt x="2615000" y="349456"/>
                    </a:lnTo>
                    <a:lnTo>
                      <a:pt x="2615000" y="5161883"/>
                    </a:lnTo>
                    <a:lnTo>
                      <a:pt x="2612038" y="5195940"/>
                    </a:lnTo>
                    <a:lnTo>
                      <a:pt x="2607596" y="5231478"/>
                    </a:lnTo>
                    <a:lnTo>
                      <a:pt x="2600192" y="5264054"/>
                    </a:lnTo>
                    <a:lnTo>
                      <a:pt x="2586866" y="5296631"/>
                    </a:lnTo>
                    <a:lnTo>
                      <a:pt x="2572058" y="5329207"/>
                    </a:lnTo>
                    <a:lnTo>
                      <a:pt x="2554289" y="5355861"/>
                    </a:lnTo>
                    <a:lnTo>
                      <a:pt x="2535040" y="5383995"/>
                    </a:lnTo>
                    <a:lnTo>
                      <a:pt x="2512828" y="5407687"/>
                    </a:lnTo>
                    <a:lnTo>
                      <a:pt x="2487656" y="5431379"/>
                    </a:lnTo>
                    <a:lnTo>
                      <a:pt x="2461002" y="5450628"/>
                    </a:lnTo>
                    <a:lnTo>
                      <a:pt x="2429906" y="5468397"/>
                    </a:lnTo>
                    <a:lnTo>
                      <a:pt x="2400292" y="5483205"/>
                    </a:lnTo>
                    <a:lnTo>
                      <a:pt x="2367715" y="5495051"/>
                    </a:lnTo>
                    <a:lnTo>
                      <a:pt x="2335139" y="5502455"/>
                    </a:lnTo>
                    <a:lnTo>
                      <a:pt x="2301082" y="5508378"/>
                    </a:lnTo>
                    <a:lnTo>
                      <a:pt x="2264063" y="5509858"/>
                    </a:lnTo>
                    <a:lnTo>
                      <a:pt x="350937" y="5509858"/>
                    </a:lnTo>
                    <a:lnTo>
                      <a:pt x="315399" y="5508378"/>
                    </a:lnTo>
                    <a:lnTo>
                      <a:pt x="281342" y="5502455"/>
                    </a:lnTo>
                    <a:lnTo>
                      <a:pt x="245804" y="5495051"/>
                    </a:lnTo>
                    <a:lnTo>
                      <a:pt x="213228" y="5483205"/>
                    </a:lnTo>
                    <a:lnTo>
                      <a:pt x="183613" y="5468397"/>
                    </a:lnTo>
                    <a:lnTo>
                      <a:pt x="153998" y="5450628"/>
                    </a:lnTo>
                    <a:lnTo>
                      <a:pt x="128825" y="5431379"/>
                    </a:lnTo>
                    <a:lnTo>
                      <a:pt x="103653" y="5407687"/>
                    </a:lnTo>
                    <a:lnTo>
                      <a:pt x="78480" y="5383995"/>
                    </a:lnTo>
                    <a:lnTo>
                      <a:pt x="59230" y="5355861"/>
                    </a:lnTo>
                    <a:lnTo>
                      <a:pt x="41461" y="5329207"/>
                    </a:lnTo>
                    <a:lnTo>
                      <a:pt x="26654" y="5296631"/>
                    </a:lnTo>
                    <a:lnTo>
                      <a:pt x="16288" y="5264054"/>
                    </a:lnTo>
                    <a:lnTo>
                      <a:pt x="7404" y="5231478"/>
                    </a:lnTo>
                    <a:lnTo>
                      <a:pt x="1481" y="5195940"/>
                    </a:lnTo>
                    <a:lnTo>
                      <a:pt x="0" y="5161883"/>
                    </a:lnTo>
                    <a:lnTo>
                      <a:pt x="0" y="349456"/>
                    </a:lnTo>
                    <a:lnTo>
                      <a:pt x="1481" y="313918"/>
                    </a:lnTo>
                    <a:lnTo>
                      <a:pt x="7404" y="279861"/>
                    </a:lnTo>
                    <a:lnTo>
                      <a:pt x="16288" y="244323"/>
                    </a:lnTo>
                    <a:lnTo>
                      <a:pt x="26654" y="214708"/>
                    </a:lnTo>
                    <a:lnTo>
                      <a:pt x="41461" y="182132"/>
                    </a:lnTo>
                    <a:lnTo>
                      <a:pt x="59230" y="155479"/>
                    </a:lnTo>
                    <a:lnTo>
                      <a:pt x="78480" y="127344"/>
                    </a:lnTo>
                    <a:lnTo>
                      <a:pt x="103653" y="102172"/>
                    </a:lnTo>
                    <a:lnTo>
                      <a:pt x="128825" y="79960"/>
                    </a:lnTo>
                    <a:lnTo>
                      <a:pt x="153998" y="60711"/>
                    </a:lnTo>
                    <a:lnTo>
                      <a:pt x="183613" y="42942"/>
                    </a:lnTo>
                    <a:lnTo>
                      <a:pt x="213228" y="28134"/>
                    </a:lnTo>
                    <a:lnTo>
                      <a:pt x="245804" y="14808"/>
                    </a:lnTo>
                    <a:lnTo>
                      <a:pt x="281342" y="5923"/>
                    </a:lnTo>
                    <a:close/>
                  </a:path>
                </a:pathLst>
              </a:custGeom>
              <a:solidFill>
                <a:srgbClr val="0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5" name="Freeform 19">
                <a:extLst>
                  <a:ext uri="{FF2B5EF4-FFF2-40B4-BE49-F238E27FC236}">
                    <a16:creationId xmlns:a16="http://schemas.microsoft.com/office/drawing/2014/main" id="{FF42148F-D1DE-4773-8B74-35EF53DA96A3}"/>
                  </a:ext>
                </a:extLst>
              </p:cNvPr>
              <p:cNvSpPr>
                <a:spLocks/>
              </p:cNvSpPr>
              <p:nvPr/>
            </p:nvSpPr>
            <p:spPr bwMode="auto">
              <a:xfrm>
                <a:off x="8086696" y="764397"/>
                <a:ext cx="347976" cy="37019"/>
              </a:xfrm>
              <a:custGeom>
                <a:avLst/>
                <a:gdLst>
                  <a:gd name="T0" fmla="*/ 222 w 235"/>
                  <a:gd name="T1" fmla="*/ 25 h 25"/>
                  <a:gd name="T2" fmla="*/ 11 w 235"/>
                  <a:gd name="T3" fmla="*/ 25 h 25"/>
                  <a:gd name="T4" fmla="*/ 11 w 235"/>
                  <a:gd name="T5" fmla="*/ 25 h 25"/>
                  <a:gd name="T6" fmla="*/ 8 w 235"/>
                  <a:gd name="T7" fmla="*/ 23 h 25"/>
                  <a:gd name="T8" fmla="*/ 3 w 235"/>
                  <a:gd name="T9" fmla="*/ 22 h 25"/>
                  <a:gd name="T10" fmla="*/ 1 w 235"/>
                  <a:gd name="T11" fmla="*/ 17 h 25"/>
                  <a:gd name="T12" fmla="*/ 0 w 235"/>
                  <a:gd name="T13" fmla="*/ 12 h 25"/>
                  <a:gd name="T14" fmla="*/ 0 w 235"/>
                  <a:gd name="T15" fmla="*/ 12 h 25"/>
                  <a:gd name="T16" fmla="*/ 0 w 235"/>
                  <a:gd name="T17" fmla="*/ 12 h 25"/>
                  <a:gd name="T18" fmla="*/ 1 w 235"/>
                  <a:gd name="T19" fmla="*/ 8 h 25"/>
                  <a:gd name="T20" fmla="*/ 3 w 235"/>
                  <a:gd name="T21" fmla="*/ 3 h 25"/>
                  <a:gd name="T22" fmla="*/ 8 w 235"/>
                  <a:gd name="T23" fmla="*/ 2 h 25"/>
                  <a:gd name="T24" fmla="*/ 11 w 235"/>
                  <a:gd name="T25" fmla="*/ 0 h 25"/>
                  <a:gd name="T26" fmla="*/ 222 w 235"/>
                  <a:gd name="T27" fmla="*/ 0 h 25"/>
                  <a:gd name="T28" fmla="*/ 222 w 235"/>
                  <a:gd name="T29" fmla="*/ 0 h 25"/>
                  <a:gd name="T30" fmla="*/ 227 w 235"/>
                  <a:gd name="T31" fmla="*/ 2 h 25"/>
                  <a:gd name="T32" fmla="*/ 232 w 235"/>
                  <a:gd name="T33" fmla="*/ 3 h 25"/>
                  <a:gd name="T34" fmla="*/ 234 w 235"/>
                  <a:gd name="T35" fmla="*/ 8 h 25"/>
                  <a:gd name="T36" fmla="*/ 235 w 235"/>
                  <a:gd name="T37" fmla="*/ 12 h 25"/>
                  <a:gd name="T38" fmla="*/ 235 w 235"/>
                  <a:gd name="T39" fmla="*/ 12 h 25"/>
                  <a:gd name="T40" fmla="*/ 235 w 235"/>
                  <a:gd name="T41" fmla="*/ 12 h 25"/>
                  <a:gd name="T42" fmla="*/ 234 w 235"/>
                  <a:gd name="T43" fmla="*/ 17 h 25"/>
                  <a:gd name="T44" fmla="*/ 232 w 235"/>
                  <a:gd name="T45" fmla="*/ 22 h 25"/>
                  <a:gd name="T46" fmla="*/ 227 w 235"/>
                  <a:gd name="T47" fmla="*/ 23 h 25"/>
                  <a:gd name="T48" fmla="*/ 222 w 235"/>
                  <a:gd name="T49" fmla="*/ 25 h 25"/>
                  <a:gd name="T50" fmla="*/ 222 w 235"/>
                  <a:gd name="T51" fmla="*/ 25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235" h="25">
                    <a:moveTo>
                      <a:pt x="222" y="25"/>
                    </a:moveTo>
                    <a:lnTo>
                      <a:pt x="11" y="25"/>
                    </a:lnTo>
                    <a:lnTo>
                      <a:pt x="11" y="25"/>
                    </a:lnTo>
                    <a:lnTo>
                      <a:pt x="8" y="23"/>
                    </a:lnTo>
                    <a:lnTo>
                      <a:pt x="3" y="22"/>
                    </a:lnTo>
                    <a:lnTo>
                      <a:pt x="1" y="17"/>
                    </a:lnTo>
                    <a:lnTo>
                      <a:pt x="0" y="12"/>
                    </a:lnTo>
                    <a:lnTo>
                      <a:pt x="0" y="12"/>
                    </a:lnTo>
                    <a:lnTo>
                      <a:pt x="0" y="12"/>
                    </a:lnTo>
                    <a:lnTo>
                      <a:pt x="1" y="8"/>
                    </a:lnTo>
                    <a:lnTo>
                      <a:pt x="3" y="3"/>
                    </a:lnTo>
                    <a:lnTo>
                      <a:pt x="8" y="2"/>
                    </a:lnTo>
                    <a:lnTo>
                      <a:pt x="11" y="0"/>
                    </a:lnTo>
                    <a:lnTo>
                      <a:pt x="222" y="0"/>
                    </a:lnTo>
                    <a:lnTo>
                      <a:pt x="222" y="0"/>
                    </a:lnTo>
                    <a:lnTo>
                      <a:pt x="227" y="2"/>
                    </a:lnTo>
                    <a:lnTo>
                      <a:pt x="232" y="3"/>
                    </a:lnTo>
                    <a:lnTo>
                      <a:pt x="234" y="8"/>
                    </a:lnTo>
                    <a:lnTo>
                      <a:pt x="235" y="12"/>
                    </a:lnTo>
                    <a:lnTo>
                      <a:pt x="235" y="12"/>
                    </a:lnTo>
                    <a:lnTo>
                      <a:pt x="235" y="12"/>
                    </a:lnTo>
                    <a:lnTo>
                      <a:pt x="234" y="17"/>
                    </a:lnTo>
                    <a:lnTo>
                      <a:pt x="232" y="22"/>
                    </a:lnTo>
                    <a:lnTo>
                      <a:pt x="227" y="23"/>
                    </a:lnTo>
                    <a:lnTo>
                      <a:pt x="222" y="25"/>
                    </a:lnTo>
                    <a:lnTo>
                      <a:pt x="222" y="25"/>
                    </a:lnTo>
                    <a:close/>
                  </a:path>
                </a:pathLst>
              </a:custGeom>
              <a:solidFill>
                <a:srgbClr val="17101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6" name="Freeform 20">
                <a:extLst>
                  <a:ext uri="{FF2B5EF4-FFF2-40B4-BE49-F238E27FC236}">
                    <a16:creationId xmlns:a16="http://schemas.microsoft.com/office/drawing/2014/main" id="{12657A43-0CA0-414A-B000-EB7C26F72899}"/>
                  </a:ext>
                </a:extLst>
              </p:cNvPr>
              <p:cNvSpPr>
                <a:spLocks/>
              </p:cNvSpPr>
              <p:nvPr/>
            </p:nvSpPr>
            <p:spPr bwMode="auto">
              <a:xfrm>
                <a:off x="8517594" y="742185"/>
                <a:ext cx="81442" cy="81442"/>
              </a:xfrm>
              <a:custGeom>
                <a:avLst/>
                <a:gdLst>
                  <a:gd name="T0" fmla="*/ 55 w 55"/>
                  <a:gd name="T1" fmla="*/ 27 h 55"/>
                  <a:gd name="T2" fmla="*/ 55 w 55"/>
                  <a:gd name="T3" fmla="*/ 27 h 55"/>
                  <a:gd name="T4" fmla="*/ 54 w 55"/>
                  <a:gd name="T5" fmla="*/ 33 h 55"/>
                  <a:gd name="T6" fmla="*/ 52 w 55"/>
                  <a:gd name="T7" fmla="*/ 38 h 55"/>
                  <a:gd name="T8" fmla="*/ 50 w 55"/>
                  <a:gd name="T9" fmla="*/ 42 h 55"/>
                  <a:gd name="T10" fmla="*/ 47 w 55"/>
                  <a:gd name="T11" fmla="*/ 47 h 55"/>
                  <a:gd name="T12" fmla="*/ 42 w 55"/>
                  <a:gd name="T13" fmla="*/ 50 h 55"/>
                  <a:gd name="T14" fmla="*/ 38 w 55"/>
                  <a:gd name="T15" fmla="*/ 52 h 55"/>
                  <a:gd name="T16" fmla="*/ 33 w 55"/>
                  <a:gd name="T17" fmla="*/ 54 h 55"/>
                  <a:gd name="T18" fmla="*/ 27 w 55"/>
                  <a:gd name="T19" fmla="*/ 55 h 55"/>
                  <a:gd name="T20" fmla="*/ 27 w 55"/>
                  <a:gd name="T21" fmla="*/ 55 h 55"/>
                  <a:gd name="T22" fmla="*/ 22 w 55"/>
                  <a:gd name="T23" fmla="*/ 54 h 55"/>
                  <a:gd name="T24" fmla="*/ 17 w 55"/>
                  <a:gd name="T25" fmla="*/ 52 h 55"/>
                  <a:gd name="T26" fmla="*/ 11 w 55"/>
                  <a:gd name="T27" fmla="*/ 50 h 55"/>
                  <a:gd name="T28" fmla="*/ 8 w 55"/>
                  <a:gd name="T29" fmla="*/ 47 h 55"/>
                  <a:gd name="T30" fmla="*/ 5 w 55"/>
                  <a:gd name="T31" fmla="*/ 42 h 55"/>
                  <a:gd name="T32" fmla="*/ 3 w 55"/>
                  <a:gd name="T33" fmla="*/ 38 h 55"/>
                  <a:gd name="T34" fmla="*/ 1 w 55"/>
                  <a:gd name="T35" fmla="*/ 33 h 55"/>
                  <a:gd name="T36" fmla="*/ 0 w 55"/>
                  <a:gd name="T37" fmla="*/ 27 h 55"/>
                  <a:gd name="T38" fmla="*/ 0 w 55"/>
                  <a:gd name="T39" fmla="*/ 27 h 55"/>
                  <a:gd name="T40" fmla="*/ 1 w 55"/>
                  <a:gd name="T41" fmla="*/ 22 h 55"/>
                  <a:gd name="T42" fmla="*/ 3 w 55"/>
                  <a:gd name="T43" fmla="*/ 17 h 55"/>
                  <a:gd name="T44" fmla="*/ 5 w 55"/>
                  <a:gd name="T45" fmla="*/ 11 h 55"/>
                  <a:gd name="T46" fmla="*/ 8 w 55"/>
                  <a:gd name="T47" fmla="*/ 8 h 55"/>
                  <a:gd name="T48" fmla="*/ 11 w 55"/>
                  <a:gd name="T49" fmla="*/ 5 h 55"/>
                  <a:gd name="T50" fmla="*/ 17 w 55"/>
                  <a:gd name="T51" fmla="*/ 3 h 55"/>
                  <a:gd name="T52" fmla="*/ 22 w 55"/>
                  <a:gd name="T53" fmla="*/ 1 h 55"/>
                  <a:gd name="T54" fmla="*/ 27 w 55"/>
                  <a:gd name="T55" fmla="*/ 0 h 55"/>
                  <a:gd name="T56" fmla="*/ 27 w 55"/>
                  <a:gd name="T57" fmla="*/ 0 h 55"/>
                  <a:gd name="T58" fmla="*/ 33 w 55"/>
                  <a:gd name="T59" fmla="*/ 1 h 55"/>
                  <a:gd name="T60" fmla="*/ 38 w 55"/>
                  <a:gd name="T61" fmla="*/ 3 h 55"/>
                  <a:gd name="T62" fmla="*/ 42 w 55"/>
                  <a:gd name="T63" fmla="*/ 5 h 55"/>
                  <a:gd name="T64" fmla="*/ 47 w 55"/>
                  <a:gd name="T65" fmla="*/ 8 h 55"/>
                  <a:gd name="T66" fmla="*/ 50 w 55"/>
                  <a:gd name="T67" fmla="*/ 11 h 55"/>
                  <a:gd name="T68" fmla="*/ 52 w 55"/>
                  <a:gd name="T69" fmla="*/ 17 h 55"/>
                  <a:gd name="T70" fmla="*/ 54 w 55"/>
                  <a:gd name="T71" fmla="*/ 22 h 55"/>
                  <a:gd name="T72" fmla="*/ 55 w 55"/>
                  <a:gd name="T73" fmla="*/ 27 h 55"/>
                  <a:gd name="T74" fmla="*/ 55 w 55"/>
                  <a:gd name="T75" fmla="*/ 27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55" h="55">
                    <a:moveTo>
                      <a:pt x="55" y="27"/>
                    </a:moveTo>
                    <a:lnTo>
                      <a:pt x="55" y="27"/>
                    </a:lnTo>
                    <a:lnTo>
                      <a:pt x="54" y="33"/>
                    </a:lnTo>
                    <a:lnTo>
                      <a:pt x="52" y="38"/>
                    </a:lnTo>
                    <a:lnTo>
                      <a:pt x="50" y="42"/>
                    </a:lnTo>
                    <a:lnTo>
                      <a:pt x="47" y="47"/>
                    </a:lnTo>
                    <a:lnTo>
                      <a:pt x="42" y="50"/>
                    </a:lnTo>
                    <a:lnTo>
                      <a:pt x="38" y="52"/>
                    </a:lnTo>
                    <a:lnTo>
                      <a:pt x="33" y="54"/>
                    </a:lnTo>
                    <a:lnTo>
                      <a:pt x="27" y="55"/>
                    </a:lnTo>
                    <a:lnTo>
                      <a:pt x="27" y="55"/>
                    </a:lnTo>
                    <a:lnTo>
                      <a:pt x="22" y="54"/>
                    </a:lnTo>
                    <a:lnTo>
                      <a:pt x="17" y="52"/>
                    </a:lnTo>
                    <a:lnTo>
                      <a:pt x="11" y="50"/>
                    </a:lnTo>
                    <a:lnTo>
                      <a:pt x="8" y="47"/>
                    </a:lnTo>
                    <a:lnTo>
                      <a:pt x="5" y="42"/>
                    </a:lnTo>
                    <a:lnTo>
                      <a:pt x="3" y="38"/>
                    </a:lnTo>
                    <a:lnTo>
                      <a:pt x="1" y="33"/>
                    </a:lnTo>
                    <a:lnTo>
                      <a:pt x="0" y="27"/>
                    </a:lnTo>
                    <a:lnTo>
                      <a:pt x="0" y="27"/>
                    </a:lnTo>
                    <a:lnTo>
                      <a:pt x="1" y="22"/>
                    </a:lnTo>
                    <a:lnTo>
                      <a:pt x="3" y="17"/>
                    </a:lnTo>
                    <a:lnTo>
                      <a:pt x="5" y="11"/>
                    </a:lnTo>
                    <a:lnTo>
                      <a:pt x="8" y="8"/>
                    </a:lnTo>
                    <a:lnTo>
                      <a:pt x="11" y="5"/>
                    </a:lnTo>
                    <a:lnTo>
                      <a:pt x="17" y="3"/>
                    </a:lnTo>
                    <a:lnTo>
                      <a:pt x="22" y="1"/>
                    </a:lnTo>
                    <a:lnTo>
                      <a:pt x="27" y="0"/>
                    </a:lnTo>
                    <a:lnTo>
                      <a:pt x="27" y="0"/>
                    </a:lnTo>
                    <a:lnTo>
                      <a:pt x="33" y="1"/>
                    </a:lnTo>
                    <a:lnTo>
                      <a:pt x="38" y="3"/>
                    </a:lnTo>
                    <a:lnTo>
                      <a:pt x="42" y="5"/>
                    </a:lnTo>
                    <a:lnTo>
                      <a:pt x="47" y="8"/>
                    </a:lnTo>
                    <a:lnTo>
                      <a:pt x="50" y="11"/>
                    </a:lnTo>
                    <a:lnTo>
                      <a:pt x="52" y="17"/>
                    </a:lnTo>
                    <a:lnTo>
                      <a:pt x="54" y="22"/>
                    </a:lnTo>
                    <a:lnTo>
                      <a:pt x="55" y="27"/>
                    </a:lnTo>
                    <a:lnTo>
                      <a:pt x="55" y="27"/>
                    </a:lnTo>
                    <a:close/>
                  </a:path>
                </a:pathLst>
              </a:custGeom>
              <a:solidFill>
                <a:srgbClr val="12141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7" name="Freeform 21">
                <a:extLst>
                  <a:ext uri="{FF2B5EF4-FFF2-40B4-BE49-F238E27FC236}">
                    <a16:creationId xmlns:a16="http://schemas.microsoft.com/office/drawing/2014/main" id="{1531D82D-D3CD-488C-B334-4895CF5E5AC5}"/>
                  </a:ext>
                </a:extLst>
              </p:cNvPr>
              <p:cNvSpPr>
                <a:spLocks/>
              </p:cNvSpPr>
              <p:nvPr/>
            </p:nvSpPr>
            <p:spPr bwMode="auto">
              <a:xfrm>
                <a:off x="8564978" y="761435"/>
                <a:ext cx="26653" cy="29615"/>
              </a:xfrm>
              <a:custGeom>
                <a:avLst/>
                <a:gdLst>
                  <a:gd name="T0" fmla="*/ 18 w 18"/>
                  <a:gd name="T1" fmla="*/ 10 h 20"/>
                  <a:gd name="T2" fmla="*/ 18 w 18"/>
                  <a:gd name="T3" fmla="*/ 10 h 20"/>
                  <a:gd name="T4" fmla="*/ 18 w 18"/>
                  <a:gd name="T5" fmla="*/ 14 h 20"/>
                  <a:gd name="T6" fmla="*/ 16 w 18"/>
                  <a:gd name="T7" fmla="*/ 17 h 20"/>
                  <a:gd name="T8" fmla="*/ 13 w 18"/>
                  <a:gd name="T9" fmla="*/ 19 h 20"/>
                  <a:gd name="T10" fmla="*/ 10 w 18"/>
                  <a:gd name="T11" fmla="*/ 20 h 20"/>
                  <a:gd name="T12" fmla="*/ 10 w 18"/>
                  <a:gd name="T13" fmla="*/ 20 h 20"/>
                  <a:gd name="T14" fmla="*/ 5 w 18"/>
                  <a:gd name="T15" fmla="*/ 19 h 20"/>
                  <a:gd name="T16" fmla="*/ 3 w 18"/>
                  <a:gd name="T17" fmla="*/ 17 h 20"/>
                  <a:gd name="T18" fmla="*/ 0 w 18"/>
                  <a:gd name="T19" fmla="*/ 14 h 20"/>
                  <a:gd name="T20" fmla="*/ 0 w 18"/>
                  <a:gd name="T21" fmla="*/ 10 h 20"/>
                  <a:gd name="T22" fmla="*/ 0 w 18"/>
                  <a:gd name="T23" fmla="*/ 10 h 20"/>
                  <a:gd name="T24" fmla="*/ 0 w 18"/>
                  <a:gd name="T25" fmla="*/ 7 h 20"/>
                  <a:gd name="T26" fmla="*/ 3 w 18"/>
                  <a:gd name="T27" fmla="*/ 4 h 20"/>
                  <a:gd name="T28" fmla="*/ 5 w 18"/>
                  <a:gd name="T29" fmla="*/ 2 h 20"/>
                  <a:gd name="T30" fmla="*/ 10 w 18"/>
                  <a:gd name="T31" fmla="*/ 0 h 20"/>
                  <a:gd name="T32" fmla="*/ 10 w 18"/>
                  <a:gd name="T33" fmla="*/ 0 h 20"/>
                  <a:gd name="T34" fmla="*/ 13 w 18"/>
                  <a:gd name="T35" fmla="*/ 2 h 20"/>
                  <a:gd name="T36" fmla="*/ 16 w 18"/>
                  <a:gd name="T37" fmla="*/ 4 h 20"/>
                  <a:gd name="T38" fmla="*/ 18 w 18"/>
                  <a:gd name="T39" fmla="*/ 7 h 20"/>
                  <a:gd name="T40" fmla="*/ 18 w 18"/>
                  <a:gd name="T41" fmla="*/ 10 h 20"/>
                  <a:gd name="T42" fmla="*/ 18 w 18"/>
                  <a:gd name="T43" fmla="*/ 10 h 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8" h="20">
                    <a:moveTo>
                      <a:pt x="18" y="10"/>
                    </a:moveTo>
                    <a:lnTo>
                      <a:pt x="18" y="10"/>
                    </a:lnTo>
                    <a:lnTo>
                      <a:pt x="18" y="14"/>
                    </a:lnTo>
                    <a:lnTo>
                      <a:pt x="16" y="17"/>
                    </a:lnTo>
                    <a:lnTo>
                      <a:pt x="13" y="19"/>
                    </a:lnTo>
                    <a:lnTo>
                      <a:pt x="10" y="20"/>
                    </a:lnTo>
                    <a:lnTo>
                      <a:pt x="10" y="20"/>
                    </a:lnTo>
                    <a:lnTo>
                      <a:pt x="5" y="19"/>
                    </a:lnTo>
                    <a:lnTo>
                      <a:pt x="3" y="17"/>
                    </a:lnTo>
                    <a:lnTo>
                      <a:pt x="0" y="14"/>
                    </a:lnTo>
                    <a:lnTo>
                      <a:pt x="0" y="10"/>
                    </a:lnTo>
                    <a:lnTo>
                      <a:pt x="0" y="10"/>
                    </a:lnTo>
                    <a:lnTo>
                      <a:pt x="0" y="7"/>
                    </a:lnTo>
                    <a:lnTo>
                      <a:pt x="3" y="4"/>
                    </a:lnTo>
                    <a:lnTo>
                      <a:pt x="5" y="2"/>
                    </a:lnTo>
                    <a:lnTo>
                      <a:pt x="10" y="0"/>
                    </a:lnTo>
                    <a:lnTo>
                      <a:pt x="10" y="0"/>
                    </a:lnTo>
                    <a:lnTo>
                      <a:pt x="13" y="2"/>
                    </a:lnTo>
                    <a:lnTo>
                      <a:pt x="16" y="4"/>
                    </a:lnTo>
                    <a:lnTo>
                      <a:pt x="18" y="7"/>
                    </a:lnTo>
                    <a:lnTo>
                      <a:pt x="18" y="10"/>
                    </a:lnTo>
                    <a:lnTo>
                      <a:pt x="18" y="10"/>
                    </a:lnTo>
                    <a:close/>
                  </a:path>
                </a:pathLst>
              </a:custGeom>
              <a:solidFill>
                <a:srgbClr val="1E273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8" name="Freeform 22">
                <a:extLst>
                  <a:ext uri="{FF2B5EF4-FFF2-40B4-BE49-F238E27FC236}">
                    <a16:creationId xmlns:a16="http://schemas.microsoft.com/office/drawing/2014/main" id="{5410ECDD-F9B8-4084-9601-42B2EA015662}"/>
                  </a:ext>
                </a:extLst>
              </p:cNvPr>
              <p:cNvSpPr>
                <a:spLocks/>
              </p:cNvSpPr>
              <p:nvPr/>
            </p:nvSpPr>
            <p:spPr bwMode="auto">
              <a:xfrm>
                <a:off x="8562017" y="764397"/>
                <a:ext cx="25173" cy="22212"/>
              </a:xfrm>
              <a:custGeom>
                <a:avLst/>
                <a:gdLst>
                  <a:gd name="T0" fmla="*/ 17 w 17"/>
                  <a:gd name="T1" fmla="*/ 8 h 15"/>
                  <a:gd name="T2" fmla="*/ 17 w 17"/>
                  <a:gd name="T3" fmla="*/ 8 h 15"/>
                  <a:gd name="T4" fmla="*/ 17 w 17"/>
                  <a:gd name="T5" fmla="*/ 10 h 15"/>
                  <a:gd name="T6" fmla="*/ 15 w 17"/>
                  <a:gd name="T7" fmla="*/ 13 h 15"/>
                  <a:gd name="T8" fmla="*/ 12 w 17"/>
                  <a:gd name="T9" fmla="*/ 15 h 15"/>
                  <a:gd name="T10" fmla="*/ 8 w 17"/>
                  <a:gd name="T11" fmla="*/ 15 h 15"/>
                  <a:gd name="T12" fmla="*/ 8 w 17"/>
                  <a:gd name="T13" fmla="*/ 15 h 15"/>
                  <a:gd name="T14" fmla="*/ 5 w 17"/>
                  <a:gd name="T15" fmla="*/ 15 h 15"/>
                  <a:gd name="T16" fmla="*/ 3 w 17"/>
                  <a:gd name="T17" fmla="*/ 13 h 15"/>
                  <a:gd name="T18" fmla="*/ 2 w 17"/>
                  <a:gd name="T19" fmla="*/ 10 h 15"/>
                  <a:gd name="T20" fmla="*/ 0 w 17"/>
                  <a:gd name="T21" fmla="*/ 8 h 15"/>
                  <a:gd name="T22" fmla="*/ 0 w 17"/>
                  <a:gd name="T23" fmla="*/ 8 h 15"/>
                  <a:gd name="T24" fmla="*/ 2 w 17"/>
                  <a:gd name="T25" fmla="*/ 5 h 15"/>
                  <a:gd name="T26" fmla="*/ 3 w 17"/>
                  <a:gd name="T27" fmla="*/ 2 h 15"/>
                  <a:gd name="T28" fmla="*/ 5 w 17"/>
                  <a:gd name="T29" fmla="*/ 0 h 15"/>
                  <a:gd name="T30" fmla="*/ 8 w 17"/>
                  <a:gd name="T31" fmla="*/ 0 h 15"/>
                  <a:gd name="T32" fmla="*/ 8 w 17"/>
                  <a:gd name="T33" fmla="*/ 0 h 15"/>
                  <a:gd name="T34" fmla="*/ 12 w 17"/>
                  <a:gd name="T35" fmla="*/ 0 h 15"/>
                  <a:gd name="T36" fmla="*/ 15 w 17"/>
                  <a:gd name="T37" fmla="*/ 2 h 15"/>
                  <a:gd name="T38" fmla="*/ 17 w 17"/>
                  <a:gd name="T39" fmla="*/ 5 h 15"/>
                  <a:gd name="T40" fmla="*/ 17 w 17"/>
                  <a:gd name="T41" fmla="*/ 8 h 15"/>
                  <a:gd name="T42" fmla="*/ 17 w 17"/>
                  <a:gd name="T43" fmla="*/ 8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7" h="15">
                    <a:moveTo>
                      <a:pt x="17" y="8"/>
                    </a:moveTo>
                    <a:lnTo>
                      <a:pt x="17" y="8"/>
                    </a:lnTo>
                    <a:lnTo>
                      <a:pt x="17" y="10"/>
                    </a:lnTo>
                    <a:lnTo>
                      <a:pt x="15" y="13"/>
                    </a:lnTo>
                    <a:lnTo>
                      <a:pt x="12" y="15"/>
                    </a:lnTo>
                    <a:lnTo>
                      <a:pt x="8" y="15"/>
                    </a:lnTo>
                    <a:lnTo>
                      <a:pt x="8" y="15"/>
                    </a:lnTo>
                    <a:lnTo>
                      <a:pt x="5" y="15"/>
                    </a:lnTo>
                    <a:lnTo>
                      <a:pt x="3" y="13"/>
                    </a:lnTo>
                    <a:lnTo>
                      <a:pt x="2" y="10"/>
                    </a:lnTo>
                    <a:lnTo>
                      <a:pt x="0" y="8"/>
                    </a:lnTo>
                    <a:lnTo>
                      <a:pt x="0" y="8"/>
                    </a:lnTo>
                    <a:lnTo>
                      <a:pt x="2" y="5"/>
                    </a:lnTo>
                    <a:lnTo>
                      <a:pt x="3" y="2"/>
                    </a:lnTo>
                    <a:lnTo>
                      <a:pt x="5" y="0"/>
                    </a:lnTo>
                    <a:lnTo>
                      <a:pt x="8" y="0"/>
                    </a:lnTo>
                    <a:lnTo>
                      <a:pt x="8" y="0"/>
                    </a:lnTo>
                    <a:lnTo>
                      <a:pt x="12" y="0"/>
                    </a:lnTo>
                    <a:lnTo>
                      <a:pt x="15" y="2"/>
                    </a:lnTo>
                    <a:lnTo>
                      <a:pt x="17" y="5"/>
                    </a:lnTo>
                    <a:lnTo>
                      <a:pt x="17" y="8"/>
                    </a:lnTo>
                    <a:lnTo>
                      <a:pt x="17" y="8"/>
                    </a:lnTo>
                    <a:close/>
                  </a:path>
                </a:pathLst>
              </a:custGeom>
              <a:solidFill>
                <a:srgbClr val="2233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9" name="Freeform 23">
                <a:extLst>
                  <a:ext uri="{FF2B5EF4-FFF2-40B4-BE49-F238E27FC236}">
                    <a16:creationId xmlns:a16="http://schemas.microsoft.com/office/drawing/2014/main" id="{6417BD33-694A-40F6-A729-69E16F7448F7}"/>
                  </a:ext>
                </a:extLst>
              </p:cNvPr>
              <p:cNvSpPr>
                <a:spLocks/>
              </p:cNvSpPr>
              <p:nvPr/>
            </p:nvSpPr>
            <p:spPr bwMode="auto">
              <a:xfrm>
                <a:off x="8566458" y="768839"/>
                <a:ext cx="10366" cy="13327"/>
              </a:xfrm>
              <a:custGeom>
                <a:avLst/>
                <a:gdLst>
                  <a:gd name="T0" fmla="*/ 7 w 7"/>
                  <a:gd name="T1" fmla="*/ 5 h 9"/>
                  <a:gd name="T2" fmla="*/ 7 w 7"/>
                  <a:gd name="T3" fmla="*/ 5 h 9"/>
                  <a:gd name="T4" fmla="*/ 7 w 7"/>
                  <a:gd name="T5" fmla="*/ 7 h 9"/>
                  <a:gd name="T6" fmla="*/ 4 w 7"/>
                  <a:gd name="T7" fmla="*/ 9 h 9"/>
                  <a:gd name="T8" fmla="*/ 4 w 7"/>
                  <a:gd name="T9" fmla="*/ 9 h 9"/>
                  <a:gd name="T10" fmla="*/ 0 w 7"/>
                  <a:gd name="T11" fmla="*/ 7 h 9"/>
                  <a:gd name="T12" fmla="*/ 0 w 7"/>
                  <a:gd name="T13" fmla="*/ 5 h 9"/>
                  <a:gd name="T14" fmla="*/ 0 w 7"/>
                  <a:gd name="T15" fmla="*/ 5 h 9"/>
                  <a:gd name="T16" fmla="*/ 0 w 7"/>
                  <a:gd name="T17" fmla="*/ 2 h 9"/>
                  <a:gd name="T18" fmla="*/ 4 w 7"/>
                  <a:gd name="T19" fmla="*/ 0 h 9"/>
                  <a:gd name="T20" fmla="*/ 4 w 7"/>
                  <a:gd name="T21" fmla="*/ 0 h 9"/>
                  <a:gd name="T22" fmla="*/ 7 w 7"/>
                  <a:gd name="T23" fmla="*/ 2 h 9"/>
                  <a:gd name="T24" fmla="*/ 7 w 7"/>
                  <a:gd name="T25" fmla="*/ 5 h 9"/>
                  <a:gd name="T26" fmla="*/ 7 w 7"/>
                  <a:gd name="T27" fmla="*/ 5 h 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7" h="9">
                    <a:moveTo>
                      <a:pt x="7" y="5"/>
                    </a:moveTo>
                    <a:lnTo>
                      <a:pt x="7" y="5"/>
                    </a:lnTo>
                    <a:lnTo>
                      <a:pt x="7" y="7"/>
                    </a:lnTo>
                    <a:lnTo>
                      <a:pt x="4" y="9"/>
                    </a:lnTo>
                    <a:lnTo>
                      <a:pt x="4" y="9"/>
                    </a:lnTo>
                    <a:lnTo>
                      <a:pt x="0" y="7"/>
                    </a:lnTo>
                    <a:lnTo>
                      <a:pt x="0" y="5"/>
                    </a:lnTo>
                    <a:lnTo>
                      <a:pt x="0" y="5"/>
                    </a:lnTo>
                    <a:lnTo>
                      <a:pt x="0" y="2"/>
                    </a:lnTo>
                    <a:lnTo>
                      <a:pt x="4" y="0"/>
                    </a:lnTo>
                    <a:lnTo>
                      <a:pt x="4" y="0"/>
                    </a:lnTo>
                    <a:lnTo>
                      <a:pt x="7" y="2"/>
                    </a:lnTo>
                    <a:lnTo>
                      <a:pt x="7" y="5"/>
                    </a:lnTo>
                    <a:lnTo>
                      <a:pt x="7" y="5"/>
                    </a:lnTo>
                    <a:close/>
                  </a:path>
                </a:pathLst>
              </a:custGeom>
              <a:solidFill>
                <a:srgbClr val="2F4C6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0" name="Freeform 24">
                <a:extLst>
                  <a:ext uri="{FF2B5EF4-FFF2-40B4-BE49-F238E27FC236}">
                    <a16:creationId xmlns:a16="http://schemas.microsoft.com/office/drawing/2014/main" id="{568776CE-DE7B-4315-8544-862113D8734C}"/>
                  </a:ext>
                </a:extLst>
              </p:cNvPr>
              <p:cNvSpPr>
                <a:spLocks/>
              </p:cNvSpPr>
              <p:nvPr/>
            </p:nvSpPr>
            <p:spPr bwMode="auto">
              <a:xfrm>
                <a:off x="8529440" y="767359"/>
                <a:ext cx="22212" cy="29615"/>
              </a:xfrm>
              <a:custGeom>
                <a:avLst/>
                <a:gdLst>
                  <a:gd name="T0" fmla="*/ 15 w 15"/>
                  <a:gd name="T1" fmla="*/ 10 h 20"/>
                  <a:gd name="T2" fmla="*/ 15 w 15"/>
                  <a:gd name="T3" fmla="*/ 10 h 20"/>
                  <a:gd name="T4" fmla="*/ 14 w 15"/>
                  <a:gd name="T5" fmla="*/ 13 h 20"/>
                  <a:gd name="T6" fmla="*/ 12 w 15"/>
                  <a:gd name="T7" fmla="*/ 16 h 20"/>
                  <a:gd name="T8" fmla="*/ 10 w 15"/>
                  <a:gd name="T9" fmla="*/ 18 h 20"/>
                  <a:gd name="T10" fmla="*/ 9 w 15"/>
                  <a:gd name="T11" fmla="*/ 20 h 20"/>
                  <a:gd name="T12" fmla="*/ 9 w 15"/>
                  <a:gd name="T13" fmla="*/ 20 h 20"/>
                  <a:gd name="T14" fmla="*/ 5 w 15"/>
                  <a:gd name="T15" fmla="*/ 18 h 20"/>
                  <a:gd name="T16" fmla="*/ 3 w 15"/>
                  <a:gd name="T17" fmla="*/ 16 h 20"/>
                  <a:gd name="T18" fmla="*/ 2 w 15"/>
                  <a:gd name="T19" fmla="*/ 13 h 20"/>
                  <a:gd name="T20" fmla="*/ 0 w 15"/>
                  <a:gd name="T21" fmla="*/ 10 h 20"/>
                  <a:gd name="T22" fmla="*/ 0 w 15"/>
                  <a:gd name="T23" fmla="*/ 10 h 20"/>
                  <a:gd name="T24" fmla="*/ 2 w 15"/>
                  <a:gd name="T25" fmla="*/ 6 h 20"/>
                  <a:gd name="T26" fmla="*/ 3 w 15"/>
                  <a:gd name="T27" fmla="*/ 3 h 20"/>
                  <a:gd name="T28" fmla="*/ 5 w 15"/>
                  <a:gd name="T29" fmla="*/ 1 h 20"/>
                  <a:gd name="T30" fmla="*/ 9 w 15"/>
                  <a:gd name="T31" fmla="*/ 0 h 20"/>
                  <a:gd name="T32" fmla="*/ 9 w 15"/>
                  <a:gd name="T33" fmla="*/ 0 h 20"/>
                  <a:gd name="T34" fmla="*/ 10 w 15"/>
                  <a:gd name="T35" fmla="*/ 1 h 20"/>
                  <a:gd name="T36" fmla="*/ 12 w 15"/>
                  <a:gd name="T37" fmla="*/ 3 h 20"/>
                  <a:gd name="T38" fmla="*/ 14 w 15"/>
                  <a:gd name="T39" fmla="*/ 6 h 20"/>
                  <a:gd name="T40" fmla="*/ 15 w 15"/>
                  <a:gd name="T41" fmla="*/ 10 h 20"/>
                  <a:gd name="T42" fmla="*/ 15 w 15"/>
                  <a:gd name="T43" fmla="*/ 10 h 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 h="20">
                    <a:moveTo>
                      <a:pt x="15" y="10"/>
                    </a:moveTo>
                    <a:lnTo>
                      <a:pt x="15" y="10"/>
                    </a:lnTo>
                    <a:lnTo>
                      <a:pt x="14" y="13"/>
                    </a:lnTo>
                    <a:lnTo>
                      <a:pt x="12" y="16"/>
                    </a:lnTo>
                    <a:lnTo>
                      <a:pt x="10" y="18"/>
                    </a:lnTo>
                    <a:lnTo>
                      <a:pt x="9" y="20"/>
                    </a:lnTo>
                    <a:lnTo>
                      <a:pt x="9" y="20"/>
                    </a:lnTo>
                    <a:lnTo>
                      <a:pt x="5" y="18"/>
                    </a:lnTo>
                    <a:lnTo>
                      <a:pt x="3" y="16"/>
                    </a:lnTo>
                    <a:lnTo>
                      <a:pt x="2" y="13"/>
                    </a:lnTo>
                    <a:lnTo>
                      <a:pt x="0" y="10"/>
                    </a:lnTo>
                    <a:lnTo>
                      <a:pt x="0" y="10"/>
                    </a:lnTo>
                    <a:lnTo>
                      <a:pt x="2" y="6"/>
                    </a:lnTo>
                    <a:lnTo>
                      <a:pt x="3" y="3"/>
                    </a:lnTo>
                    <a:lnTo>
                      <a:pt x="5" y="1"/>
                    </a:lnTo>
                    <a:lnTo>
                      <a:pt x="9" y="0"/>
                    </a:lnTo>
                    <a:lnTo>
                      <a:pt x="9" y="0"/>
                    </a:lnTo>
                    <a:lnTo>
                      <a:pt x="10" y="1"/>
                    </a:lnTo>
                    <a:lnTo>
                      <a:pt x="12" y="3"/>
                    </a:lnTo>
                    <a:lnTo>
                      <a:pt x="14" y="6"/>
                    </a:lnTo>
                    <a:lnTo>
                      <a:pt x="15" y="10"/>
                    </a:lnTo>
                    <a:lnTo>
                      <a:pt x="15" y="10"/>
                    </a:lnTo>
                    <a:close/>
                  </a:path>
                </a:pathLst>
              </a:custGeom>
              <a:solidFill>
                <a:srgbClr val="1E273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1" name="Freeform 25">
                <a:extLst>
                  <a:ext uri="{FF2B5EF4-FFF2-40B4-BE49-F238E27FC236}">
                    <a16:creationId xmlns:a16="http://schemas.microsoft.com/office/drawing/2014/main" id="{BD1EE9FE-9803-405E-8120-F716F529FBC4}"/>
                  </a:ext>
                </a:extLst>
              </p:cNvPr>
              <p:cNvSpPr>
                <a:spLocks/>
              </p:cNvSpPr>
              <p:nvPr/>
            </p:nvSpPr>
            <p:spPr bwMode="auto">
              <a:xfrm>
                <a:off x="8533882" y="771800"/>
                <a:ext cx="16288" cy="19250"/>
              </a:xfrm>
              <a:custGeom>
                <a:avLst/>
                <a:gdLst>
                  <a:gd name="T0" fmla="*/ 11 w 11"/>
                  <a:gd name="T1" fmla="*/ 7 h 13"/>
                  <a:gd name="T2" fmla="*/ 11 w 11"/>
                  <a:gd name="T3" fmla="*/ 7 h 13"/>
                  <a:gd name="T4" fmla="*/ 9 w 11"/>
                  <a:gd name="T5" fmla="*/ 12 h 13"/>
                  <a:gd name="T6" fmla="*/ 6 w 11"/>
                  <a:gd name="T7" fmla="*/ 13 h 13"/>
                  <a:gd name="T8" fmla="*/ 6 w 11"/>
                  <a:gd name="T9" fmla="*/ 13 h 13"/>
                  <a:gd name="T10" fmla="*/ 2 w 11"/>
                  <a:gd name="T11" fmla="*/ 12 h 13"/>
                  <a:gd name="T12" fmla="*/ 0 w 11"/>
                  <a:gd name="T13" fmla="*/ 7 h 13"/>
                  <a:gd name="T14" fmla="*/ 0 w 11"/>
                  <a:gd name="T15" fmla="*/ 7 h 13"/>
                  <a:gd name="T16" fmla="*/ 2 w 11"/>
                  <a:gd name="T17" fmla="*/ 2 h 13"/>
                  <a:gd name="T18" fmla="*/ 6 w 11"/>
                  <a:gd name="T19" fmla="*/ 0 h 13"/>
                  <a:gd name="T20" fmla="*/ 6 w 11"/>
                  <a:gd name="T21" fmla="*/ 0 h 13"/>
                  <a:gd name="T22" fmla="*/ 9 w 11"/>
                  <a:gd name="T23" fmla="*/ 2 h 13"/>
                  <a:gd name="T24" fmla="*/ 11 w 11"/>
                  <a:gd name="T25" fmla="*/ 7 h 13"/>
                  <a:gd name="T26" fmla="*/ 11 w 11"/>
                  <a:gd name="T27" fmla="*/ 7 h 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1" h="13">
                    <a:moveTo>
                      <a:pt x="11" y="7"/>
                    </a:moveTo>
                    <a:lnTo>
                      <a:pt x="11" y="7"/>
                    </a:lnTo>
                    <a:lnTo>
                      <a:pt x="9" y="12"/>
                    </a:lnTo>
                    <a:lnTo>
                      <a:pt x="6" y="13"/>
                    </a:lnTo>
                    <a:lnTo>
                      <a:pt x="6" y="13"/>
                    </a:lnTo>
                    <a:lnTo>
                      <a:pt x="2" y="12"/>
                    </a:lnTo>
                    <a:lnTo>
                      <a:pt x="0" y="7"/>
                    </a:lnTo>
                    <a:lnTo>
                      <a:pt x="0" y="7"/>
                    </a:lnTo>
                    <a:lnTo>
                      <a:pt x="2" y="2"/>
                    </a:lnTo>
                    <a:lnTo>
                      <a:pt x="6" y="0"/>
                    </a:lnTo>
                    <a:lnTo>
                      <a:pt x="6" y="0"/>
                    </a:lnTo>
                    <a:lnTo>
                      <a:pt x="9" y="2"/>
                    </a:lnTo>
                    <a:lnTo>
                      <a:pt x="11" y="7"/>
                    </a:lnTo>
                    <a:lnTo>
                      <a:pt x="11" y="7"/>
                    </a:lnTo>
                    <a:close/>
                  </a:path>
                </a:pathLst>
              </a:custGeom>
              <a:solidFill>
                <a:srgbClr val="2233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2" name="Freeform 26">
                <a:extLst>
                  <a:ext uri="{FF2B5EF4-FFF2-40B4-BE49-F238E27FC236}">
                    <a16:creationId xmlns:a16="http://schemas.microsoft.com/office/drawing/2014/main" id="{CA29A859-9087-4CBD-85A3-947AC8F00CB4}"/>
                  </a:ext>
                </a:extLst>
              </p:cNvPr>
              <p:cNvSpPr>
                <a:spLocks/>
              </p:cNvSpPr>
              <p:nvPr/>
            </p:nvSpPr>
            <p:spPr bwMode="auto">
              <a:xfrm>
                <a:off x="8539805" y="774762"/>
                <a:ext cx="7404" cy="11846"/>
              </a:xfrm>
              <a:custGeom>
                <a:avLst/>
                <a:gdLst>
                  <a:gd name="T0" fmla="*/ 5 w 5"/>
                  <a:gd name="T1" fmla="*/ 5 h 8"/>
                  <a:gd name="T2" fmla="*/ 5 w 5"/>
                  <a:gd name="T3" fmla="*/ 5 h 8"/>
                  <a:gd name="T4" fmla="*/ 5 w 5"/>
                  <a:gd name="T5" fmla="*/ 8 h 8"/>
                  <a:gd name="T6" fmla="*/ 2 w 5"/>
                  <a:gd name="T7" fmla="*/ 8 h 8"/>
                  <a:gd name="T8" fmla="*/ 2 w 5"/>
                  <a:gd name="T9" fmla="*/ 8 h 8"/>
                  <a:gd name="T10" fmla="*/ 0 w 5"/>
                  <a:gd name="T11" fmla="*/ 8 h 8"/>
                  <a:gd name="T12" fmla="*/ 0 w 5"/>
                  <a:gd name="T13" fmla="*/ 5 h 8"/>
                  <a:gd name="T14" fmla="*/ 0 w 5"/>
                  <a:gd name="T15" fmla="*/ 5 h 8"/>
                  <a:gd name="T16" fmla="*/ 0 w 5"/>
                  <a:gd name="T17" fmla="*/ 1 h 8"/>
                  <a:gd name="T18" fmla="*/ 2 w 5"/>
                  <a:gd name="T19" fmla="*/ 0 h 8"/>
                  <a:gd name="T20" fmla="*/ 2 w 5"/>
                  <a:gd name="T21" fmla="*/ 0 h 8"/>
                  <a:gd name="T22" fmla="*/ 5 w 5"/>
                  <a:gd name="T23" fmla="*/ 1 h 8"/>
                  <a:gd name="T24" fmla="*/ 5 w 5"/>
                  <a:gd name="T25" fmla="*/ 5 h 8"/>
                  <a:gd name="T26" fmla="*/ 5 w 5"/>
                  <a:gd name="T27" fmla="*/ 5 h 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5" h="8">
                    <a:moveTo>
                      <a:pt x="5" y="5"/>
                    </a:moveTo>
                    <a:lnTo>
                      <a:pt x="5" y="5"/>
                    </a:lnTo>
                    <a:lnTo>
                      <a:pt x="5" y="8"/>
                    </a:lnTo>
                    <a:lnTo>
                      <a:pt x="2" y="8"/>
                    </a:lnTo>
                    <a:lnTo>
                      <a:pt x="2" y="8"/>
                    </a:lnTo>
                    <a:lnTo>
                      <a:pt x="0" y="8"/>
                    </a:lnTo>
                    <a:lnTo>
                      <a:pt x="0" y="5"/>
                    </a:lnTo>
                    <a:lnTo>
                      <a:pt x="0" y="5"/>
                    </a:lnTo>
                    <a:lnTo>
                      <a:pt x="0" y="1"/>
                    </a:lnTo>
                    <a:lnTo>
                      <a:pt x="2" y="0"/>
                    </a:lnTo>
                    <a:lnTo>
                      <a:pt x="2" y="0"/>
                    </a:lnTo>
                    <a:lnTo>
                      <a:pt x="5" y="1"/>
                    </a:lnTo>
                    <a:lnTo>
                      <a:pt x="5" y="5"/>
                    </a:lnTo>
                    <a:lnTo>
                      <a:pt x="5" y="5"/>
                    </a:lnTo>
                    <a:close/>
                  </a:path>
                </a:pathLst>
              </a:custGeom>
              <a:solidFill>
                <a:srgbClr val="243C5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60" name="Freeform 14">
              <a:extLst>
                <a:ext uri="{FF2B5EF4-FFF2-40B4-BE49-F238E27FC236}">
                  <a16:creationId xmlns:a16="http://schemas.microsoft.com/office/drawing/2014/main" id="{8C8D193A-F17C-4BB4-A5D5-A65AE99254F3}"/>
                </a:ext>
              </a:extLst>
            </p:cNvPr>
            <p:cNvSpPr>
              <a:spLocks/>
            </p:cNvSpPr>
            <p:nvPr/>
          </p:nvSpPr>
          <p:spPr bwMode="auto">
            <a:xfrm>
              <a:off x="6798446" y="1324120"/>
              <a:ext cx="28135" cy="217670"/>
            </a:xfrm>
            <a:custGeom>
              <a:avLst/>
              <a:gdLst>
                <a:gd name="T0" fmla="*/ 8 w 19"/>
                <a:gd name="T1" fmla="*/ 147 h 147"/>
                <a:gd name="T2" fmla="*/ 12 w 19"/>
                <a:gd name="T3" fmla="*/ 147 h 147"/>
                <a:gd name="T4" fmla="*/ 12 w 19"/>
                <a:gd name="T5" fmla="*/ 147 h 147"/>
                <a:gd name="T6" fmla="*/ 13 w 19"/>
                <a:gd name="T7" fmla="*/ 147 h 147"/>
                <a:gd name="T8" fmla="*/ 15 w 19"/>
                <a:gd name="T9" fmla="*/ 145 h 147"/>
                <a:gd name="T10" fmla="*/ 17 w 19"/>
                <a:gd name="T11" fmla="*/ 143 h 147"/>
                <a:gd name="T12" fmla="*/ 19 w 19"/>
                <a:gd name="T13" fmla="*/ 140 h 147"/>
                <a:gd name="T14" fmla="*/ 19 w 19"/>
                <a:gd name="T15" fmla="*/ 7 h 147"/>
                <a:gd name="T16" fmla="*/ 19 w 19"/>
                <a:gd name="T17" fmla="*/ 7 h 147"/>
                <a:gd name="T18" fmla="*/ 17 w 19"/>
                <a:gd name="T19" fmla="*/ 5 h 147"/>
                <a:gd name="T20" fmla="*/ 15 w 19"/>
                <a:gd name="T21" fmla="*/ 4 h 147"/>
                <a:gd name="T22" fmla="*/ 13 w 19"/>
                <a:gd name="T23" fmla="*/ 2 h 147"/>
                <a:gd name="T24" fmla="*/ 12 w 19"/>
                <a:gd name="T25" fmla="*/ 0 h 147"/>
                <a:gd name="T26" fmla="*/ 8 w 19"/>
                <a:gd name="T27" fmla="*/ 0 h 147"/>
                <a:gd name="T28" fmla="*/ 8 w 19"/>
                <a:gd name="T29" fmla="*/ 0 h 147"/>
                <a:gd name="T30" fmla="*/ 5 w 19"/>
                <a:gd name="T31" fmla="*/ 2 h 147"/>
                <a:gd name="T32" fmla="*/ 2 w 19"/>
                <a:gd name="T33" fmla="*/ 4 h 147"/>
                <a:gd name="T34" fmla="*/ 0 w 19"/>
                <a:gd name="T35" fmla="*/ 7 h 147"/>
                <a:gd name="T36" fmla="*/ 0 w 19"/>
                <a:gd name="T37" fmla="*/ 10 h 147"/>
                <a:gd name="T38" fmla="*/ 0 w 19"/>
                <a:gd name="T39" fmla="*/ 138 h 147"/>
                <a:gd name="T40" fmla="*/ 0 w 19"/>
                <a:gd name="T41" fmla="*/ 138 h 147"/>
                <a:gd name="T42" fmla="*/ 0 w 19"/>
                <a:gd name="T43" fmla="*/ 142 h 147"/>
                <a:gd name="T44" fmla="*/ 2 w 19"/>
                <a:gd name="T45" fmla="*/ 145 h 147"/>
                <a:gd name="T46" fmla="*/ 5 w 19"/>
                <a:gd name="T47" fmla="*/ 147 h 147"/>
                <a:gd name="T48" fmla="*/ 8 w 19"/>
                <a:gd name="T49" fmla="*/ 147 h 147"/>
                <a:gd name="T50" fmla="*/ 8 w 19"/>
                <a:gd name="T51" fmla="*/ 147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147">
                  <a:moveTo>
                    <a:pt x="8" y="147"/>
                  </a:moveTo>
                  <a:lnTo>
                    <a:pt x="12" y="147"/>
                  </a:lnTo>
                  <a:lnTo>
                    <a:pt x="12" y="147"/>
                  </a:lnTo>
                  <a:lnTo>
                    <a:pt x="13" y="147"/>
                  </a:lnTo>
                  <a:lnTo>
                    <a:pt x="15" y="145"/>
                  </a:lnTo>
                  <a:lnTo>
                    <a:pt x="17" y="143"/>
                  </a:lnTo>
                  <a:lnTo>
                    <a:pt x="19" y="140"/>
                  </a:lnTo>
                  <a:lnTo>
                    <a:pt x="19" y="7"/>
                  </a:lnTo>
                  <a:lnTo>
                    <a:pt x="19" y="7"/>
                  </a:lnTo>
                  <a:lnTo>
                    <a:pt x="17" y="5"/>
                  </a:lnTo>
                  <a:lnTo>
                    <a:pt x="15" y="4"/>
                  </a:lnTo>
                  <a:lnTo>
                    <a:pt x="13" y="2"/>
                  </a:lnTo>
                  <a:lnTo>
                    <a:pt x="12" y="0"/>
                  </a:lnTo>
                  <a:lnTo>
                    <a:pt x="8" y="0"/>
                  </a:lnTo>
                  <a:lnTo>
                    <a:pt x="8" y="0"/>
                  </a:lnTo>
                  <a:lnTo>
                    <a:pt x="5" y="2"/>
                  </a:lnTo>
                  <a:lnTo>
                    <a:pt x="2" y="4"/>
                  </a:lnTo>
                  <a:lnTo>
                    <a:pt x="0" y="7"/>
                  </a:lnTo>
                  <a:lnTo>
                    <a:pt x="0" y="10"/>
                  </a:lnTo>
                  <a:lnTo>
                    <a:pt x="0" y="138"/>
                  </a:lnTo>
                  <a:lnTo>
                    <a:pt x="0" y="138"/>
                  </a:lnTo>
                  <a:lnTo>
                    <a:pt x="0" y="142"/>
                  </a:lnTo>
                  <a:lnTo>
                    <a:pt x="2" y="145"/>
                  </a:lnTo>
                  <a:lnTo>
                    <a:pt x="5" y="147"/>
                  </a:lnTo>
                  <a:lnTo>
                    <a:pt x="8" y="147"/>
                  </a:lnTo>
                  <a:lnTo>
                    <a:pt x="8" y="147"/>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1" name="Freeform 15">
              <a:extLst>
                <a:ext uri="{FF2B5EF4-FFF2-40B4-BE49-F238E27FC236}">
                  <a16:creationId xmlns:a16="http://schemas.microsoft.com/office/drawing/2014/main" id="{B16E369D-9AFE-404B-AFC4-3D35D88C7A41}"/>
                </a:ext>
              </a:extLst>
            </p:cNvPr>
            <p:cNvSpPr>
              <a:spLocks/>
            </p:cNvSpPr>
            <p:nvPr/>
          </p:nvSpPr>
          <p:spPr bwMode="auto">
            <a:xfrm>
              <a:off x="6798446" y="1746132"/>
              <a:ext cx="28135" cy="402763"/>
            </a:xfrm>
            <a:custGeom>
              <a:avLst/>
              <a:gdLst>
                <a:gd name="T0" fmla="*/ 8 w 19"/>
                <a:gd name="T1" fmla="*/ 272 h 272"/>
                <a:gd name="T2" fmla="*/ 12 w 19"/>
                <a:gd name="T3" fmla="*/ 272 h 272"/>
                <a:gd name="T4" fmla="*/ 12 w 19"/>
                <a:gd name="T5" fmla="*/ 272 h 272"/>
                <a:gd name="T6" fmla="*/ 13 w 19"/>
                <a:gd name="T7" fmla="*/ 270 h 272"/>
                <a:gd name="T8" fmla="*/ 15 w 19"/>
                <a:gd name="T9" fmla="*/ 270 h 272"/>
                <a:gd name="T10" fmla="*/ 17 w 19"/>
                <a:gd name="T11" fmla="*/ 267 h 272"/>
                <a:gd name="T12" fmla="*/ 19 w 19"/>
                <a:gd name="T13" fmla="*/ 265 h 272"/>
                <a:gd name="T14" fmla="*/ 19 w 19"/>
                <a:gd name="T15" fmla="*/ 6 h 272"/>
                <a:gd name="T16" fmla="*/ 19 w 19"/>
                <a:gd name="T17" fmla="*/ 6 h 272"/>
                <a:gd name="T18" fmla="*/ 17 w 19"/>
                <a:gd name="T19" fmla="*/ 3 h 272"/>
                <a:gd name="T20" fmla="*/ 15 w 19"/>
                <a:gd name="T21" fmla="*/ 1 h 272"/>
                <a:gd name="T22" fmla="*/ 13 w 19"/>
                <a:gd name="T23" fmla="*/ 0 h 272"/>
                <a:gd name="T24" fmla="*/ 12 w 19"/>
                <a:gd name="T25" fmla="*/ 0 h 272"/>
                <a:gd name="T26" fmla="*/ 8 w 19"/>
                <a:gd name="T27" fmla="*/ 0 h 272"/>
                <a:gd name="T28" fmla="*/ 8 w 19"/>
                <a:gd name="T29" fmla="*/ 0 h 272"/>
                <a:gd name="T30" fmla="*/ 5 w 19"/>
                <a:gd name="T31" fmla="*/ 0 h 272"/>
                <a:gd name="T32" fmla="*/ 2 w 19"/>
                <a:gd name="T33" fmla="*/ 1 h 272"/>
                <a:gd name="T34" fmla="*/ 0 w 19"/>
                <a:gd name="T35" fmla="*/ 5 h 272"/>
                <a:gd name="T36" fmla="*/ 0 w 19"/>
                <a:gd name="T37" fmla="*/ 8 h 272"/>
                <a:gd name="T38" fmla="*/ 0 w 19"/>
                <a:gd name="T39" fmla="*/ 262 h 272"/>
                <a:gd name="T40" fmla="*/ 0 w 19"/>
                <a:gd name="T41" fmla="*/ 262 h 272"/>
                <a:gd name="T42" fmla="*/ 0 w 19"/>
                <a:gd name="T43" fmla="*/ 265 h 272"/>
                <a:gd name="T44" fmla="*/ 2 w 19"/>
                <a:gd name="T45" fmla="*/ 269 h 272"/>
                <a:gd name="T46" fmla="*/ 5 w 19"/>
                <a:gd name="T47" fmla="*/ 270 h 272"/>
                <a:gd name="T48" fmla="*/ 8 w 19"/>
                <a:gd name="T49" fmla="*/ 272 h 272"/>
                <a:gd name="T50" fmla="*/ 8 w 19"/>
                <a:gd name="T51" fmla="*/ 272 h 2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272">
                  <a:moveTo>
                    <a:pt x="8" y="272"/>
                  </a:moveTo>
                  <a:lnTo>
                    <a:pt x="12" y="272"/>
                  </a:lnTo>
                  <a:lnTo>
                    <a:pt x="12" y="272"/>
                  </a:lnTo>
                  <a:lnTo>
                    <a:pt x="13" y="270"/>
                  </a:lnTo>
                  <a:lnTo>
                    <a:pt x="15" y="270"/>
                  </a:lnTo>
                  <a:lnTo>
                    <a:pt x="17" y="267"/>
                  </a:lnTo>
                  <a:lnTo>
                    <a:pt x="19" y="265"/>
                  </a:lnTo>
                  <a:lnTo>
                    <a:pt x="19" y="6"/>
                  </a:lnTo>
                  <a:lnTo>
                    <a:pt x="19" y="6"/>
                  </a:lnTo>
                  <a:lnTo>
                    <a:pt x="17" y="3"/>
                  </a:lnTo>
                  <a:lnTo>
                    <a:pt x="15" y="1"/>
                  </a:lnTo>
                  <a:lnTo>
                    <a:pt x="13" y="0"/>
                  </a:lnTo>
                  <a:lnTo>
                    <a:pt x="12" y="0"/>
                  </a:lnTo>
                  <a:lnTo>
                    <a:pt x="8" y="0"/>
                  </a:lnTo>
                  <a:lnTo>
                    <a:pt x="8" y="0"/>
                  </a:lnTo>
                  <a:lnTo>
                    <a:pt x="5" y="0"/>
                  </a:lnTo>
                  <a:lnTo>
                    <a:pt x="2" y="1"/>
                  </a:lnTo>
                  <a:lnTo>
                    <a:pt x="0" y="5"/>
                  </a:lnTo>
                  <a:lnTo>
                    <a:pt x="0" y="8"/>
                  </a:lnTo>
                  <a:lnTo>
                    <a:pt x="0" y="262"/>
                  </a:lnTo>
                  <a:lnTo>
                    <a:pt x="0" y="262"/>
                  </a:lnTo>
                  <a:lnTo>
                    <a:pt x="0" y="265"/>
                  </a:lnTo>
                  <a:lnTo>
                    <a:pt x="2" y="269"/>
                  </a:lnTo>
                  <a:lnTo>
                    <a:pt x="5" y="270"/>
                  </a:lnTo>
                  <a:lnTo>
                    <a:pt x="8" y="272"/>
                  </a:lnTo>
                  <a:lnTo>
                    <a:pt x="8" y="272"/>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2" name="Freeform 16">
              <a:extLst>
                <a:ext uri="{FF2B5EF4-FFF2-40B4-BE49-F238E27FC236}">
                  <a16:creationId xmlns:a16="http://schemas.microsoft.com/office/drawing/2014/main" id="{7ABAB5AC-59FE-4CC9-AF3F-24B2A24F8BFF}"/>
                </a:ext>
              </a:extLst>
            </p:cNvPr>
            <p:cNvSpPr>
              <a:spLocks/>
            </p:cNvSpPr>
            <p:nvPr/>
          </p:nvSpPr>
          <p:spPr bwMode="auto">
            <a:xfrm>
              <a:off x="9668134" y="1877918"/>
              <a:ext cx="22212" cy="667817"/>
            </a:xfrm>
            <a:custGeom>
              <a:avLst/>
              <a:gdLst>
                <a:gd name="T0" fmla="*/ 7 w 15"/>
                <a:gd name="T1" fmla="*/ 0 h 451"/>
                <a:gd name="T2" fmla="*/ 7 w 15"/>
                <a:gd name="T3" fmla="*/ 0 h 451"/>
                <a:gd name="T4" fmla="*/ 7 w 15"/>
                <a:gd name="T5" fmla="*/ 0 h 451"/>
                <a:gd name="T6" fmla="*/ 3 w 15"/>
                <a:gd name="T7" fmla="*/ 1 h 451"/>
                <a:gd name="T8" fmla="*/ 2 w 15"/>
                <a:gd name="T9" fmla="*/ 1 h 451"/>
                <a:gd name="T10" fmla="*/ 0 w 15"/>
                <a:gd name="T11" fmla="*/ 5 h 451"/>
                <a:gd name="T12" fmla="*/ 0 w 15"/>
                <a:gd name="T13" fmla="*/ 7 h 451"/>
                <a:gd name="T14" fmla="*/ 0 w 15"/>
                <a:gd name="T15" fmla="*/ 444 h 451"/>
                <a:gd name="T16" fmla="*/ 0 w 15"/>
                <a:gd name="T17" fmla="*/ 444 h 451"/>
                <a:gd name="T18" fmla="*/ 0 w 15"/>
                <a:gd name="T19" fmla="*/ 446 h 451"/>
                <a:gd name="T20" fmla="*/ 2 w 15"/>
                <a:gd name="T21" fmla="*/ 449 h 451"/>
                <a:gd name="T22" fmla="*/ 3 w 15"/>
                <a:gd name="T23" fmla="*/ 449 h 451"/>
                <a:gd name="T24" fmla="*/ 7 w 15"/>
                <a:gd name="T25" fmla="*/ 451 h 451"/>
                <a:gd name="T26" fmla="*/ 7 w 15"/>
                <a:gd name="T27" fmla="*/ 451 h 451"/>
                <a:gd name="T28" fmla="*/ 7 w 15"/>
                <a:gd name="T29" fmla="*/ 451 h 451"/>
                <a:gd name="T30" fmla="*/ 10 w 15"/>
                <a:gd name="T31" fmla="*/ 449 h 451"/>
                <a:gd name="T32" fmla="*/ 13 w 15"/>
                <a:gd name="T33" fmla="*/ 447 h 451"/>
                <a:gd name="T34" fmla="*/ 15 w 15"/>
                <a:gd name="T35" fmla="*/ 444 h 451"/>
                <a:gd name="T36" fmla="*/ 15 w 15"/>
                <a:gd name="T37" fmla="*/ 441 h 451"/>
                <a:gd name="T38" fmla="*/ 15 w 15"/>
                <a:gd name="T39" fmla="*/ 10 h 451"/>
                <a:gd name="T40" fmla="*/ 15 w 15"/>
                <a:gd name="T41" fmla="*/ 10 h 451"/>
                <a:gd name="T42" fmla="*/ 15 w 15"/>
                <a:gd name="T43" fmla="*/ 7 h 451"/>
                <a:gd name="T44" fmla="*/ 13 w 15"/>
                <a:gd name="T45" fmla="*/ 3 h 451"/>
                <a:gd name="T46" fmla="*/ 10 w 15"/>
                <a:gd name="T47" fmla="*/ 1 h 451"/>
                <a:gd name="T48" fmla="*/ 7 w 15"/>
                <a:gd name="T49" fmla="*/ 0 h 451"/>
                <a:gd name="T50" fmla="*/ 7 w 15"/>
                <a:gd name="T51" fmla="*/ 0 h 4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5" h="451">
                  <a:moveTo>
                    <a:pt x="7" y="0"/>
                  </a:moveTo>
                  <a:lnTo>
                    <a:pt x="7" y="0"/>
                  </a:lnTo>
                  <a:lnTo>
                    <a:pt x="7" y="0"/>
                  </a:lnTo>
                  <a:lnTo>
                    <a:pt x="3" y="1"/>
                  </a:lnTo>
                  <a:lnTo>
                    <a:pt x="2" y="1"/>
                  </a:lnTo>
                  <a:lnTo>
                    <a:pt x="0" y="5"/>
                  </a:lnTo>
                  <a:lnTo>
                    <a:pt x="0" y="7"/>
                  </a:lnTo>
                  <a:lnTo>
                    <a:pt x="0" y="444"/>
                  </a:lnTo>
                  <a:lnTo>
                    <a:pt x="0" y="444"/>
                  </a:lnTo>
                  <a:lnTo>
                    <a:pt x="0" y="446"/>
                  </a:lnTo>
                  <a:lnTo>
                    <a:pt x="2" y="449"/>
                  </a:lnTo>
                  <a:lnTo>
                    <a:pt x="3" y="449"/>
                  </a:lnTo>
                  <a:lnTo>
                    <a:pt x="7" y="451"/>
                  </a:lnTo>
                  <a:lnTo>
                    <a:pt x="7" y="451"/>
                  </a:lnTo>
                  <a:lnTo>
                    <a:pt x="7" y="451"/>
                  </a:lnTo>
                  <a:lnTo>
                    <a:pt x="10" y="449"/>
                  </a:lnTo>
                  <a:lnTo>
                    <a:pt x="13" y="447"/>
                  </a:lnTo>
                  <a:lnTo>
                    <a:pt x="15" y="444"/>
                  </a:lnTo>
                  <a:lnTo>
                    <a:pt x="15" y="441"/>
                  </a:lnTo>
                  <a:lnTo>
                    <a:pt x="15" y="10"/>
                  </a:lnTo>
                  <a:lnTo>
                    <a:pt x="15" y="10"/>
                  </a:lnTo>
                  <a:lnTo>
                    <a:pt x="15" y="7"/>
                  </a:lnTo>
                  <a:lnTo>
                    <a:pt x="13" y="3"/>
                  </a:lnTo>
                  <a:lnTo>
                    <a:pt x="10" y="1"/>
                  </a:lnTo>
                  <a:lnTo>
                    <a:pt x="7" y="0"/>
                  </a:lnTo>
                  <a:lnTo>
                    <a:pt x="7" y="0"/>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3" name="Freeform 17">
              <a:extLst>
                <a:ext uri="{FF2B5EF4-FFF2-40B4-BE49-F238E27FC236}">
                  <a16:creationId xmlns:a16="http://schemas.microsoft.com/office/drawing/2014/main" id="{F0FA5C17-DED1-4796-A8DE-13F2B694F4DE}"/>
                </a:ext>
              </a:extLst>
            </p:cNvPr>
            <p:cNvSpPr>
              <a:spLocks/>
            </p:cNvSpPr>
            <p:nvPr/>
          </p:nvSpPr>
          <p:spPr bwMode="auto">
            <a:xfrm>
              <a:off x="6798446" y="2265874"/>
              <a:ext cx="28135" cy="413128"/>
            </a:xfrm>
            <a:custGeom>
              <a:avLst/>
              <a:gdLst>
                <a:gd name="T0" fmla="*/ 8 w 19"/>
                <a:gd name="T1" fmla="*/ 279 h 279"/>
                <a:gd name="T2" fmla="*/ 12 w 19"/>
                <a:gd name="T3" fmla="*/ 279 h 279"/>
                <a:gd name="T4" fmla="*/ 12 w 19"/>
                <a:gd name="T5" fmla="*/ 279 h 279"/>
                <a:gd name="T6" fmla="*/ 13 w 19"/>
                <a:gd name="T7" fmla="*/ 279 h 279"/>
                <a:gd name="T8" fmla="*/ 15 w 19"/>
                <a:gd name="T9" fmla="*/ 278 h 279"/>
                <a:gd name="T10" fmla="*/ 17 w 19"/>
                <a:gd name="T11" fmla="*/ 276 h 279"/>
                <a:gd name="T12" fmla="*/ 19 w 19"/>
                <a:gd name="T13" fmla="*/ 273 h 279"/>
                <a:gd name="T14" fmla="*/ 19 w 19"/>
                <a:gd name="T15" fmla="*/ 7 h 279"/>
                <a:gd name="T16" fmla="*/ 19 w 19"/>
                <a:gd name="T17" fmla="*/ 7 h 279"/>
                <a:gd name="T18" fmla="*/ 17 w 19"/>
                <a:gd name="T19" fmla="*/ 4 h 279"/>
                <a:gd name="T20" fmla="*/ 15 w 19"/>
                <a:gd name="T21" fmla="*/ 2 h 279"/>
                <a:gd name="T22" fmla="*/ 13 w 19"/>
                <a:gd name="T23" fmla="*/ 0 h 279"/>
                <a:gd name="T24" fmla="*/ 12 w 19"/>
                <a:gd name="T25" fmla="*/ 0 h 279"/>
                <a:gd name="T26" fmla="*/ 8 w 19"/>
                <a:gd name="T27" fmla="*/ 0 h 279"/>
                <a:gd name="T28" fmla="*/ 8 w 19"/>
                <a:gd name="T29" fmla="*/ 0 h 279"/>
                <a:gd name="T30" fmla="*/ 5 w 19"/>
                <a:gd name="T31" fmla="*/ 0 h 279"/>
                <a:gd name="T32" fmla="*/ 2 w 19"/>
                <a:gd name="T33" fmla="*/ 2 h 279"/>
                <a:gd name="T34" fmla="*/ 0 w 19"/>
                <a:gd name="T35" fmla="*/ 5 h 279"/>
                <a:gd name="T36" fmla="*/ 0 w 19"/>
                <a:gd name="T37" fmla="*/ 9 h 279"/>
                <a:gd name="T38" fmla="*/ 0 w 19"/>
                <a:gd name="T39" fmla="*/ 271 h 279"/>
                <a:gd name="T40" fmla="*/ 0 w 19"/>
                <a:gd name="T41" fmla="*/ 271 h 279"/>
                <a:gd name="T42" fmla="*/ 0 w 19"/>
                <a:gd name="T43" fmla="*/ 274 h 279"/>
                <a:gd name="T44" fmla="*/ 2 w 19"/>
                <a:gd name="T45" fmla="*/ 278 h 279"/>
                <a:gd name="T46" fmla="*/ 5 w 19"/>
                <a:gd name="T47" fmla="*/ 279 h 279"/>
                <a:gd name="T48" fmla="*/ 8 w 19"/>
                <a:gd name="T49" fmla="*/ 279 h 279"/>
                <a:gd name="T50" fmla="*/ 8 w 19"/>
                <a:gd name="T51" fmla="*/ 279 h 2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279">
                  <a:moveTo>
                    <a:pt x="8" y="279"/>
                  </a:moveTo>
                  <a:lnTo>
                    <a:pt x="12" y="279"/>
                  </a:lnTo>
                  <a:lnTo>
                    <a:pt x="12" y="279"/>
                  </a:lnTo>
                  <a:lnTo>
                    <a:pt x="13" y="279"/>
                  </a:lnTo>
                  <a:lnTo>
                    <a:pt x="15" y="278"/>
                  </a:lnTo>
                  <a:lnTo>
                    <a:pt x="17" y="276"/>
                  </a:lnTo>
                  <a:lnTo>
                    <a:pt x="19" y="273"/>
                  </a:lnTo>
                  <a:lnTo>
                    <a:pt x="19" y="7"/>
                  </a:lnTo>
                  <a:lnTo>
                    <a:pt x="19" y="7"/>
                  </a:lnTo>
                  <a:lnTo>
                    <a:pt x="17" y="4"/>
                  </a:lnTo>
                  <a:lnTo>
                    <a:pt x="15" y="2"/>
                  </a:lnTo>
                  <a:lnTo>
                    <a:pt x="13" y="0"/>
                  </a:lnTo>
                  <a:lnTo>
                    <a:pt x="12" y="0"/>
                  </a:lnTo>
                  <a:lnTo>
                    <a:pt x="8" y="0"/>
                  </a:lnTo>
                  <a:lnTo>
                    <a:pt x="8" y="0"/>
                  </a:lnTo>
                  <a:lnTo>
                    <a:pt x="5" y="0"/>
                  </a:lnTo>
                  <a:lnTo>
                    <a:pt x="2" y="2"/>
                  </a:lnTo>
                  <a:lnTo>
                    <a:pt x="0" y="5"/>
                  </a:lnTo>
                  <a:lnTo>
                    <a:pt x="0" y="9"/>
                  </a:lnTo>
                  <a:lnTo>
                    <a:pt x="0" y="271"/>
                  </a:lnTo>
                  <a:lnTo>
                    <a:pt x="0" y="271"/>
                  </a:lnTo>
                  <a:lnTo>
                    <a:pt x="0" y="274"/>
                  </a:lnTo>
                  <a:lnTo>
                    <a:pt x="2" y="278"/>
                  </a:lnTo>
                  <a:lnTo>
                    <a:pt x="5" y="279"/>
                  </a:lnTo>
                  <a:lnTo>
                    <a:pt x="8" y="279"/>
                  </a:lnTo>
                  <a:lnTo>
                    <a:pt x="8" y="279"/>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3388879800"/>
      </p:ext>
    </p:extLst>
  </p:cSld>
  <p:clrMapOvr>
    <a:masterClrMapping/>
  </p:clrMapOvr>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85" name="Group 84">
            <a:extLst>
              <a:ext uri="{FF2B5EF4-FFF2-40B4-BE49-F238E27FC236}">
                <a16:creationId xmlns:a16="http://schemas.microsoft.com/office/drawing/2014/main" id="{45C0E9F7-D9F3-4D41-8E47-C123E9FE9EEC}"/>
              </a:ext>
            </a:extLst>
          </p:cNvPr>
          <p:cNvGrpSpPr/>
          <p:nvPr/>
        </p:nvGrpSpPr>
        <p:grpSpPr>
          <a:xfrm>
            <a:off x="-2356555" y="626505"/>
            <a:ext cx="8518233" cy="4917045"/>
            <a:chOff x="2738438" y="30163"/>
            <a:chExt cx="11828463" cy="6827838"/>
          </a:xfrm>
        </p:grpSpPr>
        <p:sp>
          <p:nvSpPr>
            <p:cNvPr id="86" name="Freeform 11">
              <a:extLst>
                <a:ext uri="{FF2B5EF4-FFF2-40B4-BE49-F238E27FC236}">
                  <a16:creationId xmlns:a16="http://schemas.microsoft.com/office/drawing/2014/main" id="{06795646-1E84-40C4-8D78-11AA08AF5E03}"/>
                </a:ext>
              </a:extLst>
            </p:cNvPr>
            <p:cNvSpPr>
              <a:spLocks/>
            </p:cNvSpPr>
            <p:nvPr/>
          </p:nvSpPr>
          <p:spPr bwMode="auto">
            <a:xfrm>
              <a:off x="3821113" y="30163"/>
              <a:ext cx="9663113" cy="6823075"/>
            </a:xfrm>
            <a:custGeom>
              <a:avLst/>
              <a:gdLst>
                <a:gd name="T0" fmla="*/ 201 w 6087"/>
                <a:gd name="T1" fmla="*/ 4298 h 4298"/>
                <a:gd name="T2" fmla="*/ 181 w 6087"/>
                <a:gd name="T3" fmla="*/ 4298 h 4298"/>
                <a:gd name="T4" fmla="*/ 141 w 6087"/>
                <a:gd name="T5" fmla="*/ 4289 h 4298"/>
                <a:gd name="T6" fmla="*/ 106 w 6087"/>
                <a:gd name="T7" fmla="*/ 4274 h 4298"/>
                <a:gd name="T8" fmla="*/ 74 w 6087"/>
                <a:gd name="T9" fmla="*/ 4252 h 4298"/>
                <a:gd name="T10" fmla="*/ 47 w 6087"/>
                <a:gd name="T11" fmla="*/ 4225 h 4298"/>
                <a:gd name="T12" fmla="*/ 25 w 6087"/>
                <a:gd name="T13" fmla="*/ 4193 h 4298"/>
                <a:gd name="T14" fmla="*/ 10 w 6087"/>
                <a:gd name="T15" fmla="*/ 4158 h 4298"/>
                <a:gd name="T16" fmla="*/ 1 w 6087"/>
                <a:gd name="T17" fmla="*/ 4118 h 4298"/>
                <a:gd name="T18" fmla="*/ 0 w 6087"/>
                <a:gd name="T19" fmla="*/ 201 h 4298"/>
                <a:gd name="T20" fmla="*/ 1 w 6087"/>
                <a:gd name="T21" fmla="*/ 181 h 4298"/>
                <a:gd name="T22" fmla="*/ 10 w 6087"/>
                <a:gd name="T23" fmla="*/ 141 h 4298"/>
                <a:gd name="T24" fmla="*/ 25 w 6087"/>
                <a:gd name="T25" fmla="*/ 105 h 4298"/>
                <a:gd name="T26" fmla="*/ 47 w 6087"/>
                <a:gd name="T27" fmla="*/ 74 h 4298"/>
                <a:gd name="T28" fmla="*/ 74 w 6087"/>
                <a:gd name="T29" fmla="*/ 47 h 4298"/>
                <a:gd name="T30" fmla="*/ 106 w 6087"/>
                <a:gd name="T31" fmla="*/ 25 h 4298"/>
                <a:gd name="T32" fmla="*/ 141 w 6087"/>
                <a:gd name="T33" fmla="*/ 10 h 4298"/>
                <a:gd name="T34" fmla="*/ 181 w 6087"/>
                <a:gd name="T35" fmla="*/ 1 h 4298"/>
                <a:gd name="T36" fmla="*/ 5887 w 6087"/>
                <a:gd name="T37" fmla="*/ 0 h 4298"/>
                <a:gd name="T38" fmla="*/ 5907 w 6087"/>
                <a:gd name="T39" fmla="*/ 1 h 4298"/>
                <a:gd name="T40" fmla="*/ 5946 w 6087"/>
                <a:gd name="T41" fmla="*/ 10 h 4298"/>
                <a:gd name="T42" fmla="*/ 5983 w 6087"/>
                <a:gd name="T43" fmla="*/ 25 h 4298"/>
                <a:gd name="T44" fmla="*/ 6015 w 6087"/>
                <a:gd name="T45" fmla="*/ 47 h 4298"/>
                <a:gd name="T46" fmla="*/ 6042 w 6087"/>
                <a:gd name="T47" fmla="*/ 74 h 4298"/>
                <a:gd name="T48" fmla="*/ 6064 w 6087"/>
                <a:gd name="T49" fmla="*/ 105 h 4298"/>
                <a:gd name="T50" fmla="*/ 6079 w 6087"/>
                <a:gd name="T51" fmla="*/ 141 h 4298"/>
                <a:gd name="T52" fmla="*/ 6087 w 6087"/>
                <a:gd name="T53" fmla="*/ 181 h 4298"/>
                <a:gd name="T54" fmla="*/ 6087 w 6087"/>
                <a:gd name="T55" fmla="*/ 4097 h 4298"/>
                <a:gd name="T56" fmla="*/ 6087 w 6087"/>
                <a:gd name="T57" fmla="*/ 4118 h 4298"/>
                <a:gd name="T58" fmla="*/ 6079 w 6087"/>
                <a:gd name="T59" fmla="*/ 4158 h 4298"/>
                <a:gd name="T60" fmla="*/ 6064 w 6087"/>
                <a:gd name="T61" fmla="*/ 4193 h 4298"/>
                <a:gd name="T62" fmla="*/ 6042 w 6087"/>
                <a:gd name="T63" fmla="*/ 4225 h 4298"/>
                <a:gd name="T64" fmla="*/ 6015 w 6087"/>
                <a:gd name="T65" fmla="*/ 4252 h 4298"/>
                <a:gd name="T66" fmla="*/ 5983 w 6087"/>
                <a:gd name="T67" fmla="*/ 4274 h 4298"/>
                <a:gd name="T68" fmla="*/ 5946 w 6087"/>
                <a:gd name="T69" fmla="*/ 4289 h 4298"/>
                <a:gd name="T70" fmla="*/ 5907 w 6087"/>
                <a:gd name="T71" fmla="*/ 4298 h 4298"/>
                <a:gd name="T72" fmla="*/ 5887 w 6087"/>
                <a:gd name="T73" fmla="*/ 4298 h 429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87" h="4298">
                  <a:moveTo>
                    <a:pt x="5887" y="4298"/>
                  </a:moveTo>
                  <a:lnTo>
                    <a:pt x="201" y="4298"/>
                  </a:lnTo>
                  <a:lnTo>
                    <a:pt x="201" y="4298"/>
                  </a:lnTo>
                  <a:lnTo>
                    <a:pt x="181" y="4298"/>
                  </a:lnTo>
                  <a:lnTo>
                    <a:pt x="161" y="4294"/>
                  </a:lnTo>
                  <a:lnTo>
                    <a:pt x="141" y="4289"/>
                  </a:lnTo>
                  <a:lnTo>
                    <a:pt x="122" y="4282"/>
                  </a:lnTo>
                  <a:lnTo>
                    <a:pt x="106" y="4274"/>
                  </a:lnTo>
                  <a:lnTo>
                    <a:pt x="89" y="4264"/>
                  </a:lnTo>
                  <a:lnTo>
                    <a:pt x="74" y="4252"/>
                  </a:lnTo>
                  <a:lnTo>
                    <a:pt x="58" y="4239"/>
                  </a:lnTo>
                  <a:lnTo>
                    <a:pt x="47" y="4225"/>
                  </a:lnTo>
                  <a:lnTo>
                    <a:pt x="35" y="4210"/>
                  </a:lnTo>
                  <a:lnTo>
                    <a:pt x="25" y="4193"/>
                  </a:lnTo>
                  <a:lnTo>
                    <a:pt x="16" y="4177"/>
                  </a:lnTo>
                  <a:lnTo>
                    <a:pt x="10" y="4158"/>
                  </a:lnTo>
                  <a:lnTo>
                    <a:pt x="5" y="4138"/>
                  </a:lnTo>
                  <a:lnTo>
                    <a:pt x="1" y="4118"/>
                  </a:lnTo>
                  <a:lnTo>
                    <a:pt x="0" y="4097"/>
                  </a:lnTo>
                  <a:lnTo>
                    <a:pt x="0" y="201"/>
                  </a:lnTo>
                  <a:lnTo>
                    <a:pt x="0" y="201"/>
                  </a:lnTo>
                  <a:lnTo>
                    <a:pt x="1" y="181"/>
                  </a:lnTo>
                  <a:lnTo>
                    <a:pt x="5" y="161"/>
                  </a:lnTo>
                  <a:lnTo>
                    <a:pt x="10" y="141"/>
                  </a:lnTo>
                  <a:lnTo>
                    <a:pt x="16" y="122"/>
                  </a:lnTo>
                  <a:lnTo>
                    <a:pt x="25" y="105"/>
                  </a:lnTo>
                  <a:lnTo>
                    <a:pt x="35" y="89"/>
                  </a:lnTo>
                  <a:lnTo>
                    <a:pt x="47" y="74"/>
                  </a:lnTo>
                  <a:lnTo>
                    <a:pt x="58" y="58"/>
                  </a:lnTo>
                  <a:lnTo>
                    <a:pt x="74" y="47"/>
                  </a:lnTo>
                  <a:lnTo>
                    <a:pt x="89" y="35"/>
                  </a:lnTo>
                  <a:lnTo>
                    <a:pt x="106" y="25"/>
                  </a:lnTo>
                  <a:lnTo>
                    <a:pt x="122" y="16"/>
                  </a:lnTo>
                  <a:lnTo>
                    <a:pt x="141" y="10"/>
                  </a:lnTo>
                  <a:lnTo>
                    <a:pt x="161" y="5"/>
                  </a:lnTo>
                  <a:lnTo>
                    <a:pt x="181" y="1"/>
                  </a:lnTo>
                  <a:lnTo>
                    <a:pt x="201" y="0"/>
                  </a:lnTo>
                  <a:lnTo>
                    <a:pt x="5887" y="0"/>
                  </a:lnTo>
                  <a:lnTo>
                    <a:pt x="5887" y="0"/>
                  </a:lnTo>
                  <a:lnTo>
                    <a:pt x="5907" y="1"/>
                  </a:lnTo>
                  <a:lnTo>
                    <a:pt x="5927" y="5"/>
                  </a:lnTo>
                  <a:lnTo>
                    <a:pt x="5946" y="10"/>
                  </a:lnTo>
                  <a:lnTo>
                    <a:pt x="5964" y="16"/>
                  </a:lnTo>
                  <a:lnTo>
                    <a:pt x="5983" y="25"/>
                  </a:lnTo>
                  <a:lnTo>
                    <a:pt x="6000" y="35"/>
                  </a:lnTo>
                  <a:lnTo>
                    <a:pt x="6015" y="47"/>
                  </a:lnTo>
                  <a:lnTo>
                    <a:pt x="6028" y="58"/>
                  </a:lnTo>
                  <a:lnTo>
                    <a:pt x="6042" y="74"/>
                  </a:lnTo>
                  <a:lnTo>
                    <a:pt x="6054" y="89"/>
                  </a:lnTo>
                  <a:lnTo>
                    <a:pt x="6064" y="105"/>
                  </a:lnTo>
                  <a:lnTo>
                    <a:pt x="6072" y="122"/>
                  </a:lnTo>
                  <a:lnTo>
                    <a:pt x="6079" y="141"/>
                  </a:lnTo>
                  <a:lnTo>
                    <a:pt x="6084" y="161"/>
                  </a:lnTo>
                  <a:lnTo>
                    <a:pt x="6087" y="181"/>
                  </a:lnTo>
                  <a:lnTo>
                    <a:pt x="6087" y="201"/>
                  </a:lnTo>
                  <a:lnTo>
                    <a:pt x="6087" y="4097"/>
                  </a:lnTo>
                  <a:lnTo>
                    <a:pt x="6087" y="4097"/>
                  </a:lnTo>
                  <a:lnTo>
                    <a:pt x="6087" y="4118"/>
                  </a:lnTo>
                  <a:lnTo>
                    <a:pt x="6084" y="4138"/>
                  </a:lnTo>
                  <a:lnTo>
                    <a:pt x="6079" y="4158"/>
                  </a:lnTo>
                  <a:lnTo>
                    <a:pt x="6072" y="4177"/>
                  </a:lnTo>
                  <a:lnTo>
                    <a:pt x="6064" y="4193"/>
                  </a:lnTo>
                  <a:lnTo>
                    <a:pt x="6054" y="4210"/>
                  </a:lnTo>
                  <a:lnTo>
                    <a:pt x="6042" y="4225"/>
                  </a:lnTo>
                  <a:lnTo>
                    <a:pt x="6028" y="4239"/>
                  </a:lnTo>
                  <a:lnTo>
                    <a:pt x="6015" y="4252"/>
                  </a:lnTo>
                  <a:lnTo>
                    <a:pt x="6000" y="4264"/>
                  </a:lnTo>
                  <a:lnTo>
                    <a:pt x="5983" y="4274"/>
                  </a:lnTo>
                  <a:lnTo>
                    <a:pt x="5964" y="4282"/>
                  </a:lnTo>
                  <a:lnTo>
                    <a:pt x="5946" y="4289"/>
                  </a:lnTo>
                  <a:lnTo>
                    <a:pt x="5927" y="4294"/>
                  </a:lnTo>
                  <a:lnTo>
                    <a:pt x="5907" y="4298"/>
                  </a:lnTo>
                  <a:lnTo>
                    <a:pt x="5887" y="4298"/>
                  </a:lnTo>
                  <a:lnTo>
                    <a:pt x="5887" y="4298"/>
                  </a:lnTo>
                  <a:close/>
                </a:path>
              </a:pathLst>
            </a:custGeom>
            <a:gradFill flip="none" rotWithShape="1">
              <a:gsLst>
                <a:gs pos="0">
                  <a:srgbClr val="B0B2B4"/>
                </a:gs>
                <a:gs pos="100000">
                  <a:srgbClr val="DFE0E1"/>
                </a:gs>
              </a:gsLst>
              <a:lin ang="0" scaled="1"/>
              <a:tileRect/>
            </a:gradFill>
            <a:ln>
              <a:noFill/>
            </a:ln>
            <a:effectLst>
              <a:innerShdw blurRad="63500">
                <a:prstClr val="black">
                  <a:alpha val="4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7" name="Freeform 12">
              <a:extLst>
                <a:ext uri="{FF2B5EF4-FFF2-40B4-BE49-F238E27FC236}">
                  <a16:creationId xmlns:a16="http://schemas.microsoft.com/office/drawing/2014/main" id="{5E4CA983-6E1E-4479-A371-8354FA5D21BE}"/>
                </a:ext>
              </a:extLst>
            </p:cNvPr>
            <p:cNvSpPr>
              <a:spLocks/>
            </p:cNvSpPr>
            <p:nvPr/>
          </p:nvSpPr>
          <p:spPr bwMode="auto">
            <a:xfrm>
              <a:off x="3865563" y="74613"/>
              <a:ext cx="9574213" cy="6735763"/>
            </a:xfrm>
            <a:custGeom>
              <a:avLst/>
              <a:gdLst>
                <a:gd name="T0" fmla="*/ 173 w 6031"/>
                <a:gd name="T1" fmla="*/ 0 h 4243"/>
                <a:gd name="T2" fmla="*/ 155 w 6031"/>
                <a:gd name="T3" fmla="*/ 2 h 4243"/>
                <a:gd name="T4" fmla="*/ 121 w 6031"/>
                <a:gd name="T5" fmla="*/ 9 h 4243"/>
                <a:gd name="T6" fmla="*/ 91 w 6031"/>
                <a:gd name="T7" fmla="*/ 22 h 4243"/>
                <a:gd name="T8" fmla="*/ 64 w 6031"/>
                <a:gd name="T9" fmla="*/ 40 h 4243"/>
                <a:gd name="T10" fmla="*/ 41 w 6031"/>
                <a:gd name="T11" fmla="*/ 64 h 4243"/>
                <a:gd name="T12" fmla="*/ 22 w 6031"/>
                <a:gd name="T13" fmla="*/ 91 h 4243"/>
                <a:gd name="T14" fmla="*/ 9 w 6031"/>
                <a:gd name="T15" fmla="*/ 121 h 4243"/>
                <a:gd name="T16" fmla="*/ 2 w 6031"/>
                <a:gd name="T17" fmla="*/ 157 h 4243"/>
                <a:gd name="T18" fmla="*/ 0 w 6031"/>
                <a:gd name="T19" fmla="*/ 4069 h 4243"/>
                <a:gd name="T20" fmla="*/ 2 w 6031"/>
                <a:gd name="T21" fmla="*/ 4086 h 4243"/>
                <a:gd name="T22" fmla="*/ 9 w 6031"/>
                <a:gd name="T23" fmla="*/ 4120 h 4243"/>
                <a:gd name="T24" fmla="*/ 22 w 6031"/>
                <a:gd name="T25" fmla="*/ 4152 h 4243"/>
                <a:gd name="T26" fmla="*/ 41 w 6031"/>
                <a:gd name="T27" fmla="*/ 4179 h 4243"/>
                <a:gd name="T28" fmla="*/ 64 w 6031"/>
                <a:gd name="T29" fmla="*/ 4202 h 4243"/>
                <a:gd name="T30" fmla="*/ 91 w 6031"/>
                <a:gd name="T31" fmla="*/ 4221 h 4243"/>
                <a:gd name="T32" fmla="*/ 121 w 6031"/>
                <a:gd name="T33" fmla="*/ 4234 h 4243"/>
                <a:gd name="T34" fmla="*/ 155 w 6031"/>
                <a:gd name="T35" fmla="*/ 4241 h 4243"/>
                <a:gd name="T36" fmla="*/ 5859 w 6031"/>
                <a:gd name="T37" fmla="*/ 4243 h 4243"/>
                <a:gd name="T38" fmla="*/ 5876 w 6031"/>
                <a:gd name="T39" fmla="*/ 4241 h 4243"/>
                <a:gd name="T40" fmla="*/ 5910 w 6031"/>
                <a:gd name="T41" fmla="*/ 4234 h 4243"/>
                <a:gd name="T42" fmla="*/ 5941 w 6031"/>
                <a:gd name="T43" fmla="*/ 4221 h 4243"/>
                <a:gd name="T44" fmla="*/ 5968 w 6031"/>
                <a:gd name="T45" fmla="*/ 4202 h 4243"/>
                <a:gd name="T46" fmla="*/ 5992 w 6031"/>
                <a:gd name="T47" fmla="*/ 4179 h 4243"/>
                <a:gd name="T48" fmla="*/ 6010 w 6031"/>
                <a:gd name="T49" fmla="*/ 4152 h 4243"/>
                <a:gd name="T50" fmla="*/ 6024 w 6031"/>
                <a:gd name="T51" fmla="*/ 4120 h 4243"/>
                <a:gd name="T52" fmla="*/ 6031 w 6031"/>
                <a:gd name="T53" fmla="*/ 4086 h 4243"/>
                <a:gd name="T54" fmla="*/ 6031 w 6031"/>
                <a:gd name="T55" fmla="*/ 173 h 4243"/>
                <a:gd name="T56" fmla="*/ 6031 w 6031"/>
                <a:gd name="T57" fmla="*/ 157 h 4243"/>
                <a:gd name="T58" fmla="*/ 6024 w 6031"/>
                <a:gd name="T59" fmla="*/ 121 h 4243"/>
                <a:gd name="T60" fmla="*/ 6010 w 6031"/>
                <a:gd name="T61" fmla="*/ 91 h 4243"/>
                <a:gd name="T62" fmla="*/ 5992 w 6031"/>
                <a:gd name="T63" fmla="*/ 64 h 4243"/>
                <a:gd name="T64" fmla="*/ 5968 w 6031"/>
                <a:gd name="T65" fmla="*/ 40 h 4243"/>
                <a:gd name="T66" fmla="*/ 5941 w 6031"/>
                <a:gd name="T67" fmla="*/ 22 h 4243"/>
                <a:gd name="T68" fmla="*/ 5910 w 6031"/>
                <a:gd name="T69" fmla="*/ 9 h 4243"/>
                <a:gd name="T70" fmla="*/ 5876 w 6031"/>
                <a:gd name="T71" fmla="*/ 2 h 4243"/>
                <a:gd name="T72" fmla="*/ 5859 w 6031"/>
                <a:gd name="T73" fmla="*/ 0 h 42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6031" h="4243">
                  <a:moveTo>
                    <a:pt x="5859" y="0"/>
                  </a:moveTo>
                  <a:lnTo>
                    <a:pt x="173" y="0"/>
                  </a:lnTo>
                  <a:lnTo>
                    <a:pt x="173" y="0"/>
                  </a:lnTo>
                  <a:lnTo>
                    <a:pt x="155" y="2"/>
                  </a:lnTo>
                  <a:lnTo>
                    <a:pt x="138" y="3"/>
                  </a:lnTo>
                  <a:lnTo>
                    <a:pt x="121" y="9"/>
                  </a:lnTo>
                  <a:lnTo>
                    <a:pt x="106" y="14"/>
                  </a:lnTo>
                  <a:lnTo>
                    <a:pt x="91" y="22"/>
                  </a:lnTo>
                  <a:lnTo>
                    <a:pt x="78" y="30"/>
                  </a:lnTo>
                  <a:lnTo>
                    <a:pt x="64" y="40"/>
                  </a:lnTo>
                  <a:lnTo>
                    <a:pt x="51" y="51"/>
                  </a:lnTo>
                  <a:lnTo>
                    <a:pt x="41" y="64"/>
                  </a:lnTo>
                  <a:lnTo>
                    <a:pt x="30" y="77"/>
                  </a:lnTo>
                  <a:lnTo>
                    <a:pt x="22" y="91"/>
                  </a:lnTo>
                  <a:lnTo>
                    <a:pt x="14" y="106"/>
                  </a:lnTo>
                  <a:lnTo>
                    <a:pt x="9" y="121"/>
                  </a:lnTo>
                  <a:lnTo>
                    <a:pt x="3" y="138"/>
                  </a:lnTo>
                  <a:lnTo>
                    <a:pt x="2" y="157"/>
                  </a:lnTo>
                  <a:lnTo>
                    <a:pt x="0" y="173"/>
                  </a:lnTo>
                  <a:lnTo>
                    <a:pt x="0" y="4069"/>
                  </a:lnTo>
                  <a:lnTo>
                    <a:pt x="0" y="4069"/>
                  </a:lnTo>
                  <a:lnTo>
                    <a:pt x="2" y="4086"/>
                  </a:lnTo>
                  <a:lnTo>
                    <a:pt x="3" y="4105"/>
                  </a:lnTo>
                  <a:lnTo>
                    <a:pt x="9" y="4120"/>
                  </a:lnTo>
                  <a:lnTo>
                    <a:pt x="14" y="4137"/>
                  </a:lnTo>
                  <a:lnTo>
                    <a:pt x="22" y="4152"/>
                  </a:lnTo>
                  <a:lnTo>
                    <a:pt x="30" y="4165"/>
                  </a:lnTo>
                  <a:lnTo>
                    <a:pt x="41" y="4179"/>
                  </a:lnTo>
                  <a:lnTo>
                    <a:pt x="51" y="4192"/>
                  </a:lnTo>
                  <a:lnTo>
                    <a:pt x="64" y="4202"/>
                  </a:lnTo>
                  <a:lnTo>
                    <a:pt x="78" y="4212"/>
                  </a:lnTo>
                  <a:lnTo>
                    <a:pt x="91" y="4221"/>
                  </a:lnTo>
                  <a:lnTo>
                    <a:pt x="106" y="4229"/>
                  </a:lnTo>
                  <a:lnTo>
                    <a:pt x="121" y="4234"/>
                  </a:lnTo>
                  <a:lnTo>
                    <a:pt x="138" y="4239"/>
                  </a:lnTo>
                  <a:lnTo>
                    <a:pt x="155" y="4241"/>
                  </a:lnTo>
                  <a:lnTo>
                    <a:pt x="173" y="4243"/>
                  </a:lnTo>
                  <a:lnTo>
                    <a:pt x="5859" y="4243"/>
                  </a:lnTo>
                  <a:lnTo>
                    <a:pt x="5859" y="4243"/>
                  </a:lnTo>
                  <a:lnTo>
                    <a:pt x="5876" y="4241"/>
                  </a:lnTo>
                  <a:lnTo>
                    <a:pt x="5893" y="4239"/>
                  </a:lnTo>
                  <a:lnTo>
                    <a:pt x="5910" y="4234"/>
                  </a:lnTo>
                  <a:lnTo>
                    <a:pt x="5926" y="4229"/>
                  </a:lnTo>
                  <a:lnTo>
                    <a:pt x="5941" y="4221"/>
                  </a:lnTo>
                  <a:lnTo>
                    <a:pt x="5955" y="4212"/>
                  </a:lnTo>
                  <a:lnTo>
                    <a:pt x="5968" y="4202"/>
                  </a:lnTo>
                  <a:lnTo>
                    <a:pt x="5980" y="4192"/>
                  </a:lnTo>
                  <a:lnTo>
                    <a:pt x="5992" y="4179"/>
                  </a:lnTo>
                  <a:lnTo>
                    <a:pt x="6002" y="4165"/>
                  </a:lnTo>
                  <a:lnTo>
                    <a:pt x="6010" y="4152"/>
                  </a:lnTo>
                  <a:lnTo>
                    <a:pt x="6017" y="4137"/>
                  </a:lnTo>
                  <a:lnTo>
                    <a:pt x="6024" y="4120"/>
                  </a:lnTo>
                  <a:lnTo>
                    <a:pt x="6027" y="4105"/>
                  </a:lnTo>
                  <a:lnTo>
                    <a:pt x="6031" y="4086"/>
                  </a:lnTo>
                  <a:lnTo>
                    <a:pt x="6031" y="4069"/>
                  </a:lnTo>
                  <a:lnTo>
                    <a:pt x="6031" y="173"/>
                  </a:lnTo>
                  <a:lnTo>
                    <a:pt x="6031" y="173"/>
                  </a:lnTo>
                  <a:lnTo>
                    <a:pt x="6031" y="157"/>
                  </a:lnTo>
                  <a:lnTo>
                    <a:pt x="6027" y="138"/>
                  </a:lnTo>
                  <a:lnTo>
                    <a:pt x="6024" y="121"/>
                  </a:lnTo>
                  <a:lnTo>
                    <a:pt x="6017" y="106"/>
                  </a:lnTo>
                  <a:lnTo>
                    <a:pt x="6010" y="91"/>
                  </a:lnTo>
                  <a:lnTo>
                    <a:pt x="6002" y="77"/>
                  </a:lnTo>
                  <a:lnTo>
                    <a:pt x="5992" y="64"/>
                  </a:lnTo>
                  <a:lnTo>
                    <a:pt x="5980" y="51"/>
                  </a:lnTo>
                  <a:lnTo>
                    <a:pt x="5968" y="40"/>
                  </a:lnTo>
                  <a:lnTo>
                    <a:pt x="5955" y="30"/>
                  </a:lnTo>
                  <a:lnTo>
                    <a:pt x="5941" y="22"/>
                  </a:lnTo>
                  <a:lnTo>
                    <a:pt x="5926" y="14"/>
                  </a:lnTo>
                  <a:lnTo>
                    <a:pt x="5910" y="9"/>
                  </a:lnTo>
                  <a:lnTo>
                    <a:pt x="5893" y="3"/>
                  </a:lnTo>
                  <a:lnTo>
                    <a:pt x="5876" y="2"/>
                  </a:lnTo>
                  <a:lnTo>
                    <a:pt x="5859" y="0"/>
                  </a:lnTo>
                  <a:lnTo>
                    <a:pt x="5859" y="0"/>
                  </a:lnTo>
                  <a:close/>
                </a:path>
              </a:pathLst>
            </a:custGeom>
            <a:solidFill>
              <a:srgbClr val="000000"/>
            </a:solidFill>
            <a:ln>
              <a:noFill/>
            </a:ln>
            <a:effectLst>
              <a:outerShdw blurRad="25400" algn="ctr" rotWithShape="0">
                <a:prstClr val="black">
                  <a:alpha val="61000"/>
                </a:prstClr>
              </a:out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8" name="Freeform 13">
              <a:extLst>
                <a:ext uri="{FF2B5EF4-FFF2-40B4-BE49-F238E27FC236}">
                  <a16:creationId xmlns:a16="http://schemas.microsoft.com/office/drawing/2014/main" id="{D35B65B3-4F98-4964-8C13-23C72A342861}"/>
                </a:ext>
              </a:extLst>
            </p:cNvPr>
            <p:cNvSpPr>
              <a:spLocks/>
            </p:cNvSpPr>
            <p:nvPr/>
          </p:nvSpPr>
          <p:spPr bwMode="auto">
            <a:xfrm>
              <a:off x="3892550" y="6342063"/>
              <a:ext cx="9520238" cy="441325"/>
            </a:xfrm>
            <a:custGeom>
              <a:avLst/>
              <a:gdLst>
                <a:gd name="T0" fmla="*/ 156 w 5997"/>
                <a:gd name="T1" fmla="*/ 278 h 278"/>
                <a:gd name="T2" fmla="*/ 5842 w 5997"/>
                <a:gd name="T3" fmla="*/ 278 h 278"/>
                <a:gd name="T4" fmla="*/ 5842 w 5997"/>
                <a:gd name="T5" fmla="*/ 278 h 278"/>
                <a:gd name="T6" fmla="*/ 5857 w 5997"/>
                <a:gd name="T7" fmla="*/ 276 h 278"/>
                <a:gd name="T8" fmla="*/ 5872 w 5997"/>
                <a:gd name="T9" fmla="*/ 275 h 278"/>
                <a:gd name="T10" fmla="*/ 5887 w 5997"/>
                <a:gd name="T11" fmla="*/ 269 h 278"/>
                <a:gd name="T12" fmla="*/ 5903 w 5997"/>
                <a:gd name="T13" fmla="*/ 264 h 278"/>
                <a:gd name="T14" fmla="*/ 5916 w 5997"/>
                <a:gd name="T15" fmla="*/ 258 h 278"/>
                <a:gd name="T16" fmla="*/ 5928 w 5997"/>
                <a:gd name="T17" fmla="*/ 251 h 278"/>
                <a:gd name="T18" fmla="*/ 5941 w 5997"/>
                <a:gd name="T19" fmla="*/ 241 h 278"/>
                <a:gd name="T20" fmla="*/ 5951 w 5997"/>
                <a:gd name="T21" fmla="*/ 231 h 278"/>
                <a:gd name="T22" fmla="*/ 5962 w 5997"/>
                <a:gd name="T23" fmla="*/ 221 h 278"/>
                <a:gd name="T24" fmla="*/ 5970 w 5997"/>
                <a:gd name="T25" fmla="*/ 209 h 278"/>
                <a:gd name="T26" fmla="*/ 5978 w 5997"/>
                <a:gd name="T27" fmla="*/ 195 h 278"/>
                <a:gd name="T28" fmla="*/ 5985 w 5997"/>
                <a:gd name="T29" fmla="*/ 182 h 278"/>
                <a:gd name="T30" fmla="*/ 5990 w 5997"/>
                <a:gd name="T31" fmla="*/ 167 h 278"/>
                <a:gd name="T32" fmla="*/ 5993 w 5997"/>
                <a:gd name="T33" fmla="*/ 153 h 278"/>
                <a:gd name="T34" fmla="*/ 5997 w 5997"/>
                <a:gd name="T35" fmla="*/ 137 h 278"/>
                <a:gd name="T36" fmla="*/ 5997 w 5997"/>
                <a:gd name="T37" fmla="*/ 121 h 278"/>
                <a:gd name="T38" fmla="*/ 5997 w 5997"/>
                <a:gd name="T39" fmla="*/ 0 h 278"/>
                <a:gd name="T40" fmla="*/ 0 w 5997"/>
                <a:gd name="T41" fmla="*/ 0 h 278"/>
                <a:gd name="T42" fmla="*/ 0 w 5997"/>
                <a:gd name="T43" fmla="*/ 121 h 278"/>
                <a:gd name="T44" fmla="*/ 0 w 5997"/>
                <a:gd name="T45" fmla="*/ 121 h 278"/>
                <a:gd name="T46" fmla="*/ 2 w 5997"/>
                <a:gd name="T47" fmla="*/ 137 h 278"/>
                <a:gd name="T48" fmla="*/ 3 w 5997"/>
                <a:gd name="T49" fmla="*/ 153 h 278"/>
                <a:gd name="T50" fmla="*/ 8 w 5997"/>
                <a:gd name="T51" fmla="*/ 167 h 278"/>
                <a:gd name="T52" fmla="*/ 13 w 5997"/>
                <a:gd name="T53" fmla="*/ 182 h 278"/>
                <a:gd name="T54" fmla="*/ 20 w 5997"/>
                <a:gd name="T55" fmla="*/ 195 h 278"/>
                <a:gd name="T56" fmla="*/ 27 w 5997"/>
                <a:gd name="T57" fmla="*/ 209 h 278"/>
                <a:gd name="T58" fmla="*/ 37 w 5997"/>
                <a:gd name="T59" fmla="*/ 221 h 278"/>
                <a:gd name="T60" fmla="*/ 47 w 5997"/>
                <a:gd name="T61" fmla="*/ 231 h 278"/>
                <a:gd name="T62" fmla="*/ 57 w 5997"/>
                <a:gd name="T63" fmla="*/ 241 h 278"/>
                <a:gd name="T64" fmla="*/ 69 w 5997"/>
                <a:gd name="T65" fmla="*/ 251 h 278"/>
                <a:gd name="T66" fmla="*/ 82 w 5997"/>
                <a:gd name="T67" fmla="*/ 258 h 278"/>
                <a:gd name="T68" fmla="*/ 96 w 5997"/>
                <a:gd name="T69" fmla="*/ 264 h 278"/>
                <a:gd name="T70" fmla="*/ 109 w 5997"/>
                <a:gd name="T71" fmla="*/ 269 h 278"/>
                <a:gd name="T72" fmla="*/ 124 w 5997"/>
                <a:gd name="T73" fmla="*/ 275 h 278"/>
                <a:gd name="T74" fmla="*/ 141 w 5997"/>
                <a:gd name="T75" fmla="*/ 276 h 278"/>
                <a:gd name="T76" fmla="*/ 156 w 5997"/>
                <a:gd name="T77" fmla="*/ 278 h 278"/>
                <a:gd name="T78" fmla="*/ 156 w 5997"/>
                <a:gd name="T79" fmla="*/ 278 h 2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5997" h="278">
                  <a:moveTo>
                    <a:pt x="156" y="278"/>
                  </a:moveTo>
                  <a:lnTo>
                    <a:pt x="5842" y="278"/>
                  </a:lnTo>
                  <a:lnTo>
                    <a:pt x="5842" y="278"/>
                  </a:lnTo>
                  <a:lnTo>
                    <a:pt x="5857" y="276"/>
                  </a:lnTo>
                  <a:lnTo>
                    <a:pt x="5872" y="275"/>
                  </a:lnTo>
                  <a:lnTo>
                    <a:pt x="5887" y="269"/>
                  </a:lnTo>
                  <a:lnTo>
                    <a:pt x="5903" y="264"/>
                  </a:lnTo>
                  <a:lnTo>
                    <a:pt x="5916" y="258"/>
                  </a:lnTo>
                  <a:lnTo>
                    <a:pt x="5928" y="251"/>
                  </a:lnTo>
                  <a:lnTo>
                    <a:pt x="5941" y="241"/>
                  </a:lnTo>
                  <a:lnTo>
                    <a:pt x="5951" y="231"/>
                  </a:lnTo>
                  <a:lnTo>
                    <a:pt x="5962" y="221"/>
                  </a:lnTo>
                  <a:lnTo>
                    <a:pt x="5970" y="209"/>
                  </a:lnTo>
                  <a:lnTo>
                    <a:pt x="5978" y="195"/>
                  </a:lnTo>
                  <a:lnTo>
                    <a:pt x="5985" y="182"/>
                  </a:lnTo>
                  <a:lnTo>
                    <a:pt x="5990" y="167"/>
                  </a:lnTo>
                  <a:lnTo>
                    <a:pt x="5993" y="153"/>
                  </a:lnTo>
                  <a:lnTo>
                    <a:pt x="5997" y="137"/>
                  </a:lnTo>
                  <a:lnTo>
                    <a:pt x="5997" y="121"/>
                  </a:lnTo>
                  <a:lnTo>
                    <a:pt x="5997" y="0"/>
                  </a:lnTo>
                  <a:lnTo>
                    <a:pt x="0" y="0"/>
                  </a:lnTo>
                  <a:lnTo>
                    <a:pt x="0" y="121"/>
                  </a:lnTo>
                  <a:lnTo>
                    <a:pt x="0" y="121"/>
                  </a:lnTo>
                  <a:lnTo>
                    <a:pt x="2" y="137"/>
                  </a:lnTo>
                  <a:lnTo>
                    <a:pt x="3" y="153"/>
                  </a:lnTo>
                  <a:lnTo>
                    <a:pt x="8" y="167"/>
                  </a:lnTo>
                  <a:lnTo>
                    <a:pt x="13" y="182"/>
                  </a:lnTo>
                  <a:lnTo>
                    <a:pt x="20" y="195"/>
                  </a:lnTo>
                  <a:lnTo>
                    <a:pt x="27" y="209"/>
                  </a:lnTo>
                  <a:lnTo>
                    <a:pt x="37" y="221"/>
                  </a:lnTo>
                  <a:lnTo>
                    <a:pt x="47" y="231"/>
                  </a:lnTo>
                  <a:lnTo>
                    <a:pt x="57" y="241"/>
                  </a:lnTo>
                  <a:lnTo>
                    <a:pt x="69" y="251"/>
                  </a:lnTo>
                  <a:lnTo>
                    <a:pt x="82" y="258"/>
                  </a:lnTo>
                  <a:lnTo>
                    <a:pt x="96" y="264"/>
                  </a:lnTo>
                  <a:lnTo>
                    <a:pt x="109" y="269"/>
                  </a:lnTo>
                  <a:lnTo>
                    <a:pt x="124" y="275"/>
                  </a:lnTo>
                  <a:lnTo>
                    <a:pt x="141" y="276"/>
                  </a:lnTo>
                  <a:lnTo>
                    <a:pt x="156" y="278"/>
                  </a:lnTo>
                  <a:lnTo>
                    <a:pt x="156" y="278"/>
                  </a:lnTo>
                  <a:close/>
                </a:path>
              </a:pathLst>
            </a:custGeom>
            <a:solidFill>
              <a:srgbClr val="18181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9" name="Rectangle 14">
              <a:extLst>
                <a:ext uri="{FF2B5EF4-FFF2-40B4-BE49-F238E27FC236}">
                  <a16:creationId xmlns:a16="http://schemas.microsoft.com/office/drawing/2014/main" id="{0A26837B-3BF0-46F1-A54A-19FAE3F6F249}"/>
                </a:ext>
              </a:extLst>
            </p:cNvPr>
            <p:cNvSpPr>
              <a:spLocks noChangeArrowheads="1"/>
            </p:cNvSpPr>
            <p:nvPr/>
          </p:nvSpPr>
          <p:spPr bwMode="auto">
            <a:xfrm>
              <a:off x="4205288" y="533400"/>
              <a:ext cx="8897938" cy="5565775"/>
            </a:xfrm>
            <a:prstGeom prst="rect">
              <a:avLst/>
            </a:prstGeom>
            <a:solidFill>
              <a:srgbClr val="262626"/>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0" name="Freeform 15">
              <a:extLst>
                <a:ext uri="{FF2B5EF4-FFF2-40B4-BE49-F238E27FC236}">
                  <a16:creationId xmlns:a16="http://schemas.microsoft.com/office/drawing/2014/main" id="{AC9332EA-0F58-4938-8695-A44286EDD674}"/>
                </a:ext>
              </a:extLst>
            </p:cNvPr>
            <p:cNvSpPr>
              <a:spLocks/>
            </p:cNvSpPr>
            <p:nvPr/>
          </p:nvSpPr>
          <p:spPr bwMode="auto">
            <a:xfrm>
              <a:off x="2738438" y="6618288"/>
              <a:ext cx="11828463" cy="239713"/>
            </a:xfrm>
            <a:custGeom>
              <a:avLst/>
              <a:gdLst>
                <a:gd name="T0" fmla="*/ 7451 w 7451"/>
                <a:gd name="T1" fmla="*/ 0 h 151"/>
                <a:gd name="T2" fmla="*/ 4441 w 7451"/>
                <a:gd name="T3" fmla="*/ 1 h 151"/>
                <a:gd name="T4" fmla="*/ 4381 w 7451"/>
                <a:gd name="T5" fmla="*/ 35 h 151"/>
                <a:gd name="T6" fmla="*/ 3097 w 7451"/>
                <a:gd name="T7" fmla="*/ 35 h 151"/>
                <a:gd name="T8" fmla="*/ 3020 w 7451"/>
                <a:gd name="T9" fmla="*/ 1 h 151"/>
                <a:gd name="T10" fmla="*/ 0 w 7451"/>
                <a:gd name="T11" fmla="*/ 0 h 151"/>
                <a:gd name="T12" fmla="*/ 0 w 7451"/>
                <a:gd name="T13" fmla="*/ 35 h 151"/>
                <a:gd name="T14" fmla="*/ 0 w 7451"/>
                <a:gd name="T15" fmla="*/ 35 h 151"/>
                <a:gd name="T16" fmla="*/ 61 w 7451"/>
                <a:gd name="T17" fmla="*/ 53 h 151"/>
                <a:gd name="T18" fmla="*/ 98 w 7451"/>
                <a:gd name="T19" fmla="*/ 65 h 151"/>
                <a:gd name="T20" fmla="*/ 140 w 7451"/>
                <a:gd name="T21" fmla="*/ 75 h 151"/>
                <a:gd name="T22" fmla="*/ 140 w 7451"/>
                <a:gd name="T23" fmla="*/ 75 h 151"/>
                <a:gd name="T24" fmla="*/ 168 w 7451"/>
                <a:gd name="T25" fmla="*/ 82 h 151"/>
                <a:gd name="T26" fmla="*/ 216 w 7451"/>
                <a:gd name="T27" fmla="*/ 90 h 151"/>
                <a:gd name="T28" fmla="*/ 286 w 7451"/>
                <a:gd name="T29" fmla="*/ 102 h 151"/>
                <a:gd name="T30" fmla="*/ 384 w 7451"/>
                <a:gd name="T31" fmla="*/ 114 h 151"/>
                <a:gd name="T32" fmla="*/ 384 w 7451"/>
                <a:gd name="T33" fmla="*/ 114 h 151"/>
                <a:gd name="T34" fmla="*/ 438 w 7451"/>
                <a:gd name="T35" fmla="*/ 121 h 151"/>
                <a:gd name="T36" fmla="*/ 510 w 7451"/>
                <a:gd name="T37" fmla="*/ 127 h 151"/>
                <a:gd name="T38" fmla="*/ 601 w 7451"/>
                <a:gd name="T39" fmla="*/ 134 h 151"/>
                <a:gd name="T40" fmla="*/ 707 w 7451"/>
                <a:gd name="T41" fmla="*/ 141 h 151"/>
                <a:gd name="T42" fmla="*/ 707 w 7451"/>
                <a:gd name="T43" fmla="*/ 141 h 151"/>
                <a:gd name="T44" fmla="*/ 838 w 7451"/>
                <a:gd name="T45" fmla="*/ 146 h 151"/>
                <a:gd name="T46" fmla="*/ 924 w 7451"/>
                <a:gd name="T47" fmla="*/ 148 h 151"/>
                <a:gd name="T48" fmla="*/ 924 w 7451"/>
                <a:gd name="T49" fmla="*/ 148 h 151"/>
                <a:gd name="T50" fmla="*/ 1195 w 7451"/>
                <a:gd name="T51" fmla="*/ 149 h 151"/>
                <a:gd name="T52" fmla="*/ 1718 w 7451"/>
                <a:gd name="T53" fmla="*/ 151 h 151"/>
                <a:gd name="T54" fmla="*/ 3188 w 7451"/>
                <a:gd name="T55" fmla="*/ 151 h 151"/>
                <a:gd name="T56" fmla="*/ 5479 w 7451"/>
                <a:gd name="T57" fmla="*/ 149 h 151"/>
                <a:gd name="T58" fmla="*/ 5479 w 7451"/>
                <a:gd name="T59" fmla="*/ 149 h 151"/>
                <a:gd name="T60" fmla="*/ 5921 w 7451"/>
                <a:gd name="T61" fmla="*/ 151 h 151"/>
                <a:gd name="T62" fmla="*/ 6244 w 7451"/>
                <a:gd name="T63" fmla="*/ 151 h 151"/>
                <a:gd name="T64" fmla="*/ 6529 w 7451"/>
                <a:gd name="T65" fmla="*/ 148 h 151"/>
                <a:gd name="T66" fmla="*/ 6529 w 7451"/>
                <a:gd name="T67" fmla="*/ 148 h 151"/>
                <a:gd name="T68" fmla="*/ 6613 w 7451"/>
                <a:gd name="T69" fmla="*/ 146 h 151"/>
                <a:gd name="T70" fmla="*/ 6744 w 7451"/>
                <a:gd name="T71" fmla="*/ 141 h 151"/>
                <a:gd name="T72" fmla="*/ 6744 w 7451"/>
                <a:gd name="T73" fmla="*/ 141 h 151"/>
                <a:gd name="T74" fmla="*/ 6852 w 7451"/>
                <a:gd name="T75" fmla="*/ 134 h 151"/>
                <a:gd name="T76" fmla="*/ 6941 w 7451"/>
                <a:gd name="T77" fmla="*/ 127 h 151"/>
                <a:gd name="T78" fmla="*/ 7015 w 7451"/>
                <a:gd name="T79" fmla="*/ 121 h 151"/>
                <a:gd name="T80" fmla="*/ 7069 w 7451"/>
                <a:gd name="T81" fmla="*/ 114 h 151"/>
                <a:gd name="T82" fmla="*/ 7069 w 7451"/>
                <a:gd name="T83" fmla="*/ 114 h 151"/>
                <a:gd name="T84" fmla="*/ 7166 w 7451"/>
                <a:gd name="T85" fmla="*/ 102 h 151"/>
                <a:gd name="T86" fmla="*/ 7237 w 7451"/>
                <a:gd name="T87" fmla="*/ 90 h 151"/>
                <a:gd name="T88" fmla="*/ 7284 w 7451"/>
                <a:gd name="T89" fmla="*/ 82 h 151"/>
                <a:gd name="T90" fmla="*/ 7313 w 7451"/>
                <a:gd name="T91" fmla="*/ 75 h 151"/>
                <a:gd name="T92" fmla="*/ 7313 w 7451"/>
                <a:gd name="T93" fmla="*/ 75 h 151"/>
                <a:gd name="T94" fmla="*/ 7353 w 7451"/>
                <a:gd name="T95" fmla="*/ 65 h 151"/>
                <a:gd name="T96" fmla="*/ 7390 w 7451"/>
                <a:gd name="T97" fmla="*/ 53 h 151"/>
                <a:gd name="T98" fmla="*/ 7451 w 7451"/>
                <a:gd name="T99" fmla="*/ 35 h 151"/>
                <a:gd name="T100" fmla="*/ 7451 w 7451"/>
                <a:gd name="T101" fmla="*/ 0 h 1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7451" h="151">
                  <a:moveTo>
                    <a:pt x="7451" y="0"/>
                  </a:moveTo>
                  <a:lnTo>
                    <a:pt x="4441" y="1"/>
                  </a:lnTo>
                  <a:lnTo>
                    <a:pt x="4381" y="35"/>
                  </a:lnTo>
                  <a:lnTo>
                    <a:pt x="3097" y="35"/>
                  </a:lnTo>
                  <a:lnTo>
                    <a:pt x="3020" y="1"/>
                  </a:lnTo>
                  <a:lnTo>
                    <a:pt x="0" y="0"/>
                  </a:lnTo>
                  <a:lnTo>
                    <a:pt x="0" y="35"/>
                  </a:lnTo>
                  <a:lnTo>
                    <a:pt x="0" y="35"/>
                  </a:lnTo>
                  <a:lnTo>
                    <a:pt x="61" y="53"/>
                  </a:lnTo>
                  <a:lnTo>
                    <a:pt x="98" y="65"/>
                  </a:lnTo>
                  <a:lnTo>
                    <a:pt x="140" y="75"/>
                  </a:lnTo>
                  <a:lnTo>
                    <a:pt x="140" y="75"/>
                  </a:lnTo>
                  <a:lnTo>
                    <a:pt x="168" y="82"/>
                  </a:lnTo>
                  <a:lnTo>
                    <a:pt x="216" y="90"/>
                  </a:lnTo>
                  <a:lnTo>
                    <a:pt x="286" y="102"/>
                  </a:lnTo>
                  <a:lnTo>
                    <a:pt x="384" y="114"/>
                  </a:lnTo>
                  <a:lnTo>
                    <a:pt x="384" y="114"/>
                  </a:lnTo>
                  <a:lnTo>
                    <a:pt x="438" y="121"/>
                  </a:lnTo>
                  <a:lnTo>
                    <a:pt x="510" y="127"/>
                  </a:lnTo>
                  <a:lnTo>
                    <a:pt x="601" y="134"/>
                  </a:lnTo>
                  <a:lnTo>
                    <a:pt x="707" y="141"/>
                  </a:lnTo>
                  <a:lnTo>
                    <a:pt x="707" y="141"/>
                  </a:lnTo>
                  <a:lnTo>
                    <a:pt x="838" y="146"/>
                  </a:lnTo>
                  <a:lnTo>
                    <a:pt x="924" y="148"/>
                  </a:lnTo>
                  <a:lnTo>
                    <a:pt x="924" y="148"/>
                  </a:lnTo>
                  <a:lnTo>
                    <a:pt x="1195" y="149"/>
                  </a:lnTo>
                  <a:lnTo>
                    <a:pt x="1718" y="151"/>
                  </a:lnTo>
                  <a:lnTo>
                    <a:pt x="3188" y="151"/>
                  </a:lnTo>
                  <a:lnTo>
                    <a:pt x="5479" y="149"/>
                  </a:lnTo>
                  <a:lnTo>
                    <a:pt x="5479" y="149"/>
                  </a:lnTo>
                  <a:lnTo>
                    <a:pt x="5921" y="151"/>
                  </a:lnTo>
                  <a:lnTo>
                    <a:pt x="6244" y="151"/>
                  </a:lnTo>
                  <a:lnTo>
                    <a:pt x="6529" y="148"/>
                  </a:lnTo>
                  <a:lnTo>
                    <a:pt x="6529" y="148"/>
                  </a:lnTo>
                  <a:lnTo>
                    <a:pt x="6613" y="146"/>
                  </a:lnTo>
                  <a:lnTo>
                    <a:pt x="6744" y="141"/>
                  </a:lnTo>
                  <a:lnTo>
                    <a:pt x="6744" y="141"/>
                  </a:lnTo>
                  <a:lnTo>
                    <a:pt x="6852" y="134"/>
                  </a:lnTo>
                  <a:lnTo>
                    <a:pt x="6941" y="127"/>
                  </a:lnTo>
                  <a:lnTo>
                    <a:pt x="7015" y="121"/>
                  </a:lnTo>
                  <a:lnTo>
                    <a:pt x="7069" y="114"/>
                  </a:lnTo>
                  <a:lnTo>
                    <a:pt x="7069" y="114"/>
                  </a:lnTo>
                  <a:lnTo>
                    <a:pt x="7166" y="102"/>
                  </a:lnTo>
                  <a:lnTo>
                    <a:pt x="7237" y="90"/>
                  </a:lnTo>
                  <a:lnTo>
                    <a:pt x="7284" y="82"/>
                  </a:lnTo>
                  <a:lnTo>
                    <a:pt x="7313" y="75"/>
                  </a:lnTo>
                  <a:lnTo>
                    <a:pt x="7313" y="75"/>
                  </a:lnTo>
                  <a:lnTo>
                    <a:pt x="7353" y="65"/>
                  </a:lnTo>
                  <a:lnTo>
                    <a:pt x="7390" y="53"/>
                  </a:lnTo>
                  <a:lnTo>
                    <a:pt x="7451" y="35"/>
                  </a:lnTo>
                  <a:lnTo>
                    <a:pt x="7451" y="0"/>
                  </a:lnTo>
                  <a:close/>
                </a:path>
              </a:pathLst>
            </a:custGeom>
            <a:solidFill>
              <a:srgbClr val="A5A6A8"/>
            </a:solidFill>
            <a:ln>
              <a:noFill/>
            </a:ln>
            <a:effectLst>
              <a:innerShdw blurRad="114300">
                <a:prstClr val="black">
                  <a:alpha val="70000"/>
                </a:prstClr>
              </a:inn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1" name="Freeform 16">
              <a:extLst>
                <a:ext uri="{FF2B5EF4-FFF2-40B4-BE49-F238E27FC236}">
                  <a16:creationId xmlns:a16="http://schemas.microsoft.com/office/drawing/2014/main" id="{2D833AF6-73F9-4BCB-B6C3-093C62ADD2D1}"/>
                </a:ext>
              </a:extLst>
            </p:cNvPr>
            <p:cNvSpPr>
              <a:spLocks/>
            </p:cNvSpPr>
            <p:nvPr/>
          </p:nvSpPr>
          <p:spPr bwMode="auto">
            <a:xfrm>
              <a:off x="2738438" y="6618288"/>
              <a:ext cx="11828463" cy="55563"/>
            </a:xfrm>
            <a:custGeom>
              <a:avLst/>
              <a:gdLst>
                <a:gd name="T0" fmla="*/ 7451 w 7451"/>
                <a:gd name="T1" fmla="*/ 35 h 35"/>
                <a:gd name="T2" fmla="*/ 0 w 7451"/>
                <a:gd name="T3" fmla="*/ 35 h 35"/>
                <a:gd name="T4" fmla="*/ 0 w 7451"/>
                <a:gd name="T5" fmla="*/ 0 h 35"/>
                <a:gd name="T6" fmla="*/ 3020 w 7451"/>
                <a:gd name="T7" fmla="*/ 0 h 35"/>
                <a:gd name="T8" fmla="*/ 3047 w 7451"/>
                <a:gd name="T9" fmla="*/ 18 h 35"/>
                <a:gd name="T10" fmla="*/ 4413 w 7451"/>
                <a:gd name="T11" fmla="*/ 18 h 35"/>
                <a:gd name="T12" fmla="*/ 4441 w 7451"/>
                <a:gd name="T13" fmla="*/ 0 h 35"/>
                <a:gd name="T14" fmla="*/ 7451 w 7451"/>
                <a:gd name="T15" fmla="*/ 0 h 35"/>
                <a:gd name="T16" fmla="*/ 7451 w 7451"/>
                <a:gd name="T17" fmla="*/ 35 h 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451" h="35">
                  <a:moveTo>
                    <a:pt x="7451" y="35"/>
                  </a:moveTo>
                  <a:lnTo>
                    <a:pt x="0" y="35"/>
                  </a:lnTo>
                  <a:lnTo>
                    <a:pt x="0" y="0"/>
                  </a:lnTo>
                  <a:lnTo>
                    <a:pt x="3020" y="0"/>
                  </a:lnTo>
                  <a:lnTo>
                    <a:pt x="3047" y="18"/>
                  </a:lnTo>
                  <a:lnTo>
                    <a:pt x="4413" y="18"/>
                  </a:lnTo>
                  <a:lnTo>
                    <a:pt x="4441" y="0"/>
                  </a:lnTo>
                  <a:lnTo>
                    <a:pt x="7451" y="0"/>
                  </a:lnTo>
                  <a:lnTo>
                    <a:pt x="7451" y="35"/>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gs>
                <a:gs pos="9000">
                  <a:srgbClr val="DFE0E1"/>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2" name="Freeform 17">
              <a:extLst>
                <a:ext uri="{FF2B5EF4-FFF2-40B4-BE49-F238E27FC236}">
                  <a16:creationId xmlns:a16="http://schemas.microsoft.com/office/drawing/2014/main" id="{4CFC7D9D-BCC7-4161-BE14-43C2D6E55B6C}"/>
                </a:ext>
              </a:extLst>
            </p:cNvPr>
            <p:cNvSpPr>
              <a:spLocks/>
            </p:cNvSpPr>
            <p:nvPr/>
          </p:nvSpPr>
          <p:spPr bwMode="auto">
            <a:xfrm>
              <a:off x="7524750" y="6619875"/>
              <a:ext cx="2255838" cy="90488"/>
            </a:xfrm>
            <a:custGeom>
              <a:avLst/>
              <a:gdLst>
                <a:gd name="T0" fmla="*/ 1389 w 1421"/>
                <a:gd name="T1" fmla="*/ 2 h 57"/>
                <a:gd name="T2" fmla="*/ 32 w 1421"/>
                <a:gd name="T3" fmla="*/ 2 h 57"/>
                <a:gd name="T4" fmla="*/ 32 w 1421"/>
                <a:gd name="T5" fmla="*/ 2 h 57"/>
                <a:gd name="T6" fmla="*/ 17 w 1421"/>
                <a:gd name="T7" fmla="*/ 2 h 57"/>
                <a:gd name="T8" fmla="*/ 0 w 1421"/>
                <a:gd name="T9" fmla="*/ 0 h 57"/>
                <a:gd name="T10" fmla="*/ 0 w 1421"/>
                <a:gd name="T11" fmla="*/ 34 h 57"/>
                <a:gd name="T12" fmla="*/ 0 w 1421"/>
                <a:gd name="T13" fmla="*/ 34 h 57"/>
                <a:gd name="T14" fmla="*/ 20 w 1421"/>
                <a:gd name="T15" fmla="*/ 44 h 57"/>
                <a:gd name="T16" fmla="*/ 42 w 1421"/>
                <a:gd name="T17" fmla="*/ 51 h 57"/>
                <a:gd name="T18" fmla="*/ 64 w 1421"/>
                <a:gd name="T19" fmla="*/ 56 h 57"/>
                <a:gd name="T20" fmla="*/ 85 w 1421"/>
                <a:gd name="T21" fmla="*/ 57 h 57"/>
                <a:gd name="T22" fmla="*/ 1337 w 1421"/>
                <a:gd name="T23" fmla="*/ 57 h 57"/>
                <a:gd name="T24" fmla="*/ 1337 w 1421"/>
                <a:gd name="T25" fmla="*/ 57 h 57"/>
                <a:gd name="T26" fmla="*/ 1359 w 1421"/>
                <a:gd name="T27" fmla="*/ 56 h 57"/>
                <a:gd name="T28" fmla="*/ 1381 w 1421"/>
                <a:gd name="T29" fmla="*/ 51 h 57"/>
                <a:gd name="T30" fmla="*/ 1401 w 1421"/>
                <a:gd name="T31" fmla="*/ 44 h 57"/>
                <a:gd name="T32" fmla="*/ 1421 w 1421"/>
                <a:gd name="T33" fmla="*/ 34 h 57"/>
                <a:gd name="T34" fmla="*/ 1421 w 1421"/>
                <a:gd name="T35" fmla="*/ 0 h 57"/>
                <a:gd name="T36" fmla="*/ 1421 w 1421"/>
                <a:gd name="T37" fmla="*/ 0 h 57"/>
                <a:gd name="T38" fmla="*/ 1406 w 1421"/>
                <a:gd name="T39" fmla="*/ 2 h 57"/>
                <a:gd name="T40" fmla="*/ 1389 w 1421"/>
                <a:gd name="T41" fmla="*/ 2 h 57"/>
                <a:gd name="T42" fmla="*/ 1389 w 1421"/>
                <a:gd name="T43" fmla="*/ 2 h 5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421" h="57">
                  <a:moveTo>
                    <a:pt x="1389" y="2"/>
                  </a:moveTo>
                  <a:lnTo>
                    <a:pt x="32" y="2"/>
                  </a:lnTo>
                  <a:lnTo>
                    <a:pt x="32" y="2"/>
                  </a:lnTo>
                  <a:lnTo>
                    <a:pt x="17" y="2"/>
                  </a:lnTo>
                  <a:lnTo>
                    <a:pt x="0" y="0"/>
                  </a:lnTo>
                  <a:lnTo>
                    <a:pt x="0" y="34"/>
                  </a:lnTo>
                  <a:lnTo>
                    <a:pt x="0" y="34"/>
                  </a:lnTo>
                  <a:lnTo>
                    <a:pt x="20" y="44"/>
                  </a:lnTo>
                  <a:lnTo>
                    <a:pt x="42" y="51"/>
                  </a:lnTo>
                  <a:lnTo>
                    <a:pt x="64" y="56"/>
                  </a:lnTo>
                  <a:lnTo>
                    <a:pt x="85" y="57"/>
                  </a:lnTo>
                  <a:lnTo>
                    <a:pt x="1337" y="57"/>
                  </a:lnTo>
                  <a:lnTo>
                    <a:pt x="1337" y="57"/>
                  </a:lnTo>
                  <a:lnTo>
                    <a:pt x="1359" y="56"/>
                  </a:lnTo>
                  <a:lnTo>
                    <a:pt x="1381" y="51"/>
                  </a:lnTo>
                  <a:lnTo>
                    <a:pt x="1401" y="44"/>
                  </a:lnTo>
                  <a:lnTo>
                    <a:pt x="1421" y="34"/>
                  </a:lnTo>
                  <a:lnTo>
                    <a:pt x="1421" y="0"/>
                  </a:lnTo>
                  <a:lnTo>
                    <a:pt x="1421" y="0"/>
                  </a:lnTo>
                  <a:lnTo>
                    <a:pt x="1406" y="2"/>
                  </a:lnTo>
                  <a:lnTo>
                    <a:pt x="1389" y="2"/>
                  </a:lnTo>
                  <a:lnTo>
                    <a:pt x="1389" y="2"/>
                  </a:lnTo>
                  <a:close/>
                </a:path>
              </a:pathLst>
            </a:custGeom>
            <a:gradFill>
              <a:gsLst>
                <a:gs pos="0">
                  <a:srgbClr val="96999A">
                    <a:lumMod val="70000"/>
                  </a:srgbClr>
                </a:gs>
                <a:gs pos="3000">
                  <a:srgbClr val="96999A"/>
                </a:gs>
                <a:gs pos="100000">
                  <a:srgbClr val="96999A">
                    <a:lumMod val="70000"/>
                  </a:srgbClr>
                </a:gs>
                <a:gs pos="97000">
                  <a:srgbClr val="96999A"/>
                </a:gs>
                <a:gs pos="91000">
                  <a:srgbClr val="DFE0E1">
                    <a:lumMod val="95000"/>
                  </a:srgbClr>
                </a:gs>
                <a:gs pos="9000">
                  <a:srgbClr val="DFE0E1">
                    <a:lumMod val="95000"/>
                  </a:srgbClr>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7" name="Picture Placeholder 6">
            <a:extLst>
              <a:ext uri="{FF2B5EF4-FFF2-40B4-BE49-F238E27FC236}">
                <a16:creationId xmlns:a16="http://schemas.microsoft.com/office/drawing/2014/main" id="{BEB835A9-4AC9-427A-9B5E-44AE3613DD4C}"/>
              </a:ext>
            </a:extLst>
          </p:cNvPr>
          <p:cNvSpPr>
            <a:spLocks noGrp="1"/>
          </p:cNvSpPr>
          <p:nvPr>
            <p:ph type="pic" sz="quarter" idx="14"/>
          </p:nvPr>
        </p:nvSpPr>
        <p:spPr/>
      </p:sp>
      <p:sp>
        <p:nvSpPr>
          <p:cNvPr id="8" name="Picture Placeholder 7">
            <a:extLst>
              <a:ext uri="{FF2B5EF4-FFF2-40B4-BE49-F238E27FC236}">
                <a16:creationId xmlns:a16="http://schemas.microsoft.com/office/drawing/2014/main" id="{53EF4E39-9F0F-462D-907B-00CD261DBEE7}"/>
              </a:ext>
            </a:extLst>
          </p:cNvPr>
          <p:cNvSpPr>
            <a:spLocks noGrp="1"/>
          </p:cNvSpPr>
          <p:nvPr>
            <p:ph type="pic" sz="quarter" idx="15"/>
          </p:nvPr>
        </p:nvSpPr>
        <p:spPr/>
      </p:sp>
      <p:sp>
        <p:nvSpPr>
          <p:cNvPr id="4" name="Title 3">
            <a:extLst>
              <a:ext uri="{FF2B5EF4-FFF2-40B4-BE49-F238E27FC236}">
                <a16:creationId xmlns:a16="http://schemas.microsoft.com/office/drawing/2014/main" id="{2FCC8928-F129-44C0-A712-FE9FD9E1D682}"/>
              </a:ext>
            </a:extLst>
          </p:cNvPr>
          <p:cNvSpPr>
            <a:spLocks noGrp="1"/>
          </p:cNvSpPr>
          <p:nvPr>
            <p:ph type="title"/>
          </p:nvPr>
        </p:nvSpPr>
        <p:spPr/>
        <p:txBody>
          <a:bodyPr/>
          <a:lstStyle/>
          <a:p>
            <a:r>
              <a:rPr lang="en-US" sz="4400">
                <a:solidFill>
                  <a:schemeClr val="bg1"/>
                </a:solidFill>
                <a:latin typeface="+mj-lt"/>
              </a:rPr>
              <a:t>What</a:t>
            </a:r>
            <a:r>
              <a:rPr lang="en-US" sz="4400" b="1">
                <a:solidFill>
                  <a:schemeClr val="bg1"/>
                </a:solidFill>
                <a:latin typeface="+mj-lt"/>
              </a:rPr>
              <a:t> is Magnus?</a:t>
            </a:r>
            <a:endParaRPr lang="en-US" sz="4400" b="1" dirty="0">
              <a:solidFill>
                <a:schemeClr val="bg1"/>
              </a:solidFill>
              <a:latin typeface="+mj-lt"/>
            </a:endParaRPr>
          </a:p>
        </p:txBody>
      </p:sp>
      <p:sp>
        <p:nvSpPr>
          <p:cNvPr id="5" name="Text Placeholder 4">
            <a:extLst>
              <a:ext uri="{FF2B5EF4-FFF2-40B4-BE49-F238E27FC236}">
                <a16:creationId xmlns:a16="http://schemas.microsoft.com/office/drawing/2014/main" id="{5A890428-1E89-460E-AF4A-7C61ECAE24E0}"/>
              </a:ext>
            </a:extLst>
          </p:cNvPr>
          <p:cNvSpPr>
            <a:spLocks noGrp="1"/>
          </p:cNvSpPr>
          <p:nvPr>
            <p:ph type="body" sz="quarter" idx="10"/>
          </p:nvPr>
        </p:nvSpPr>
        <p:spPr/>
        <p:txBody>
          <a:bodyPr/>
          <a:lstStyle/>
          <a:p>
            <a:r>
              <a:rPr lang="en-US" sz="1400" b="1">
                <a:solidFill>
                  <a:schemeClr val="bg1"/>
                </a:solidFill>
              </a:rPr>
              <a:t>Learn Everywhere and Everytime.</a:t>
            </a:r>
            <a:endParaRPr lang="en-US" sz="1400" b="1" dirty="0">
              <a:solidFill>
                <a:schemeClr val="bg1"/>
              </a:solidFill>
            </a:endParaRPr>
          </a:p>
        </p:txBody>
      </p:sp>
      <p:sp>
        <p:nvSpPr>
          <p:cNvPr id="6" name="Text Placeholder 5">
            <a:extLst>
              <a:ext uri="{FF2B5EF4-FFF2-40B4-BE49-F238E27FC236}">
                <a16:creationId xmlns:a16="http://schemas.microsoft.com/office/drawing/2014/main" id="{8F0875B9-EBB7-4CE3-9954-BACE9DC65DDF}"/>
              </a:ext>
            </a:extLst>
          </p:cNvPr>
          <p:cNvSpPr>
            <a:spLocks noGrp="1"/>
          </p:cNvSpPr>
          <p:nvPr>
            <p:ph type="body" sz="quarter" idx="11"/>
          </p:nvPr>
        </p:nvSpPr>
        <p:spPr/>
        <p:txBody>
          <a:bodyPr/>
          <a:lstStyle/>
          <a:p>
            <a:r>
              <a:rPr lang="en-US" sz="1200">
                <a:solidFill>
                  <a:schemeClr val="bg1"/>
                </a:solidFill>
              </a:rPr>
              <a:t>Fusce condimentum urna ligula, in viverra neque eleifend vitae. Donec sed a elit quis felis aliquam bibendum ac ut neque.</a:t>
            </a:r>
            <a:endParaRPr lang="en-US" sz="1200" dirty="0">
              <a:solidFill>
                <a:schemeClr val="bg1"/>
              </a:solidFill>
            </a:endParaRPr>
          </a:p>
        </p:txBody>
      </p:sp>
      <p:grpSp>
        <p:nvGrpSpPr>
          <p:cNvPr id="55" name="Group 54">
            <a:extLst>
              <a:ext uri="{FF2B5EF4-FFF2-40B4-BE49-F238E27FC236}">
                <a16:creationId xmlns:a16="http://schemas.microsoft.com/office/drawing/2014/main" id="{B80AE4D8-55D1-428D-85CD-2B81A08D6917}"/>
              </a:ext>
            </a:extLst>
          </p:cNvPr>
          <p:cNvGrpSpPr>
            <a:grpSpLocks noChangeAspect="1"/>
          </p:cNvGrpSpPr>
          <p:nvPr/>
        </p:nvGrpSpPr>
        <p:grpSpPr>
          <a:xfrm>
            <a:off x="4433021" y="2744685"/>
            <a:ext cx="1830321" cy="3648456"/>
            <a:chOff x="6798446" y="546727"/>
            <a:chExt cx="2891900" cy="5764546"/>
          </a:xfrm>
        </p:grpSpPr>
        <p:sp>
          <p:nvSpPr>
            <p:cNvPr id="56" name="Freeform 3">
              <a:extLst>
                <a:ext uri="{FF2B5EF4-FFF2-40B4-BE49-F238E27FC236}">
                  <a16:creationId xmlns:a16="http://schemas.microsoft.com/office/drawing/2014/main" id="{439519E1-AE24-4E20-ADC1-65BDA8167441}"/>
                </a:ext>
              </a:extLst>
            </p:cNvPr>
            <p:cNvSpPr>
              <a:spLocks/>
            </p:cNvSpPr>
            <p:nvPr/>
          </p:nvSpPr>
          <p:spPr bwMode="auto">
            <a:xfrm>
              <a:off x="6817696" y="546727"/>
              <a:ext cx="2850439" cy="5764546"/>
            </a:xfrm>
            <a:custGeom>
              <a:avLst/>
              <a:gdLst>
                <a:gd name="connsiteX0" fmla="*/ 429418 w 2850439"/>
                <a:gd name="connsiteY0" fmla="*/ 166583 h 5764546"/>
                <a:gd name="connsiteX1" fmla="*/ 401283 w 2850439"/>
                <a:gd name="connsiteY1" fmla="*/ 172506 h 5764546"/>
                <a:gd name="connsiteX2" fmla="*/ 374630 w 2850439"/>
                <a:gd name="connsiteY2" fmla="*/ 179910 h 5764546"/>
                <a:gd name="connsiteX3" fmla="*/ 346496 w 2850439"/>
                <a:gd name="connsiteY3" fmla="*/ 188794 h 5764546"/>
                <a:gd name="connsiteX4" fmla="*/ 321323 w 2850439"/>
                <a:gd name="connsiteY4" fmla="*/ 202121 h 5764546"/>
                <a:gd name="connsiteX5" fmla="*/ 297631 w 2850439"/>
                <a:gd name="connsiteY5" fmla="*/ 216929 h 5764546"/>
                <a:gd name="connsiteX6" fmla="*/ 275420 w 2850439"/>
                <a:gd name="connsiteY6" fmla="*/ 231736 h 5764546"/>
                <a:gd name="connsiteX7" fmla="*/ 254689 w 2850439"/>
                <a:gd name="connsiteY7" fmla="*/ 250986 h 5764546"/>
                <a:gd name="connsiteX8" fmla="*/ 235440 w 2850439"/>
                <a:gd name="connsiteY8" fmla="*/ 271716 h 5764546"/>
                <a:gd name="connsiteX9" fmla="*/ 217671 w 2850439"/>
                <a:gd name="connsiteY9" fmla="*/ 293927 h 5764546"/>
                <a:gd name="connsiteX10" fmla="*/ 204344 w 2850439"/>
                <a:gd name="connsiteY10" fmla="*/ 319100 h 5764546"/>
                <a:gd name="connsiteX11" fmla="*/ 192498 w 2850439"/>
                <a:gd name="connsiteY11" fmla="*/ 344273 h 5764546"/>
                <a:gd name="connsiteX12" fmla="*/ 182133 w 2850439"/>
                <a:gd name="connsiteY12" fmla="*/ 370926 h 5764546"/>
                <a:gd name="connsiteX13" fmla="*/ 174729 w 2850439"/>
                <a:gd name="connsiteY13" fmla="*/ 399060 h 5764546"/>
                <a:gd name="connsiteX14" fmla="*/ 170287 w 2850439"/>
                <a:gd name="connsiteY14" fmla="*/ 428675 h 5764546"/>
                <a:gd name="connsiteX15" fmla="*/ 167325 w 2850439"/>
                <a:gd name="connsiteY15" fmla="*/ 458290 h 5764546"/>
                <a:gd name="connsiteX16" fmla="*/ 167325 w 2850439"/>
                <a:gd name="connsiteY16" fmla="*/ 5306255 h 5764546"/>
                <a:gd name="connsiteX17" fmla="*/ 170287 w 2850439"/>
                <a:gd name="connsiteY17" fmla="*/ 5335870 h 5764546"/>
                <a:gd name="connsiteX18" fmla="*/ 174729 w 2850439"/>
                <a:gd name="connsiteY18" fmla="*/ 5365485 h 5764546"/>
                <a:gd name="connsiteX19" fmla="*/ 182133 w 2850439"/>
                <a:gd name="connsiteY19" fmla="*/ 5393619 h 5764546"/>
                <a:gd name="connsiteX20" fmla="*/ 192498 w 2850439"/>
                <a:gd name="connsiteY20" fmla="*/ 5420272 h 5764546"/>
                <a:gd name="connsiteX21" fmla="*/ 204344 w 2850439"/>
                <a:gd name="connsiteY21" fmla="*/ 5445445 h 5764546"/>
                <a:gd name="connsiteX22" fmla="*/ 217671 w 2850439"/>
                <a:gd name="connsiteY22" fmla="*/ 5467656 h 5764546"/>
                <a:gd name="connsiteX23" fmla="*/ 235440 w 2850439"/>
                <a:gd name="connsiteY23" fmla="*/ 5489867 h 5764546"/>
                <a:gd name="connsiteX24" fmla="*/ 254689 w 2850439"/>
                <a:gd name="connsiteY24" fmla="*/ 5512079 h 5764546"/>
                <a:gd name="connsiteX25" fmla="*/ 275420 w 2850439"/>
                <a:gd name="connsiteY25" fmla="*/ 5529848 h 5764546"/>
                <a:gd name="connsiteX26" fmla="*/ 297631 w 2850439"/>
                <a:gd name="connsiteY26" fmla="*/ 5547617 h 5764546"/>
                <a:gd name="connsiteX27" fmla="*/ 321323 w 2850439"/>
                <a:gd name="connsiteY27" fmla="*/ 5562424 h 5764546"/>
                <a:gd name="connsiteX28" fmla="*/ 346496 w 2850439"/>
                <a:gd name="connsiteY28" fmla="*/ 5574270 h 5764546"/>
                <a:gd name="connsiteX29" fmla="*/ 374630 w 2850439"/>
                <a:gd name="connsiteY29" fmla="*/ 5584635 h 5764546"/>
                <a:gd name="connsiteX30" fmla="*/ 401283 w 2850439"/>
                <a:gd name="connsiteY30" fmla="*/ 5592039 h 5764546"/>
                <a:gd name="connsiteX31" fmla="*/ 429418 w 2850439"/>
                <a:gd name="connsiteY31" fmla="*/ 5595001 h 5764546"/>
                <a:gd name="connsiteX32" fmla="*/ 459032 w 2850439"/>
                <a:gd name="connsiteY32" fmla="*/ 5596481 h 5764546"/>
                <a:gd name="connsiteX33" fmla="*/ 2391408 w 2850439"/>
                <a:gd name="connsiteY33" fmla="*/ 5596481 h 5764546"/>
                <a:gd name="connsiteX34" fmla="*/ 2422504 w 2850439"/>
                <a:gd name="connsiteY34" fmla="*/ 5595001 h 5764546"/>
                <a:gd name="connsiteX35" fmla="*/ 2449157 w 2850439"/>
                <a:gd name="connsiteY35" fmla="*/ 5592039 h 5764546"/>
                <a:gd name="connsiteX36" fmla="*/ 2478772 w 2850439"/>
                <a:gd name="connsiteY36" fmla="*/ 5584635 h 5764546"/>
                <a:gd name="connsiteX37" fmla="*/ 2503944 w 2850439"/>
                <a:gd name="connsiteY37" fmla="*/ 5574270 h 5764546"/>
                <a:gd name="connsiteX38" fmla="*/ 2532079 w 2850439"/>
                <a:gd name="connsiteY38" fmla="*/ 5562424 h 5764546"/>
                <a:gd name="connsiteX39" fmla="*/ 2554290 w 2850439"/>
                <a:gd name="connsiteY39" fmla="*/ 5547617 h 5764546"/>
                <a:gd name="connsiteX40" fmla="*/ 2576501 w 2850439"/>
                <a:gd name="connsiteY40" fmla="*/ 5529848 h 5764546"/>
                <a:gd name="connsiteX41" fmla="*/ 2598712 w 2850439"/>
                <a:gd name="connsiteY41" fmla="*/ 5512079 h 5764546"/>
                <a:gd name="connsiteX42" fmla="*/ 2616481 w 2850439"/>
                <a:gd name="connsiteY42" fmla="*/ 5489867 h 5764546"/>
                <a:gd name="connsiteX43" fmla="*/ 2634250 w 2850439"/>
                <a:gd name="connsiteY43" fmla="*/ 5467656 h 5764546"/>
                <a:gd name="connsiteX44" fmla="*/ 2649058 w 2850439"/>
                <a:gd name="connsiteY44" fmla="*/ 5445445 h 5764546"/>
                <a:gd name="connsiteX45" fmla="*/ 2660904 w 2850439"/>
                <a:gd name="connsiteY45" fmla="*/ 5420272 h 5764546"/>
                <a:gd name="connsiteX46" fmla="*/ 2671269 w 2850439"/>
                <a:gd name="connsiteY46" fmla="*/ 5393619 h 5764546"/>
                <a:gd name="connsiteX47" fmla="*/ 2675711 w 2850439"/>
                <a:gd name="connsiteY47" fmla="*/ 5365485 h 5764546"/>
                <a:gd name="connsiteX48" fmla="*/ 2680154 w 2850439"/>
                <a:gd name="connsiteY48" fmla="*/ 5335870 h 5764546"/>
                <a:gd name="connsiteX49" fmla="*/ 2683115 w 2850439"/>
                <a:gd name="connsiteY49" fmla="*/ 5306255 h 5764546"/>
                <a:gd name="connsiteX50" fmla="*/ 2683115 w 2850439"/>
                <a:gd name="connsiteY50" fmla="*/ 458290 h 5764546"/>
                <a:gd name="connsiteX51" fmla="*/ 2680154 w 2850439"/>
                <a:gd name="connsiteY51" fmla="*/ 428675 h 5764546"/>
                <a:gd name="connsiteX52" fmla="*/ 2675711 w 2850439"/>
                <a:gd name="connsiteY52" fmla="*/ 399060 h 5764546"/>
                <a:gd name="connsiteX53" fmla="*/ 2671269 w 2850439"/>
                <a:gd name="connsiteY53" fmla="*/ 370926 h 5764546"/>
                <a:gd name="connsiteX54" fmla="*/ 2660904 w 2850439"/>
                <a:gd name="connsiteY54" fmla="*/ 344273 h 5764546"/>
                <a:gd name="connsiteX55" fmla="*/ 2649058 w 2850439"/>
                <a:gd name="connsiteY55" fmla="*/ 319100 h 5764546"/>
                <a:gd name="connsiteX56" fmla="*/ 2634250 w 2850439"/>
                <a:gd name="connsiteY56" fmla="*/ 293927 h 5764546"/>
                <a:gd name="connsiteX57" fmla="*/ 2616481 w 2850439"/>
                <a:gd name="connsiteY57" fmla="*/ 271716 h 5764546"/>
                <a:gd name="connsiteX58" fmla="*/ 2598712 w 2850439"/>
                <a:gd name="connsiteY58" fmla="*/ 250986 h 5764546"/>
                <a:gd name="connsiteX59" fmla="*/ 2576501 w 2850439"/>
                <a:gd name="connsiteY59" fmla="*/ 231736 h 5764546"/>
                <a:gd name="connsiteX60" fmla="*/ 2554290 w 2850439"/>
                <a:gd name="connsiteY60" fmla="*/ 216929 h 5764546"/>
                <a:gd name="connsiteX61" fmla="*/ 2532079 w 2850439"/>
                <a:gd name="connsiteY61" fmla="*/ 202121 h 5764546"/>
                <a:gd name="connsiteX62" fmla="*/ 2503944 w 2850439"/>
                <a:gd name="connsiteY62" fmla="*/ 188794 h 5764546"/>
                <a:gd name="connsiteX63" fmla="*/ 2478772 w 2850439"/>
                <a:gd name="connsiteY63" fmla="*/ 179910 h 5764546"/>
                <a:gd name="connsiteX64" fmla="*/ 2449157 w 2850439"/>
                <a:gd name="connsiteY64" fmla="*/ 172506 h 5764546"/>
                <a:gd name="connsiteX65" fmla="*/ 2422504 w 2850439"/>
                <a:gd name="connsiteY65" fmla="*/ 166583 h 5764546"/>
                <a:gd name="connsiteX66" fmla="*/ 2391408 w 2850439"/>
                <a:gd name="connsiteY66" fmla="*/ 166583 h 5764546"/>
                <a:gd name="connsiteX67" fmla="*/ 2179661 w 2850439"/>
                <a:gd name="connsiteY67" fmla="*/ 166583 h 5764546"/>
                <a:gd name="connsiteX68" fmla="*/ 2167815 w 2850439"/>
                <a:gd name="connsiteY68" fmla="*/ 166583 h 5764546"/>
                <a:gd name="connsiteX69" fmla="*/ 2157450 w 2850439"/>
                <a:gd name="connsiteY69" fmla="*/ 169545 h 5764546"/>
                <a:gd name="connsiteX70" fmla="*/ 2147084 w 2850439"/>
                <a:gd name="connsiteY70" fmla="*/ 173987 h 5764546"/>
                <a:gd name="connsiteX71" fmla="*/ 2139681 w 2850439"/>
                <a:gd name="connsiteY71" fmla="*/ 181391 h 5764546"/>
                <a:gd name="connsiteX72" fmla="*/ 2132277 w 2850439"/>
                <a:gd name="connsiteY72" fmla="*/ 188794 h 5764546"/>
                <a:gd name="connsiteX73" fmla="*/ 2127835 w 2850439"/>
                <a:gd name="connsiteY73" fmla="*/ 199160 h 5764546"/>
                <a:gd name="connsiteX74" fmla="*/ 2124873 w 2850439"/>
                <a:gd name="connsiteY74" fmla="*/ 209525 h 5764546"/>
                <a:gd name="connsiteX75" fmla="*/ 2124873 w 2850439"/>
                <a:gd name="connsiteY75" fmla="*/ 221371 h 5764546"/>
                <a:gd name="connsiteX76" fmla="*/ 2123392 w 2850439"/>
                <a:gd name="connsiteY76" fmla="*/ 236178 h 5764546"/>
                <a:gd name="connsiteX77" fmla="*/ 2123392 w 2850439"/>
                <a:gd name="connsiteY77" fmla="*/ 250986 h 5764546"/>
                <a:gd name="connsiteX78" fmla="*/ 2113027 w 2850439"/>
                <a:gd name="connsiteY78" fmla="*/ 279120 h 5764546"/>
                <a:gd name="connsiteX79" fmla="*/ 2101181 w 2850439"/>
                <a:gd name="connsiteY79" fmla="*/ 304293 h 5764546"/>
                <a:gd name="connsiteX80" fmla="*/ 2080451 w 2850439"/>
                <a:gd name="connsiteY80" fmla="*/ 326504 h 5764546"/>
                <a:gd name="connsiteX81" fmla="*/ 2058240 w 2850439"/>
                <a:gd name="connsiteY81" fmla="*/ 344273 h 5764546"/>
                <a:gd name="connsiteX82" fmla="*/ 2033067 w 2850439"/>
                <a:gd name="connsiteY82" fmla="*/ 359080 h 5764546"/>
                <a:gd name="connsiteX83" fmla="*/ 2006413 w 2850439"/>
                <a:gd name="connsiteY83" fmla="*/ 366484 h 5764546"/>
                <a:gd name="connsiteX84" fmla="*/ 1991606 w 2850439"/>
                <a:gd name="connsiteY84" fmla="*/ 367965 h 5764546"/>
                <a:gd name="connsiteX85" fmla="*/ 1975318 w 2850439"/>
                <a:gd name="connsiteY85" fmla="*/ 367965 h 5764546"/>
                <a:gd name="connsiteX86" fmla="*/ 875123 w 2850439"/>
                <a:gd name="connsiteY86" fmla="*/ 367965 h 5764546"/>
                <a:gd name="connsiteX87" fmla="*/ 860315 w 2850439"/>
                <a:gd name="connsiteY87" fmla="*/ 367965 h 5764546"/>
                <a:gd name="connsiteX88" fmla="*/ 845508 w 2850439"/>
                <a:gd name="connsiteY88" fmla="*/ 366484 h 5764546"/>
                <a:gd name="connsiteX89" fmla="*/ 817373 w 2850439"/>
                <a:gd name="connsiteY89" fmla="*/ 359080 h 5764546"/>
                <a:gd name="connsiteX90" fmla="*/ 792201 w 2850439"/>
                <a:gd name="connsiteY90" fmla="*/ 344273 h 5764546"/>
                <a:gd name="connsiteX91" fmla="*/ 769989 w 2850439"/>
                <a:gd name="connsiteY91" fmla="*/ 326504 h 5764546"/>
                <a:gd name="connsiteX92" fmla="*/ 752220 w 2850439"/>
                <a:gd name="connsiteY92" fmla="*/ 304293 h 5764546"/>
                <a:gd name="connsiteX93" fmla="*/ 737413 w 2850439"/>
                <a:gd name="connsiteY93" fmla="*/ 279120 h 5764546"/>
                <a:gd name="connsiteX94" fmla="*/ 730009 w 2850439"/>
                <a:gd name="connsiteY94" fmla="*/ 250986 h 5764546"/>
                <a:gd name="connsiteX95" fmla="*/ 728529 w 2850439"/>
                <a:gd name="connsiteY95" fmla="*/ 236178 h 5764546"/>
                <a:gd name="connsiteX96" fmla="*/ 728529 w 2850439"/>
                <a:gd name="connsiteY96" fmla="*/ 221371 h 5764546"/>
                <a:gd name="connsiteX97" fmla="*/ 725567 w 2850439"/>
                <a:gd name="connsiteY97" fmla="*/ 209525 h 5764546"/>
                <a:gd name="connsiteX98" fmla="*/ 722606 w 2850439"/>
                <a:gd name="connsiteY98" fmla="*/ 199160 h 5764546"/>
                <a:gd name="connsiteX99" fmla="*/ 718163 w 2850439"/>
                <a:gd name="connsiteY99" fmla="*/ 188794 h 5764546"/>
                <a:gd name="connsiteX100" fmla="*/ 710760 w 2850439"/>
                <a:gd name="connsiteY100" fmla="*/ 181391 h 5764546"/>
                <a:gd name="connsiteX101" fmla="*/ 703356 w 2850439"/>
                <a:gd name="connsiteY101" fmla="*/ 173987 h 5764546"/>
                <a:gd name="connsiteX102" fmla="*/ 692991 w 2850439"/>
                <a:gd name="connsiteY102" fmla="*/ 169545 h 5764546"/>
                <a:gd name="connsiteX103" fmla="*/ 682625 w 2850439"/>
                <a:gd name="connsiteY103" fmla="*/ 166583 h 5764546"/>
                <a:gd name="connsiteX104" fmla="*/ 673741 w 2850439"/>
                <a:gd name="connsiteY104" fmla="*/ 166583 h 5764546"/>
                <a:gd name="connsiteX105" fmla="*/ 459032 w 2850439"/>
                <a:gd name="connsiteY105" fmla="*/ 166583 h 5764546"/>
                <a:gd name="connsiteX106" fmla="*/ 439782 w 2850439"/>
                <a:gd name="connsiteY106" fmla="*/ 0 h 5764546"/>
                <a:gd name="connsiteX107" fmla="*/ 2412138 w 2850439"/>
                <a:gd name="connsiteY107" fmla="*/ 0 h 5764546"/>
                <a:gd name="connsiteX108" fmla="*/ 2456560 w 2850439"/>
                <a:gd name="connsiteY108" fmla="*/ 2962 h 5764546"/>
                <a:gd name="connsiteX109" fmla="*/ 2500982 w 2850439"/>
                <a:gd name="connsiteY109" fmla="*/ 8885 h 5764546"/>
                <a:gd name="connsiteX110" fmla="*/ 2543924 w 2850439"/>
                <a:gd name="connsiteY110" fmla="*/ 20731 h 5764546"/>
                <a:gd name="connsiteX111" fmla="*/ 2583904 w 2850439"/>
                <a:gd name="connsiteY111" fmla="*/ 32577 h 5764546"/>
                <a:gd name="connsiteX112" fmla="*/ 2620923 w 2850439"/>
                <a:gd name="connsiteY112" fmla="*/ 53307 h 5764546"/>
                <a:gd name="connsiteX113" fmla="*/ 2656461 w 2850439"/>
                <a:gd name="connsiteY113" fmla="*/ 75518 h 5764546"/>
                <a:gd name="connsiteX114" fmla="*/ 2690518 w 2850439"/>
                <a:gd name="connsiteY114" fmla="*/ 100691 h 5764546"/>
                <a:gd name="connsiteX115" fmla="*/ 2720133 w 2850439"/>
                <a:gd name="connsiteY115" fmla="*/ 127344 h 5764546"/>
                <a:gd name="connsiteX116" fmla="*/ 2751229 w 2850439"/>
                <a:gd name="connsiteY116" fmla="*/ 159921 h 5764546"/>
                <a:gd name="connsiteX117" fmla="*/ 2774921 w 2850439"/>
                <a:gd name="connsiteY117" fmla="*/ 192497 h 5764546"/>
                <a:gd name="connsiteX118" fmla="*/ 2798613 w 2850439"/>
                <a:gd name="connsiteY118" fmla="*/ 229516 h 5764546"/>
                <a:gd name="connsiteX119" fmla="*/ 2814901 w 2850439"/>
                <a:gd name="connsiteY119" fmla="*/ 266535 h 5764546"/>
                <a:gd name="connsiteX120" fmla="*/ 2829708 w 2850439"/>
                <a:gd name="connsiteY120" fmla="*/ 306515 h 5764546"/>
                <a:gd name="connsiteX121" fmla="*/ 2840074 w 2850439"/>
                <a:gd name="connsiteY121" fmla="*/ 349456 h 5764546"/>
                <a:gd name="connsiteX122" fmla="*/ 2847478 w 2850439"/>
                <a:gd name="connsiteY122" fmla="*/ 392398 h 5764546"/>
                <a:gd name="connsiteX123" fmla="*/ 2850439 w 2850439"/>
                <a:gd name="connsiteY123" fmla="*/ 436820 h 5764546"/>
                <a:gd name="connsiteX124" fmla="*/ 2850439 w 2850439"/>
                <a:gd name="connsiteY124" fmla="*/ 5329207 h 5764546"/>
                <a:gd name="connsiteX125" fmla="*/ 2847478 w 2850439"/>
                <a:gd name="connsiteY125" fmla="*/ 5373629 h 5764546"/>
                <a:gd name="connsiteX126" fmla="*/ 2840074 w 2850439"/>
                <a:gd name="connsiteY126" fmla="*/ 5416571 h 5764546"/>
                <a:gd name="connsiteX127" fmla="*/ 2829708 w 2850439"/>
                <a:gd name="connsiteY127" fmla="*/ 5458032 h 5764546"/>
                <a:gd name="connsiteX128" fmla="*/ 2814901 w 2850439"/>
                <a:gd name="connsiteY128" fmla="*/ 5498012 h 5764546"/>
                <a:gd name="connsiteX129" fmla="*/ 2798613 w 2850439"/>
                <a:gd name="connsiteY129" fmla="*/ 5535031 h 5764546"/>
                <a:gd name="connsiteX130" fmla="*/ 2774921 w 2850439"/>
                <a:gd name="connsiteY130" fmla="*/ 5573530 h 5764546"/>
                <a:gd name="connsiteX131" fmla="*/ 2751229 w 2850439"/>
                <a:gd name="connsiteY131" fmla="*/ 5606106 h 5764546"/>
                <a:gd name="connsiteX132" fmla="*/ 2720133 w 2850439"/>
                <a:gd name="connsiteY132" fmla="*/ 5637202 h 5764546"/>
                <a:gd name="connsiteX133" fmla="*/ 2690518 w 2850439"/>
                <a:gd name="connsiteY133" fmla="*/ 5665336 h 5764546"/>
                <a:gd name="connsiteX134" fmla="*/ 2656461 w 2850439"/>
                <a:gd name="connsiteY134" fmla="*/ 5690509 h 5764546"/>
                <a:gd name="connsiteX135" fmla="*/ 2620923 w 2850439"/>
                <a:gd name="connsiteY135" fmla="*/ 5712720 h 5764546"/>
                <a:gd name="connsiteX136" fmla="*/ 2583904 w 2850439"/>
                <a:gd name="connsiteY136" fmla="*/ 5730489 h 5764546"/>
                <a:gd name="connsiteX137" fmla="*/ 2543924 w 2850439"/>
                <a:gd name="connsiteY137" fmla="*/ 5745297 h 5764546"/>
                <a:gd name="connsiteX138" fmla="*/ 2500982 w 2850439"/>
                <a:gd name="connsiteY138" fmla="*/ 5754181 h 5764546"/>
                <a:gd name="connsiteX139" fmla="*/ 2456560 w 2850439"/>
                <a:gd name="connsiteY139" fmla="*/ 5763066 h 5764546"/>
                <a:gd name="connsiteX140" fmla="*/ 2412138 w 2850439"/>
                <a:gd name="connsiteY140" fmla="*/ 5764546 h 5764546"/>
                <a:gd name="connsiteX141" fmla="*/ 439782 w 2850439"/>
                <a:gd name="connsiteY141" fmla="*/ 5764546 h 5764546"/>
                <a:gd name="connsiteX142" fmla="*/ 393879 w 2850439"/>
                <a:gd name="connsiteY142" fmla="*/ 5763066 h 5764546"/>
                <a:gd name="connsiteX143" fmla="*/ 352418 w 2850439"/>
                <a:gd name="connsiteY143" fmla="*/ 5754181 h 5764546"/>
                <a:gd name="connsiteX144" fmla="*/ 309476 w 2850439"/>
                <a:gd name="connsiteY144" fmla="*/ 5745297 h 5764546"/>
                <a:gd name="connsiteX145" fmla="*/ 269496 w 2850439"/>
                <a:gd name="connsiteY145" fmla="*/ 5730489 h 5764546"/>
                <a:gd name="connsiteX146" fmla="*/ 229516 w 2850439"/>
                <a:gd name="connsiteY146" fmla="*/ 5712720 h 5764546"/>
                <a:gd name="connsiteX147" fmla="*/ 195459 w 2850439"/>
                <a:gd name="connsiteY147" fmla="*/ 5690509 h 5764546"/>
                <a:gd name="connsiteX148" fmla="*/ 159921 w 2850439"/>
                <a:gd name="connsiteY148" fmla="*/ 5665336 h 5764546"/>
                <a:gd name="connsiteX149" fmla="*/ 130306 w 2850439"/>
                <a:gd name="connsiteY149" fmla="*/ 5637202 h 5764546"/>
                <a:gd name="connsiteX150" fmla="*/ 100691 w 2850439"/>
                <a:gd name="connsiteY150" fmla="*/ 5606106 h 5764546"/>
                <a:gd name="connsiteX151" fmla="*/ 75518 w 2850439"/>
                <a:gd name="connsiteY151" fmla="*/ 5573530 h 5764546"/>
                <a:gd name="connsiteX152" fmla="*/ 54788 w 2850439"/>
                <a:gd name="connsiteY152" fmla="*/ 5535031 h 5764546"/>
                <a:gd name="connsiteX153" fmla="*/ 35538 w 2850439"/>
                <a:gd name="connsiteY153" fmla="*/ 5498012 h 5764546"/>
                <a:gd name="connsiteX154" fmla="*/ 20731 w 2850439"/>
                <a:gd name="connsiteY154" fmla="*/ 5458032 h 5764546"/>
                <a:gd name="connsiteX155" fmla="*/ 10365 w 2850439"/>
                <a:gd name="connsiteY155" fmla="*/ 5416571 h 5764546"/>
                <a:gd name="connsiteX156" fmla="*/ 2962 w 2850439"/>
                <a:gd name="connsiteY156" fmla="*/ 5373629 h 5764546"/>
                <a:gd name="connsiteX157" fmla="*/ 0 w 2850439"/>
                <a:gd name="connsiteY157" fmla="*/ 5329207 h 5764546"/>
                <a:gd name="connsiteX158" fmla="*/ 0 w 2850439"/>
                <a:gd name="connsiteY158" fmla="*/ 436820 h 5764546"/>
                <a:gd name="connsiteX159" fmla="*/ 2962 w 2850439"/>
                <a:gd name="connsiteY159" fmla="*/ 392398 h 5764546"/>
                <a:gd name="connsiteX160" fmla="*/ 10365 w 2850439"/>
                <a:gd name="connsiteY160" fmla="*/ 349456 h 5764546"/>
                <a:gd name="connsiteX161" fmla="*/ 20731 w 2850439"/>
                <a:gd name="connsiteY161" fmla="*/ 306515 h 5764546"/>
                <a:gd name="connsiteX162" fmla="*/ 35538 w 2850439"/>
                <a:gd name="connsiteY162" fmla="*/ 266535 h 5764546"/>
                <a:gd name="connsiteX163" fmla="*/ 54788 w 2850439"/>
                <a:gd name="connsiteY163" fmla="*/ 229516 h 5764546"/>
                <a:gd name="connsiteX164" fmla="*/ 75518 w 2850439"/>
                <a:gd name="connsiteY164" fmla="*/ 192497 h 5764546"/>
                <a:gd name="connsiteX165" fmla="*/ 100691 w 2850439"/>
                <a:gd name="connsiteY165" fmla="*/ 159921 h 5764546"/>
                <a:gd name="connsiteX166" fmla="*/ 130306 w 2850439"/>
                <a:gd name="connsiteY166" fmla="*/ 127344 h 5764546"/>
                <a:gd name="connsiteX167" fmla="*/ 159921 w 2850439"/>
                <a:gd name="connsiteY167" fmla="*/ 100691 h 5764546"/>
                <a:gd name="connsiteX168" fmla="*/ 195459 w 2850439"/>
                <a:gd name="connsiteY168" fmla="*/ 75518 h 5764546"/>
                <a:gd name="connsiteX169" fmla="*/ 229516 w 2850439"/>
                <a:gd name="connsiteY169" fmla="*/ 53307 h 5764546"/>
                <a:gd name="connsiteX170" fmla="*/ 269496 w 2850439"/>
                <a:gd name="connsiteY170" fmla="*/ 32577 h 5764546"/>
                <a:gd name="connsiteX171" fmla="*/ 309476 w 2850439"/>
                <a:gd name="connsiteY171" fmla="*/ 20731 h 5764546"/>
                <a:gd name="connsiteX172" fmla="*/ 352418 w 2850439"/>
                <a:gd name="connsiteY172" fmla="*/ 8885 h 5764546"/>
                <a:gd name="connsiteX173" fmla="*/ 393879 w 2850439"/>
                <a:gd name="connsiteY173" fmla="*/ 2962 h 576454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850439" h="5764546">
                  <a:moveTo>
                    <a:pt x="429418" y="166583"/>
                  </a:moveTo>
                  <a:lnTo>
                    <a:pt x="401283" y="172506"/>
                  </a:lnTo>
                  <a:lnTo>
                    <a:pt x="374630" y="179910"/>
                  </a:lnTo>
                  <a:lnTo>
                    <a:pt x="346496" y="188794"/>
                  </a:lnTo>
                  <a:lnTo>
                    <a:pt x="321323" y="202121"/>
                  </a:lnTo>
                  <a:lnTo>
                    <a:pt x="297631" y="216929"/>
                  </a:lnTo>
                  <a:lnTo>
                    <a:pt x="275420" y="231736"/>
                  </a:lnTo>
                  <a:lnTo>
                    <a:pt x="254689" y="250986"/>
                  </a:lnTo>
                  <a:lnTo>
                    <a:pt x="235440" y="271716"/>
                  </a:lnTo>
                  <a:lnTo>
                    <a:pt x="217671" y="293927"/>
                  </a:lnTo>
                  <a:lnTo>
                    <a:pt x="204344" y="319100"/>
                  </a:lnTo>
                  <a:lnTo>
                    <a:pt x="192498" y="344273"/>
                  </a:lnTo>
                  <a:lnTo>
                    <a:pt x="182133" y="370926"/>
                  </a:lnTo>
                  <a:lnTo>
                    <a:pt x="174729" y="399060"/>
                  </a:lnTo>
                  <a:lnTo>
                    <a:pt x="170287" y="428675"/>
                  </a:lnTo>
                  <a:lnTo>
                    <a:pt x="167325" y="458290"/>
                  </a:lnTo>
                  <a:lnTo>
                    <a:pt x="167325" y="5306255"/>
                  </a:lnTo>
                  <a:lnTo>
                    <a:pt x="170287" y="5335870"/>
                  </a:lnTo>
                  <a:lnTo>
                    <a:pt x="174729" y="5365485"/>
                  </a:lnTo>
                  <a:lnTo>
                    <a:pt x="182133" y="5393619"/>
                  </a:lnTo>
                  <a:lnTo>
                    <a:pt x="192498" y="5420272"/>
                  </a:lnTo>
                  <a:lnTo>
                    <a:pt x="204344" y="5445445"/>
                  </a:lnTo>
                  <a:lnTo>
                    <a:pt x="217671" y="5467656"/>
                  </a:lnTo>
                  <a:lnTo>
                    <a:pt x="235440" y="5489867"/>
                  </a:lnTo>
                  <a:lnTo>
                    <a:pt x="254689" y="5512079"/>
                  </a:lnTo>
                  <a:lnTo>
                    <a:pt x="275420" y="5529848"/>
                  </a:lnTo>
                  <a:lnTo>
                    <a:pt x="297631" y="5547617"/>
                  </a:lnTo>
                  <a:lnTo>
                    <a:pt x="321323" y="5562424"/>
                  </a:lnTo>
                  <a:lnTo>
                    <a:pt x="346496" y="5574270"/>
                  </a:lnTo>
                  <a:lnTo>
                    <a:pt x="374630" y="5584635"/>
                  </a:lnTo>
                  <a:lnTo>
                    <a:pt x="401283" y="5592039"/>
                  </a:lnTo>
                  <a:lnTo>
                    <a:pt x="429418" y="5595001"/>
                  </a:lnTo>
                  <a:lnTo>
                    <a:pt x="459032" y="5596481"/>
                  </a:lnTo>
                  <a:lnTo>
                    <a:pt x="2391408" y="5596481"/>
                  </a:lnTo>
                  <a:lnTo>
                    <a:pt x="2422504" y="5595001"/>
                  </a:lnTo>
                  <a:lnTo>
                    <a:pt x="2449157" y="5592039"/>
                  </a:lnTo>
                  <a:lnTo>
                    <a:pt x="2478772" y="5584635"/>
                  </a:lnTo>
                  <a:lnTo>
                    <a:pt x="2503944" y="5574270"/>
                  </a:lnTo>
                  <a:lnTo>
                    <a:pt x="2532079" y="5562424"/>
                  </a:lnTo>
                  <a:lnTo>
                    <a:pt x="2554290" y="5547617"/>
                  </a:lnTo>
                  <a:lnTo>
                    <a:pt x="2576501" y="5529848"/>
                  </a:lnTo>
                  <a:lnTo>
                    <a:pt x="2598712" y="5512079"/>
                  </a:lnTo>
                  <a:lnTo>
                    <a:pt x="2616481" y="5489867"/>
                  </a:lnTo>
                  <a:lnTo>
                    <a:pt x="2634250" y="5467656"/>
                  </a:lnTo>
                  <a:lnTo>
                    <a:pt x="2649058" y="5445445"/>
                  </a:lnTo>
                  <a:lnTo>
                    <a:pt x="2660904" y="5420272"/>
                  </a:lnTo>
                  <a:lnTo>
                    <a:pt x="2671269" y="5393619"/>
                  </a:lnTo>
                  <a:lnTo>
                    <a:pt x="2675711" y="5365485"/>
                  </a:lnTo>
                  <a:lnTo>
                    <a:pt x="2680154" y="5335870"/>
                  </a:lnTo>
                  <a:lnTo>
                    <a:pt x="2683115" y="5306255"/>
                  </a:lnTo>
                  <a:lnTo>
                    <a:pt x="2683115" y="458290"/>
                  </a:lnTo>
                  <a:lnTo>
                    <a:pt x="2680154" y="428675"/>
                  </a:lnTo>
                  <a:lnTo>
                    <a:pt x="2675711" y="399060"/>
                  </a:lnTo>
                  <a:lnTo>
                    <a:pt x="2671269" y="370926"/>
                  </a:lnTo>
                  <a:lnTo>
                    <a:pt x="2660904" y="344273"/>
                  </a:lnTo>
                  <a:lnTo>
                    <a:pt x="2649058" y="319100"/>
                  </a:lnTo>
                  <a:lnTo>
                    <a:pt x="2634250" y="293927"/>
                  </a:lnTo>
                  <a:lnTo>
                    <a:pt x="2616481" y="271716"/>
                  </a:lnTo>
                  <a:lnTo>
                    <a:pt x="2598712" y="250986"/>
                  </a:lnTo>
                  <a:lnTo>
                    <a:pt x="2576501" y="231736"/>
                  </a:lnTo>
                  <a:lnTo>
                    <a:pt x="2554290" y="216929"/>
                  </a:lnTo>
                  <a:lnTo>
                    <a:pt x="2532079" y="202121"/>
                  </a:lnTo>
                  <a:lnTo>
                    <a:pt x="2503944" y="188794"/>
                  </a:lnTo>
                  <a:lnTo>
                    <a:pt x="2478772" y="179910"/>
                  </a:lnTo>
                  <a:lnTo>
                    <a:pt x="2449157" y="172506"/>
                  </a:lnTo>
                  <a:lnTo>
                    <a:pt x="2422504" y="166583"/>
                  </a:lnTo>
                  <a:lnTo>
                    <a:pt x="2391408" y="166583"/>
                  </a:lnTo>
                  <a:lnTo>
                    <a:pt x="2179661" y="166583"/>
                  </a:lnTo>
                  <a:lnTo>
                    <a:pt x="2167815" y="166583"/>
                  </a:lnTo>
                  <a:lnTo>
                    <a:pt x="2157450" y="169545"/>
                  </a:lnTo>
                  <a:lnTo>
                    <a:pt x="2147084" y="173987"/>
                  </a:lnTo>
                  <a:lnTo>
                    <a:pt x="2139681" y="181391"/>
                  </a:lnTo>
                  <a:lnTo>
                    <a:pt x="2132277" y="188794"/>
                  </a:lnTo>
                  <a:lnTo>
                    <a:pt x="2127835" y="199160"/>
                  </a:lnTo>
                  <a:lnTo>
                    <a:pt x="2124873" y="209525"/>
                  </a:lnTo>
                  <a:lnTo>
                    <a:pt x="2124873" y="221371"/>
                  </a:lnTo>
                  <a:lnTo>
                    <a:pt x="2123392" y="236178"/>
                  </a:lnTo>
                  <a:lnTo>
                    <a:pt x="2123392" y="250986"/>
                  </a:lnTo>
                  <a:lnTo>
                    <a:pt x="2113027" y="279120"/>
                  </a:lnTo>
                  <a:lnTo>
                    <a:pt x="2101181" y="304293"/>
                  </a:lnTo>
                  <a:lnTo>
                    <a:pt x="2080451" y="326504"/>
                  </a:lnTo>
                  <a:lnTo>
                    <a:pt x="2058240" y="344273"/>
                  </a:lnTo>
                  <a:lnTo>
                    <a:pt x="2033067" y="359080"/>
                  </a:lnTo>
                  <a:lnTo>
                    <a:pt x="2006413" y="366484"/>
                  </a:lnTo>
                  <a:lnTo>
                    <a:pt x="1991606" y="367965"/>
                  </a:lnTo>
                  <a:lnTo>
                    <a:pt x="1975318" y="367965"/>
                  </a:lnTo>
                  <a:lnTo>
                    <a:pt x="875123" y="367965"/>
                  </a:lnTo>
                  <a:lnTo>
                    <a:pt x="860315" y="367965"/>
                  </a:lnTo>
                  <a:lnTo>
                    <a:pt x="845508" y="366484"/>
                  </a:lnTo>
                  <a:lnTo>
                    <a:pt x="817373" y="359080"/>
                  </a:lnTo>
                  <a:lnTo>
                    <a:pt x="792201" y="344273"/>
                  </a:lnTo>
                  <a:lnTo>
                    <a:pt x="769989" y="326504"/>
                  </a:lnTo>
                  <a:lnTo>
                    <a:pt x="752220" y="304293"/>
                  </a:lnTo>
                  <a:lnTo>
                    <a:pt x="737413" y="279120"/>
                  </a:lnTo>
                  <a:lnTo>
                    <a:pt x="730009" y="250986"/>
                  </a:lnTo>
                  <a:lnTo>
                    <a:pt x="728529" y="236178"/>
                  </a:lnTo>
                  <a:lnTo>
                    <a:pt x="728529" y="221371"/>
                  </a:lnTo>
                  <a:lnTo>
                    <a:pt x="725567" y="209525"/>
                  </a:lnTo>
                  <a:lnTo>
                    <a:pt x="722606" y="199160"/>
                  </a:lnTo>
                  <a:lnTo>
                    <a:pt x="718163" y="188794"/>
                  </a:lnTo>
                  <a:lnTo>
                    <a:pt x="710760" y="181391"/>
                  </a:lnTo>
                  <a:lnTo>
                    <a:pt x="703356" y="173987"/>
                  </a:lnTo>
                  <a:lnTo>
                    <a:pt x="692991" y="169545"/>
                  </a:lnTo>
                  <a:lnTo>
                    <a:pt x="682625" y="166583"/>
                  </a:lnTo>
                  <a:lnTo>
                    <a:pt x="673741" y="166583"/>
                  </a:lnTo>
                  <a:lnTo>
                    <a:pt x="459032" y="166583"/>
                  </a:lnTo>
                  <a:close/>
                  <a:moveTo>
                    <a:pt x="439782" y="0"/>
                  </a:moveTo>
                  <a:lnTo>
                    <a:pt x="2412138" y="0"/>
                  </a:lnTo>
                  <a:lnTo>
                    <a:pt x="2456560" y="2962"/>
                  </a:lnTo>
                  <a:lnTo>
                    <a:pt x="2500982" y="8885"/>
                  </a:lnTo>
                  <a:lnTo>
                    <a:pt x="2543924" y="20731"/>
                  </a:lnTo>
                  <a:lnTo>
                    <a:pt x="2583904" y="32577"/>
                  </a:lnTo>
                  <a:lnTo>
                    <a:pt x="2620923" y="53307"/>
                  </a:lnTo>
                  <a:lnTo>
                    <a:pt x="2656461" y="75518"/>
                  </a:lnTo>
                  <a:lnTo>
                    <a:pt x="2690518" y="100691"/>
                  </a:lnTo>
                  <a:lnTo>
                    <a:pt x="2720133" y="127344"/>
                  </a:lnTo>
                  <a:lnTo>
                    <a:pt x="2751229" y="159921"/>
                  </a:lnTo>
                  <a:lnTo>
                    <a:pt x="2774921" y="192497"/>
                  </a:lnTo>
                  <a:lnTo>
                    <a:pt x="2798613" y="229516"/>
                  </a:lnTo>
                  <a:lnTo>
                    <a:pt x="2814901" y="266535"/>
                  </a:lnTo>
                  <a:lnTo>
                    <a:pt x="2829708" y="306515"/>
                  </a:lnTo>
                  <a:lnTo>
                    <a:pt x="2840074" y="349456"/>
                  </a:lnTo>
                  <a:lnTo>
                    <a:pt x="2847478" y="392398"/>
                  </a:lnTo>
                  <a:lnTo>
                    <a:pt x="2850439" y="436820"/>
                  </a:lnTo>
                  <a:lnTo>
                    <a:pt x="2850439" y="5329207"/>
                  </a:lnTo>
                  <a:lnTo>
                    <a:pt x="2847478" y="5373629"/>
                  </a:lnTo>
                  <a:lnTo>
                    <a:pt x="2840074" y="5416571"/>
                  </a:lnTo>
                  <a:lnTo>
                    <a:pt x="2829708" y="5458032"/>
                  </a:lnTo>
                  <a:lnTo>
                    <a:pt x="2814901" y="5498012"/>
                  </a:lnTo>
                  <a:lnTo>
                    <a:pt x="2798613" y="5535031"/>
                  </a:lnTo>
                  <a:lnTo>
                    <a:pt x="2774921" y="5573530"/>
                  </a:lnTo>
                  <a:lnTo>
                    <a:pt x="2751229" y="5606106"/>
                  </a:lnTo>
                  <a:lnTo>
                    <a:pt x="2720133" y="5637202"/>
                  </a:lnTo>
                  <a:lnTo>
                    <a:pt x="2690518" y="5665336"/>
                  </a:lnTo>
                  <a:lnTo>
                    <a:pt x="2656461" y="5690509"/>
                  </a:lnTo>
                  <a:lnTo>
                    <a:pt x="2620923" y="5712720"/>
                  </a:lnTo>
                  <a:lnTo>
                    <a:pt x="2583904" y="5730489"/>
                  </a:lnTo>
                  <a:lnTo>
                    <a:pt x="2543924" y="5745297"/>
                  </a:lnTo>
                  <a:lnTo>
                    <a:pt x="2500982" y="5754181"/>
                  </a:lnTo>
                  <a:lnTo>
                    <a:pt x="2456560" y="5763066"/>
                  </a:lnTo>
                  <a:lnTo>
                    <a:pt x="2412138" y="5764546"/>
                  </a:lnTo>
                  <a:lnTo>
                    <a:pt x="439782" y="5764546"/>
                  </a:lnTo>
                  <a:lnTo>
                    <a:pt x="393879" y="5763066"/>
                  </a:lnTo>
                  <a:lnTo>
                    <a:pt x="352418" y="5754181"/>
                  </a:lnTo>
                  <a:lnTo>
                    <a:pt x="309476" y="5745297"/>
                  </a:lnTo>
                  <a:lnTo>
                    <a:pt x="269496" y="5730489"/>
                  </a:lnTo>
                  <a:lnTo>
                    <a:pt x="229516" y="5712720"/>
                  </a:lnTo>
                  <a:lnTo>
                    <a:pt x="195459" y="5690509"/>
                  </a:lnTo>
                  <a:lnTo>
                    <a:pt x="159921" y="5665336"/>
                  </a:lnTo>
                  <a:lnTo>
                    <a:pt x="130306" y="5637202"/>
                  </a:lnTo>
                  <a:lnTo>
                    <a:pt x="100691" y="5606106"/>
                  </a:lnTo>
                  <a:lnTo>
                    <a:pt x="75518" y="5573530"/>
                  </a:lnTo>
                  <a:lnTo>
                    <a:pt x="54788" y="5535031"/>
                  </a:lnTo>
                  <a:lnTo>
                    <a:pt x="35538" y="5498012"/>
                  </a:lnTo>
                  <a:lnTo>
                    <a:pt x="20731" y="5458032"/>
                  </a:lnTo>
                  <a:lnTo>
                    <a:pt x="10365" y="5416571"/>
                  </a:lnTo>
                  <a:lnTo>
                    <a:pt x="2962" y="5373629"/>
                  </a:lnTo>
                  <a:lnTo>
                    <a:pt x="0" y="5329207"/>
                  </a:lnTo>
                  <a:lnTo>
                    <a:pt x="0" y="436820"/>
                  </a:lnTo>
                  <a:lnTo>
                    <a:pt x="2962" y="392398"/>
                  </a:lnTo>
                  <a:lnTo>
                    <a:pt x="10365" y="349456"/>
                  </a:lnTo>
                  <a:lnTo>
                    <a:pt x="20731" y="306515"/>
                  </a:lnTo>
                  <a:lnTo>
                    <a:pt x="35538" y="266535"/>
                  </a:lnTo>
                  <a:lnTo>
                    <a:pt x="54788" y="229516"/>
                  </a:lnTo>
                  <a:lnTo>
                    <a:pt x="75518" y="192497"/>
                  </a:lnTo>
                  <a:lnTo>
                    <a:pt x="100691" y="159921"/>
                  </a:lnTo>
                  <a:lnTo>
                    <a:pt x="130306" y="127344"/>
                  </a:lnTo>
                  <a:lnTo>
                    <a:pt x="159921" y="100691"/>
                  </a:lnTo>
                  <a:lnTo>
                    <a:pt x="195459" y="75518"/>
                  </a:lnTo>
                  <a:lnTo>
                    <a:pt x="229516" y="53307"/>
                  </a:lnTo>
                  <a:lnTo>
                    <a:pt x="269496" y="32577"/>
                  </a:lnTo>
                  <a:lnTo>
                    <a:pt x="309476" y="20731"/>
                  </a:lnTo>
                  <a:lnTo>
                    <a:pt x="352418" y="8885"/>
                  </a:lnTo>
                  <a:lnTo>
                    <a:pt x="393879" y="2962"/>
                  </a:lnTo>
                  <a:close/>
                </a:path>
              </a:pathLst>
            </a:custGeom>
            <a:solidFill>
              <a:srgbClr val="0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7" name="Freeform 4">
              <a:extLst>
                <a:ext uri="{FF2B5EF4-FFF2-40B4-BE49-F238E27FC236}">
                  <a16:creationId xmlns:a16="http://schemas.microsoft.com/office/drawing/2014/main" id="{97883454-7386-4A53-9FB0-B2ECBE4F264D}"/>
                </a:ext>
              </a:extLst>
            </p:cNvPr>
            <p:cNvSpPr>
              <a:spLocks/>
            </p:cNvSpPr>
            <p:nvPr/>
          </p:nvSpPr>
          <p:spPr bwMode="auto">
            <a:xfrm>
              <a:off x="9336447" y="577823"/>
              <a:ext cx="321323" cy="5703835"/>
            </a:xfrm>
            <a:custGeom>
              <a:avLst/>
              <a:gdLst>
                <a:gd name="T0" fmla="*/ 0 w 217"/>
                <a:gd name="T1" fmla="*/ 0 h 3852"/>
                <a:gd name="T2" fmla="*/ 42 w 217"/>
                <a:gd name="T3" fmla="*/ 20 h 3852"/>
                <a:gd name="T4" fmla="*/ 81 w 217"/>
                <a:gd name="T5" fmla="*/ 45 h 3852"/>
                <a:gd name="T6" fmla="*/ 115 w 217"/>
                <a:gd name="T7" fmla="*/ 77 h 3852"/>
                <a:gd name="T8" fmla="*/ 143 w 217"/>
                <a:gd name="T9" fmla="*/ 112 h 3852"/>
                <a:gd name="T10" fmla="*/ 168 w 217"/>
                <a:gd name="T11" fmla="*/ 153 h 3852"/>
                <a:gd name="T12" fmla="*/ 185 w 217"/>
                <a:gd name="T13" fmla="*/ 196 h 3852"/>
                <a:gd name="T14" fmla="*/ 197 w 217"/>
                <a:gd name="T15" fmla="*/ 244 h 3852"/>
                <a:gd name="T16" fmla="*/ 200 w 217"/>
                <a:gd name="T17" fmla="*/ 292 h 3852"/>
                <a:gd name="T18" fmla="*/ 200 w 217"/>
                <a:gd name="T19" fmla="*/ 3559 h 3852"/>
                <a:gd name="T20" fmla="*/ 197 w 217"/>
                <a:gd name="T21" fmla="*/ 3608 h 3852"/>
                <a:gd name="T22" fmla="*/ 185 w 217"/>
                <a:gd name="T23" fmla="*/ 3655 h 3852"/>
                <a:gd name="T24" fmla="*/ 168 w 217"/>
                <a:gd name="T25" fmla="*/ 3699 h 3852"/>
                <a:gd name="T26" fmla="*/ 143 w 217"/>
                <a:gd name="T27" fmla="*/ 3738 h 3852"/>
                <a:gd name="T28" fmla="*/ 115 w 217"/>
                <a:gd name="T29" fmla="*/ 3775 h 3852"/>
                <a:gd name="T30" fmla="*/ 81 w 217"/>
                <a:gd name="T31" fmla="*/ 3805 h 3852"/>
                <a:gd name="T32" fmla="*/ 42 w 217"/>
                <a:gd name="T33" fmla="*/ 3832 h 3852"/>
                <a:gd name="T34" fmla="*/ 0 w 217"/>
                <a:gd name="T35" fmla="*/ 3852 h 3852"/>
                <a:gd name="T36" fmla="*/ 22 w 217"/>
                <a:gd name="T37" fmla="*/ 3845 h 3852"/>
                <a:gd name="T38" fmla="*/ 66 w 217"/>
                <a:gd name="T39" fmla="*/ 3827 h 3852"/>
                <a:gd name="T40" fmla="*/ 104 w 217"/>
                <a:gd name="T41" fmla="*/ 3802 h 3852"/>
                <a:gd name="T42" fmla="*/ 140 w 217"/>
                <a:gd name="T43" fmla="*/ 3771 h 3852"/>
                <a:gd name="T44" fmla="*/ 168 w 217"/>
                <a:gd name="T45" fmla="*/ 3734 h 3852"/>
                <a:gd name="T46" fmla="*/ 192 w 217"/>
                <a:gd name="T47" fmla="*/ 3694 h 3852"/>
                <a:gd name="T48" fmla="*/ 207 w 217"/>
                <a:gd name="T49" fmla="*/ 3650 h 3852"/>
                <a:gd name="T50" fmla="*/ 215 w 217"/>
                <a:gd name="T51" fmla="*/ 3601 h 3852"/>
                <a:gd name="T52" fmla="*/ 217 w 217"/>
                <a:gd name="T53" fmla="*/ 274 h 3852"/>
                <a:gd name="T54" fmla="*/ 215 w 217"/>
                <a:gd name="T55" fmla="*/ 249 h 3852"/>
                <a:gd name="T56" fmla="*/ 207 w 217"/>
                <a:gd name="T57" fmla="*/ 202 h 3852"/>
                <a:gd name="T58" fmla="*/ 192 w 217"/>
                <a:gd name="T59" fmla="*/ 158 h 3852"/>
                <a:gd name="T60" fmla="*/ 168 w 217"/>
                <a:gd name="T61" fmla="*/ 117 h 3852"/>
                <a:gd name="T62" fmla="*/ 140 w 217"/>
                <a:gd name="T63" fmla="*/ 80 h 3852"/>
                <a:gd name="T64" fmla="*/ 104 w 217"/>
                <a:gd name="T65" fmla="*/ 50 h 3852"/>
                <a:gd name="T66" fmla="*/ 66 w 217"/>
                <a:gd name="T67" fmla="*/ 25 h 3852"/>
                <a:gd name="T68" fmla="*/ 22 w 217"/>
                <a:gd name="T69" fmla="*/ 6 h 3852"/>
                <a:gd name="T70" fmla="*/ 0 w 217"/>
                <a:gd name="T71" fmla="*/ 0 h 38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17" h="3852">
                  <a:moveTo>
                    <a:pt x="0" y="0"/>
                  </a:moveTo>
                  <a:lnTo>
                    <a:pt x="0" y="0"/>
                  </a:lnTo>
                  <a:lnTo>
                    <a:pt x="20" y="10"/>
                  </a:lnTo>
                  <a:lnTo>
                    <a:pt x="42" y="20"/>
                  </a:lnTo>
                  <a:lnTo>
                    <a:pt x="62" y="32"/>
                  </a:lnTo>
                  <a:lnTo>
                    <a:pt x="81" y="45"/>
                  </a:lnTo>
                  <a:lnTo>
                    <a:pt x="98" y="60"/>
                  </a:lnTo>
                  <a:lnTo>
                    <a:pt x="115" y="77"/>
                  </a:lnTo>
                  <a:lnTo>
                    <a:pt x="130" y="94"/>
                  </a:lnTo>
                  <a:lnTo>
                    <a:pt x="143" y="112"/>
                  </a:lnTo>
                  <a:lnTo>
                    <a:pt x="157" y="133"/>
                  </a:lnTo>
                  <a:lnTo>
                    <a:pt x="168" y="153"/>
                  </a:lnTo>
                  <a:lnTo>
                    <a:pt x="177" y="175"/>
                  </a:lnTo>
                  <a:lnTo>
                    <a:pt x="185" y="196"/>
                  </a:lnTo>
                  <a:lnTo>
                    <a:pt x="192" y="220"/>
                  </a:lnTo>
                  <a:lnTo>
                    <a:pt x="197" y="244"/>
                  </a:lnTo>
                  <a:lnTo>
                    <a:pt x="199" y="267"/>
                  </a:lnTo>
                  <a:lnTo>
                    <a:pt x="200" y="292"/>
                  </a:lnTo>
                  <a:lnTo>
                    <a:pt x="200" y="3559"/>
                  </a:lnTo>
                  <a:lnTo>
                    <a:pt x="200" y="3559"/>
                  </a:lnTo>
                  <a:lnTo>
                    <a:pt x="199" y="3583"/>
                  </a:lnTo>
                  <a:lnTo>
                    <a:pt x="197" y="3608"/>
                  </a:lnTo>
                  <a:lnTo>
                    <a:pt x="192" y="3632"/>
                  </a:lnTo>
                  <a:lnTo>
                    <a:pt x="185" y="3655"/>
                  </a:lnTo>
                  <a:lnTo>
                    <a:pt x="177" y="3677"/>
                  </a:lnTo>
                  <a:lnTo>
                    <a:pt x="168" y="3699"/>
                  </a:lnTo>
                  <a:lnTo>
                    <a:pt x="157" y="3719"/>
                  </a:lnTo>
                  <a:lnTo>
                    <a:pt x="143" y="3738"/>
                  </a:lnTo>
                  <a:lnTo>
                    <a:pt x="130" y="3756"/>
                  </a:lnTo>
                  <a:lnTo>
                    <a:pt x="115" y="3775"/>
                  </a:lnTo>
                  <a:lnTo>
                    <a:pt x="98" y="3790"/>
                  </a:lnTo>
                  <a:lnTo>
                    <a:pt x="81" y="3805"/>
                  </a:lnTo>
                  <a:lnTo>
                    <a:pt x="62" y="3818"/>
                  </a:lnTo>
                  <a:lnTo>
                    <a:pt x="42" y="3832"/>
                  </a:lnTo>
                  <a:lnTo>
                    <a:pt x="20" y="3842"/>
                  </a:lnTo>
                  <a:lnTo>
                    <a:pt x="0" y="3852"/>
                  </a:lnTo>
                  <a:lnTo>
                    <a:pt x="0" y="3852"/>
                  </a:lnTo>
                  <a:lnTo>
                    <a:pt x="22" y="3845"/>
                  </a:lnTo>
                  <a:lnTo>
                    <a:pt x="44" y="3837"/>
                  </a:lnTo>
                  <a:lnTo>
                    <a:pt x="66" y="3827"/>
                  </a:lnTo>
                  <a:lnTo>
                    <a:pt x="86" y="3815"/>
                  </a:lnTo>
                  <a:lnTo>
                    <a:pt x="104" y="3802"/>
                  </a:lnTo>
                  <a:lnTo>
                    <a:pt x="123" y="3786"/>
                  </a:lnTo>
                  <a:lnTo>
                    <a:pt x="140" y="3771"/>
                  </a:lnTo>
                  <a:lnTo>
                    <a:pt x="155" y="3753"/>
                  </a:lnTo>
                  <a:lnTo>
                    <a:pt x="168" y="3734"/>
                  </a:lnTo>
                  <a:lnTo>
                    <a:pt x="180" y="3714"/>
                  </a:lnTo>
                  <a:lnTo>
                    <a:pt x="192" y="3694"/>
                  </a:lnTo>
                  <a:lnTo>
                    <a:pt x="200" y="3672"/>
                  </a:lnTo>
                  <a:lnTo>
                    <a:pt x="207" y="3650"/>
                  </a:lnTo>
                  <a:lnTo>
                    <a:pt x="212" y="3627"/>
                  </a:lnTo>
                  <a:lnTo>
                    <a:pt x="215" y="3601"/>
                  </a:lnTo>
                  <a:lnTo>
                    <a:pt x="217" y="3578"/>
                  </a:lnTo>
                  <a:lnTo>
                    <a:pt x="217" y="274"/>
                  </a:lnTo>
                  <a:lnTo>
                    <a:pt x="217" y="274"/>
                  </a:lnTo>
                  <a:lnTo>
                    <a:pt x="215" y="249"/>
                  </a:lnTo>
                  <a:lnTo>
                    <a:pt x="212" y="225"/>
                  </a:lnTo>
                  <a:lnTo>
                    <a:pt x="207" y="202"/>
                  </a:lnTo>
                  <a:lnTo>
                    <a:pt x="200" y="180"/>
                  </a:lnTo>
                  <a:lnTo>
                    <a:pt x="192" y="158"/>
                  </a:lnTo>
                  <a:lnTo>
                    <a:pt x="180" y="136"/>
                  </a:lnTo>
                  <a:lnTo>
                    <a:pt x="168" y="117"/>
                  </a:lnTo>
                  <a:lnTo>
                    <a:pt x="155" y="97"/>
                  </a:lnTo>
                  <a:lnTo>
                    <a:pt x="140" y="80"/>
                  </a:lnTo>
                  <a:lnTo>
                    <a:pt x="123" y="64"/>
                  </a:lnTo>
                  <a:lnTo>
                    <a:pt x="104" y="50"/>
                  </a:lnTo>
                  <a:lnTo>
                    <a:pt x="86" y="37"/>
                  </a:lnTo>
                  <a:lnTo>
                    <a:pt x="66" y="25"/>
                  </a:lnTo>
                  <a:lnTo>
                    <a:pt x="44" y="15"/>
                  </a:lnTo>
                  <a:lnTo>
                    <a:pt x="22" y="6"/>
                  </a:lnTo>
                  <a:lnTo>
                    <a:pt x="0" y="0"/>
                  </a:lnTo>
                  <a:lnTo>
                    <a:pt x="0" y="0"/>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8" name="Freeform 5">
              <a:extLst>
                <a:ext uri="{FF2B5EF4-FFF2-40B4-BE49-F238E27FC236}">
                  <a16:creationId xmlns:a16="http://schemas.microsoft.com/office/drawing/2014/main" id="{0B9946BA-B229-405D-9767-8BD70ACE9A10}"/>
                </a:ext>
              </a:extLst>
            </p:cNvPr>
            <p:cNvSpPr>
              <a:spLocks/>
            </p:cNvSpPr>
            <p:nvPr/>
          </p:nvSpPr>
          <p:spPr bwMode="auto">
            <a:xfrm>
              <a:off x="6838427" y="574862"/>
              <a:ext cx="336130" cy="5709758"/>
            </a:xfrm>
            <a:custGeom>
              <a:avLst/>
              <a:gdLst>
                <a:gd name="T0" fmla="*/ 20 w 227"/>
                <a:gd name="T1" fmla="*/ 294 h 3856"/>
                <a:gd name="T2" fmla="*/ 22 w 227"/>
                <a:gd name="T3" fmla="*/ 269 h 3856"/>
                <a:gd name="T4" fmla="*/ 29 w 227"/>
                <a:gd name="T5" fmla="*/ 220 h 3856"/>
                <a:gd name="T6" fmla="*/ 44 w 227"/>
                <a:gd name="T7" fmla="*/ 175 h 3856"/>
                <a:gd name="T8" fmla="*/ 66 w 227"/>
                <a:gd name="T9" fmla="*/ 133 h 3856"/>
                <a:gd name="T10" fmla="*/ 92 w 227"/>
                <a:gd name="T11" fmla="*/ 94 h 3856"/>
                <a:gd name="T12" fmla="*/ 126 w 227"/>
                <a:gd name="T13" fmla="*/ 61 h 3856"/>
                <a:gd name="T14" fmla="*/ 163 w 227"/>
                <a:gd name="T15" fmla="*/ 32 h 3856"/>
                <a:gd name="T16" fmla="*/ 205 w 227"/>
                <a:gd name="T17" fmla="*/ 8 h 3856"/>
                <a:gd name="T18" fmla="*/ 227 w 227"/>
                <a:gd name="T19" fmla="*/ 0 h 3856"/>
                <a:gd name="T20" fmla="*/ 180 w 227"/>
                <a:gd name="T21" fmla="*/ 13 h 3856"/>
                <a:gd name="T22" fmla="*/ 136 w 227"/>
                <a:gd name="T23" fmla="*/ 35 h 3856"/>
                <a:gd name="T24" fmla="*/ 99 w 227"/>
                <a:gd name="T25" fmla="*/ 62 h 3856"/>
                <a:gd name="T26" fmla="*/ 66 w 227"/>
                <a:gd name="T27" fmla="*/ 96 h 3856"/>
                <a:gd name="T28" fmla="*/ 39 w 227"/>
                <a:gd name="T29" fmla="*/ 136 h 3856"/>
                <a:gd name="T30" fmla="*/ 18 w 227"/>
                <a:gd name="T31" fmla="*/ 178 h 3856"/>
                <a:gd name="T32" fmla="*/ 5 w 227"/>
                <a:gd name="T33" fmla="*/ 225 h 3856"/>
                <a:gd name="T34" fmla="*/ 0 w 227"/>
                <a:gd name="T35" fmla="*/ 276 h 3856"/>
                <a:gd name="T36" fmla="*/ 0 w 227"/>
                <a:gd name="T37" fmla="*/ 3580 h 3856"/>
                <a:gd name="T38" fmla="*/ 5 w 227"/>
                <a:gd name="T39" fmla="*/ 3629 h 3856"/>
                <a:gd name="T40" fmla="*/ 18 w 227"/>
                <a:gd name="T41" fmla="*/ 3676 h 3856"/>
                <a:gd name="T42" fmla="*/ 39 w 227"/>
                <a:gd name="T43" fmla="*/ 3719 h 3856"/>
                <a:gd name="T44" fmla="*/ 66 w 227"/>
                <a:gd name="T45" fmla="*/ 3758 h 3856"/>
                <a:gd name="T46" fmla="*/ 99 w 227"/>
                <a:gd name="T47" fmla="*/ 3793 h 3856"/>
                <a:gd name="T48" fmla="*/ 136 w 227"/>
                <a:gd name="T49" fmla="*/ 3820 h 3856"/>
                <a:gd name="T50" fmla="*/ 180 w 227"/>
                <a:gd name="T51" fmla="*/ 3842 h 3856"/>
                <a:gd name="T52" fmla="*/ 227 w 227"/>
                <a:gd name="T53" fmla="*/ 3856 h 3856"/>
                <a:gd name="T54" fmla="*/ 205 w 227"/>
                <a:gd name="T55" fmla="*/ 3847 h 3856"/>
                <a:gd name="T56" fmla="*/ 163 w 227"/>
                <a:gd name="T57" fmla="*/ 3824 h 3856"/>
                <a:gd name="T58" fmla="*/ 126 w 227"/>
                <a:gd name="T59" fmla="*/ 3795 h 3856"/>
                <a:gd name="T60" fmla="*/ 92 w 227"/>
                <a:gd name="T61" fmla="*/ 3761 h 3856"/>
                <a:gd name="T62" fmla="*/ 66 w 227"/>
                <a:gd name="T63" fmla="*/ 3723 h 3856"/>
                <a:gd name="T64" fmla="*/ 44 w 227"/>
                <a:gd name="T65" fmla="*/ 3681 h 3856"/>
                <a:gd name="T66" fmla="*/ 29 w 227"/>
                <a:gd name="T67" fmla="*/ 3635 h 3856"/>
                <a:gd name="T68" fmla="*/ 22 w 227"/>
                <a:gd name="T69" fmla="*/ 3587 h 3856"/>
                <a:gd name="T70" fmla="*/ 20 w 227"/>
                <a:gd name="T71" fmla="*/ 3561 h 38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27" h="3856">
                  <a:moveTo>
                    <a:pt x="20" y="3561"/>
                  </a:moveTo>
                  <a:lnTo>
                    <a:pt x="20" y="294"/>
                  </a:lnTo>
                  <a:lnTo>
                    <a:pt x="20" y="294"/>
                  </a:lnTo>
                  <a:lnTo>
                    <a:pt x="22" y="269"/>
                  </a:lnTo>
                  <a:lnTo>
                    <a:pt x="23" y="244"/>
                  </a:lnTo>
                  <a:lnTo>
                    <a:pt x="29" y="220"/>
                  </a:lnTo>
                  <a:lnTo>
                    <a:pt x="35" y="197"/>
                  </a:lnTo>
                  <a:lnTo>
                    <a:pt x="44" y="175"/>
                  </a:lnTo>
                  <a:lnTo>
                    <a:pt x="54" y="153"/>
                  </a:lnTo>
                  <a:lnTo>
                    <a:pt x="66" y="133"/>
                  </a:lnTo>
                  <a:lnTo>
                    <a:pt x="79" y="113"/>
                  </a:lnTo>
                  <a:lnTo>
                    <a:pt x="92" y="94"/>
                  </a:lnTo>
                  <a:lnTo>
                    <a:pt x="109" y="76"/>
                  </a:lnTo>
                  <a:lnTo>
                    <a:pt x="126" y="61"/>
                  </a:lnTo>
                  <a:lnTo>
                    <a:pt x="143" y="45"/>
                  </a:lnTo>
                  <a:lnTo>
                    <a:pt x="163" y="32"/>
                  </a:lnTo>
                  <a:lnTo>
                    <a:pt x="183" y="20"/>
                  </a:lnTo>
                  <a:lnTo>
                    <a:pt x="205" y="8"/>
                  </a:lnTo>
                  <a:lnTo>
                    <a:pt x="227" y="0"/>
                  </a:lnTo>
                  <a:lnTo>
                    <a:pt x="227" y="0"/>
                  </a:lnTo>
                  <a:lnTo>
                    <a:pt x="203" y="5"/>
                  </a:lnTo>
                  <a:lnTo>
                    <a:pt x="180" y="13"/>
                  </a:lnTo>
                  <a:lnTo>
                    <a:pt x="158" y="24"/>
                  </a:lnTo>
                  <a:lnTo>
                    <a:pt x="136" y="35"/>
                  </a:lnTo>
                  <a:lnTo>
                    <a:pt x="118" y="47"/>
                  </a:lnTo>
                  <a:lnTo>
                    <a:pt x="99" y="62"/>
                  </a:lnTo>
                  <a:lnTo>
                    <a:pt x="81" y="79"/>
                  </a:lnTo>
                  <a:lnTo>
                    <a:pt x="66" y="96"/>
                  </a:lnTo>
                  <a:lnTo>
                    <a:pt x="50" y="116"/>
                  </a:lnTo>
                  <a:lnTo>
                    <a:pt x="39" y="136"/>
                  </a:lnTo>
                  <a:lnTo>
                    <a:pt x="27" y="156"/>
                  </a:lnTo>
                  <a:lnTo>
                    <a:pt x="18" y="178"/>
                  </a:lnTo>
                  <a:lnTo>
                    <a:pt x="10" y="202"/>
                  </a:lnTo>
                  <a:lnTo>
                    <a:pt x="5" y="225"/>
                  </a:lnTo>
                  <a:lnTo>
                    <a:pt x="2" y="251"/>
                  </a:lnTo>
                  <a:lnTo>
                    <a:pt x="0" y="276"/>
                  </a:lnTo>
                  <a:lnTo>
                    <a:pt x="0" y="3580"/>
                  </a:lnTo>
                  <a:lnTo>
                    <a:pt x="0" y="3580"/>
                  </a:lnTo>
                  <a:lnTo>
                    <a:pt x="2" y="3605"/>
                  </a:lnTo>
                  <a:lnTo>
                    <a:pt x="5" y="3629"/>
                  </a:lnTo>
                  <a:lnTo>
                    <a:pt x="10" y="3654"/>
                  </a:lnTo>
                  <a:lnTo>
                    <a:pt x="18" y="3676"/>
                  </a:lnTo>
                  <a:lnTo>
                    <a:pt x="27" y="3699"/>
                  </a:lnTo>
                  <a:lnTo>
                    <a:pt x="39" y="3719"/>
                  </a:lnTo>
                  <a:lnTo>
                    <a:pt x="50" y="3740"/>
                  </a:lnTo>
                  <a:lnTo>
                    <a:pt x="66" y="3758"/>
                  </a:lnTo>
                  <a:lnTo>
                    <a:pt x="81" y="3777"/>
                  </a:lnTo>
                  <a:lnTo>
                    <a:pt x="99" y="3793"/>
                  </a:lnTo>
                  <a:lnTo>
                    <a:pt x="118" y="3807"/>
                  </a:lnTo>
                  <a:lnTo>
                    <a:pt x="136" y="3820"/>
                  </a:lnTo>
                  <a:lnTo>
                    <a:pt x="158" y="3832"/>
                  </a:lnTo>
                  <a:lnTo>
                    <a:pt x="180" y="3842"/>
                  </a:lnTo>
                  <a:lnTo>
                    <a:pt x="203" y="3849"/>
                  </a:lnTo>
                  <a:lnTo>
                    <a:pt x="227" y="3856"/>
                  </a:lnTo>
                  <a:lnTo>
                    <a:pt x="227" y="3856"/>
                  </a:lnTo>
                  <a:lnTo>
                    <a:pt x="205" y="3847"/>
                  </a:lnTo>
                  <a:lnTo>
                    <a:pt x="183" y="3836"/>
                  </a:lnTo>
                  <a:lnTo>
                    <a:pt x="163" y="3824"/>
                  </a:lnTo>
                  <a:lnTo>
                    <a:pt x="143" y="3810"/>
                  </a:lnTo>
                  <a:lnTo>
                    <a:pt x="126" y="3795"/>
                  </a:lnTo>
                  <a:lnTo>
                    <a:pt x="109" y="3778"/>
                  </a:lnTo>
                  <a:lnTo>
                    <a:pt x="92" y="3761"/>
                  </a:lnTo>
                  <a:lnTo>
                    <a:pt x="79" y="3743"/>
                  </a:lnTo>
                  <a:lnTo>
                    <a:pt x="66" y="3723"/>
                  </a:lnTo>
                  <a:lnTo>
                    <a:pt x="54" y="3703"/>
                  </a:lnTo>
                  <a:lnTo>
                    <a:pt x="44" y="3681"/>
                  </a:lnTo>
                  <a:lnTo>
                    <a:pt x="35" y="3657"/>
                  </a:lnTo>
                  <a:lnTo>
                    <a:pt x="29" y="3635"/>
                  </a:lnTo>
                  <a:lnTo>
                    <a:pt x="23" y="3610"/>
                  </a:lnTo>
                  <a:lnTo>
                    <a:pt x="22" y="3587"/>
                  </a:lnTo>
                  <a:lnTo>
                    <a:pt x="20" y="3561"/>
                  </a:lnTo>
                  <a:lnTo>
                    <a:pt x="20" y="3561"/>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9" name="Freeform 6">
              <a:extLst>
                <a:ext uri="{FF2B5EF4-FFF2-40B4-BE49-F238E27FC236}">
                  <a16:creationId xmlns:a16="http://schemas.microsoft.com/office/drawing/2014/main" id="{89FC74EA-9601-4630-989C-90FFFD790398}"/>
                </a:ext>
              </a:extLst>
            </p:cNvPr>
            <p:cNvSpPr>
              <a:spLocks/>
            </p:cNvSpPr>
            <p:nvPr/>
          </p:nvSpPr>
          <p:spPr bwMode="auto">
            <a:xfrm>
              <a:off x="6900618" y="567458"/>
              <a:ext cx="2684596" cy="214708"/>
            </a:xfrm>
            <a:custGeom>
              <a:avLst/>
              <a:gdLst>
                <a:gd name="T0" fmla="*/ 1571 w 1813"/>
                <a:gd name="T1" fmla="*/ 22 h 145"/>
                <a:gd name="T2" fmla="*/ 1590 w 1813"/>
                <a:gd name="T3" fmla="*/ 22 h 145"/>
                <a:gd name="T4" fmla="*/ 1625 w 1813"/>
                <a:gd name="T5" fmla="*/ 27 h 145"/>
                <a:gd name="T6" fmla="*/ 1660 w 1813"/>
                <a:gd name="T7" fmla="*/ 35 h 145"/>
                <a:gd name="T8" fmla="*/ 1692 w 1813"/>
                <a:gd name="T9" fmla="*/ 47 h 145"/>
                <a:gd name="T10" fmla="*/ 1739 w 1813"/>
                <a:gd name="T11" fmla="*/ 72 h 145"/>
                <a:gd name="T12" fmla="*/ 1791 w 1813"/>
                <a:gd name="T13" fmla="*/ 118 h 145"/>
                <a:gd name="T14" fmla="*/ 1813 w 1813"/>
                <a:gd name="T15" fmla="*/ 145 h 145"/>
                <a:gd name="T16" fmla="*/ 1795 w 1813"/>
                <a:gd name="T17" fmla="*/ 113 h 145"/>
                <a:gd name="T18" fmla="*/ 1773 w 1813"/>
                <a:gd name="T19" fmla="*/ 86 h 145"/>
                <a:gd name="T20" fmla="*/ 1746 w 1813"/>
                <a:gd name="T21" fmla="*/ 61 h 145"/>
                <a:gd name="T22" fmla="*/ 1717 w 1813"/>
                <a:gd name="T23" fmla="*/ 39 h 145"/>
                <a:gd name="T24" fmla="*/ 1686 w 1813"/>
                <a:gd name="T25" fmla="*/ 22 h 145"/>
                <a:gd name="T26" fmla="*/ 1652 w 1813"/>
                <a:gd name="T27" fmla="*/ 10 h 145"/>
                <a:gd name="T28" fmla="*/ 1615 w 1813"/>
                <a:gd name="T29" fmla="*/ 2 h 145"/>
                <a:gd name="T30" fmla="*/ 1578 w 1813"/>
                <a:gd name="T31" fmla="*/ 0 h 145"/>
                <a:gd name="T32" fmla="*/ 237 w 1813"/>
                <a:gd name="T33" fmla="*/ 0 h 145"/>
                <a:gd name="T34" fmla="*/ 198 w 1813"/>
                <a:gd name="T35" fmla="*/ 2 h 145"/>
                <a:gd name="T36" fmla="*/ 163 w 1813"/>
                <a:gd name="T37" fmla="*/ 10 h 145"/>
                <a:gd name="T38" fmla="*/ 128 w 1813"/>
                <a:gd name="T39" fmla="*/ 22 h 145"/>
                <a:gd name="T40" fmla="*/ 96 w 1813"/>
                <a:gd name="T41" fmla="*/ 39 h 145"/>
                <a:gd name="T42" fmla="*/ 67 w 1813"/>
                <a:gd name="T43" fmla="*/ 61 h 145"/>
                <a:gd name="T44" fmla="*/ 42 w 1813"/>
                <a:gd name="T45" fmla="*/ 86 h 145"/>
                <a:gd name="T46" fmla="*/ 18 w 1813"/>
                <a:gd name="T47" fmla="*/ 113 h 145"/>
                <a:gd name="T48" fmla="*/ 0 w 1813"/>
                <a:gd name="T49" fmla="*/ 145 h 145"/>
                <a:gd name="T50" fmla="*/ 22 w 1813"/>
                <a:gd name="T51" fmla="*/ 118 h 145"/>
                <a:gd name="T52" fmla="*/ 76 w 1813"/>
                <a:gd name="T53" fmla="*/ 72 h 145"/>
                <a:gd name="T54" fmla="*/ 121 w 1813"/>
                <a:gd name="T55" fmla="*/ 47 h 145"/>
                <a:gd name="T56" fmla="*/ 153 w 1813"/>
                <a:gd name="T57" fmla="*/ 35 h 145"/>
                <a:gd name="T58" fmla="*/ 188 w 1813"/>
                <a:gd name="T59" fmla="*/ 27 h 145"/>
                <a:gd name="T60" fmla="*/ 224 w 1813"/>
                <a:gd name="T61" fmla="*/ 22 h 145"/>
                <a:gd name="T62" fmla="*/ 242 w 1813"/>
                <a:gd name="T63" fmla="*/ 22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813" h="145">
                  <a:moveTo>
                    <a:pt x="242" y="22"/>
                  </a:moveTo>
                  <a:lnTo>
                    <a:pt x="1571" y="22"/>
                  </a:lnTo>
                  <a:lnTo>
                    <a:pt x="1571" y="22"/>
                  </a:lnTo>
                  <a:lnTo>
                    <a:pt x="1590" y="22"/>
                  </a:lnTo>
                  <a:lnTo>
                    <a:pt x="1608" y="23"/>
                  </a:lnTo>
                  <a:lnTo>
                    <a:pt x="1625" y="27"/>
                  </a:lnTo>
                  <a:lnTo>
                    <a:pt x="1643" y="30"/>
                  </a:lnTo>
                  <a:lnTo>
                    <a:pt x="1660" y="35"/>
                  </a:lnTo>
                  <a:lnTo>
                    <a:pt x="1677" y="40"/>
                  </a:lnTo>
                  <a:lnTo>
                    <a:pt x="1692" y="47"/>
                  </a:lnTo>
                  <a:lnTo>
                    <a:pt x="1709" y="55"/>
                  </a:lnTo>
                  <a:lnTo>
                    <a:pt x="1739" y="72"/>
                  </a:lnTo>
                  <a:lnTo>
                    <a:pt x="1766" y="94"/>
                  </a:lnTo>
                  <a:lnTo>
                    <a:pt x="1791" y="118"/>
                  </a:lnTo>
                  <a:lnTo>
                    <a:pt x="1813" y="145"/>
                  </a:lnTo>
                  <a:lnTo>
                    <a:pt x="1813" y="145"/>
                  </a:lnTo>
                  <a:lnTo>
                    <a:pt x="1805" y="128"/>
                  </a:lnTo>
                  <a:lnTo>
                    <a:pt x="1795" y="113"/>
                  </a:lnTo>
                  <a:lnTo>
                    <a:pt x="1785" y="99"/>
                  </a:lnTo>
                  <a:lnTo>
                    <a:pt x="1773" y="86"/>
                  </a:lnTo>
                  <a:lnTo>
                    <a:pt x="1760" y="72"/>
                  </a:lnTo>
                  <a:lnTo>
                    <a:pt x="1746" y="61"/>
                  </a:lnTo>
                  <a:lnTo>
                    <a:pt x="1733" y="49"/>
                  </a:lnTo>
                  <a:lnTo>
                    <a:pt x="1717" y="39"/>
                  </a:lnTo>
                  <a:lnTo>
                    <a:pt x="1702" y="30"/>
                  </a:lnTo>
                  <a:lnTo>
                    <a:pt x="1686" y="22"/>
                  </a:lnTo>
                  <a:lnTo>
                    <a:pt x="1669" y="15"/>
                  </a:lnTo>
                  <a:lnTo>
                    <a:pt x="1652" y="10"/>
                  </a:lnTo>
                  <a:lnTo>
                    <a:pt x="1633" y="5"/>
                  </a:lnTo>
                  <a:lnTo>
                    <a:pt x="1615" y="2"/>
                  </a:lnTo>
                  <a:lnTo>
                    <a:pt x="1596" y="0"/>
                  </a:lnTo>
                  <a:lnTo>
                    <a:pt x="1578" y="0"/>
                  </a:lnTo>
                  <a:lnTo>
                    <a:pt x="237" y="0"/>
                  </a:lnTo>
                  <a:lnTo>
                    <a:pt x="237" y="0"/>
                  </a:lnTo>
                  <a:lnTo>
                    <a:pt x="217" y="0"/>
                  </a:lnTo>
                  <a:lnTo>
                    <a:pt x="198" y="2"/>
                  </a:lnTo>
                  <a:lnTo>
                    <a:pt x="180" y="5"/>
                  </a:lnTo>
                  <a:lnTo>
                    <a:pt x="163" y="10"/>
                  </a:lnTo>
                  <a:lnTo>
                    <a:pt x="145" y="15"/>
                  </a:lnTo>
                  <a:lnTo>
                    <a:pt x="128" y="22"/>
                  </a:lnTo>
                  <a:lnTo>
                    <a:pt x="113" y="30"/>
                  </a:lnTo>
                  <a:lnTo>
                    <a:pt x="96" y="39"/>
                  </a:lnTo>
                  <a:lnTo>
                    <a:pt x="82" y="49"/>
                  </a:lnTo>
                  <a:lnTo>
                    <a:pt x="67" y="61"/>
                  </a:lnTo>
                  <a:lnTo>
                    <a:pt x="54" y="72"/>
                  </a:lnTo>
                  <a:lnTo>
                    <a:pt x="42" y="86"/>
                  </a:lnTo>
                  <a:lnTo>
                    <a:pt x="30" y="99"/>
                  </a:lnTo>
                  <a:lnTo>
                    <a:pt x="18" y="113"/>
                  </a:lnTo>
                  <a:lnTo>
                    <a:pt x="8" y="128"/>
                  </a:lnTo>
                  <a:lnTo>
                    <a:pt x="0" y="145"/>
                  </a:lnTo>
                  <a:lnTo>
                    <a:pt x="0" y="145"/>
                  </a:lnTo>
                  <a:lnTo>
                    <a:pt x="22" y="118"/>
                  </a:lnTo>
                  <a:lnTo>
                    <a:pt x="47" y="94"/>
                  </a:lnTo>
                  <a:lnTo>
                    <a:pt x="76" y="72"/>
                  </a:lnTo>
                  <a:lnTo>
                    <a:pt x="106" y="55"/>
                  </a:lnTo>
                  <a:lnTo>
                    <a:pt x="121" y="47"/>
                  </a:lnTo>
                  <a:lnTo>
                    <a:pt x="138" y="40"/>
                  </a:lnTo>
                  <a:lnTo>
                    <a:pt x="153" y="35"/>
                  </a:lnTo>
                  <a:lnTo>
                    <a:pt x="172" y="30"/>
                  </a:lnTo>
                  <a:lnTo>
                    <a:pt x="188" y="27"/>
                  </a:lnTo>
                  <a:lnTo>
                    <a:pt x="207" y="23"/>
                  </a:lnTo>
                  <a:lnTo>
                    <a:pt x="224" y="22"/>
                  </a:lnTo>
                  <a:lnTo>
                    <a:pt x="242" y="22"/>
                  </a:lnTo>
                  <a:lnTo>
                    <a:pt x="242" y="22"/>
                  </a:lnTo>
                  <a:close/>
                </a:path>
              </a:pathLst>
            </a:custGeom>
            <a:gradFill flip="none" rotWithShape="1">
              <a:gsLst>
                <a:gs pos="0">
                  <a:schemeClr val="bg1">
                    <a:alpha val="43000"/>
                  </a:schemeClr>
                </a:gs>
                <a:gs pos="37000">
                  <a:schemeClr val="bg1">
                    <a:alpha val="0"/>
                  </a:schemeClr>
                </a:gs>
              </a:gsLst>
              <a:lin ang="5400000" scaled="1"/>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0" name="Freeform 7">
              <a:extLst>
                <a:ext uri="{FF2B5EF4-FFF2-40B4-BE49-F238E27FC236}">
                  <a16:creationId xmlns:a16="http://schemas.microsoft.com/office/drawing/2014/main" id="{45688E8D-D024-46C5-944A-8017B9A3BA94}"/>
                </a:ext>
              </a:extLst>
            </p:cNvPr>
            <p:cNvSpPr>
              <a:spLocks noChangeArrowheads="1"/>
            </p:cNvSpPr>
            <p:nvPr/>
          </p:nvSpPr>
          <p:spPr bwMode="auto">
            <a:xfrm>
              <a:off x="6817696" y="1112372"/>
              <a:ext cx="2850439" cy="42942"/>
            </a:xfrm>
            <a:custGeom>
              <a:avLst/>
              <a:gdLst>
                <a:gd name="connsiteX0" fmla="*/ 2683115 w 2850439"/>
                <a:gd name="connsiteY0" fmla="*/ 0 h 42942"/>
                <a:gd name="connsiteX1" fmla="*/ 2850439 w 2850439"/>
                <a:gd name="connsiteY1" fmla="*/ 0 h 42942"/>
                <a:gd name="connsiteX2" fmla="*/ 2850439 w 2850439"/>
                <a:gd name="connsiteY2" fmla="*/ 42942 h 42942"/>
                <a:gd name="connsiteX3" fmla="*/ 2683115 w 2850439"/>
                <a:gd name="connsiteY3" fmla="*/ 42942 h 42942"/>
                <a:gd name="connsiteX4" fmla="*/ 0 w 2850439"/>
                <a:gd name="connsiteY4" fmla="*/ 0 h 42942"/>
                <a:gd name="connsiteX5" fmla="*/ 167325 w 2850439"/>
                <a:gd name="connsiteY5" fmla="*/ 0 h 42942"/>
                <a:gd name="connsiteX6" fmla="*/ 167325 w 2850439"/>
                <a:gd name="connsiteY6" fmla="*/ 42942 h 42942"/>
                <a:gd name="connsiteX7" fmla="*/ 0 w 2850439"/>
                <a:gd name="connsiteY7" fmla="*/ 42942 h 42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50439" h="42942">
                  <a:moveTo>
                    <a:pt x="2683115" y="0"/>
                  </a:moveTo>
                  <a:lnTo>
                    <a:pt x="2850439" y="0"/>
                  </a:lnTo>
                  <a:lnTo>
                    <a:pt x="2850439" y="42942"/>
                  </a:lnTo>
                  <a:lnTo>
                    <a:pt x="2683115" y="42942"/>
                  </a:lnTo>
                  <a:close/>
                  <a:moveTo>
                    <a:pt x="0" y="0"/>
                  </a:moveTo>
                  <a:lnTo>
                    <a:pt x="167325" y="0"/>
                  </a:lnTo>
                  <a:lnTo>
                    <a:pt x="167325" y="42942"/>
                  </a:lnTo>
                  <a:lnTo>
                    <a:pt x="0" y="42942"/>
                  </a:lnTo>
                  <a:close/>
                </a:path>
              </a:pathLst>
            </a:custGeom>
            <a:solidFill>
              <a:srgbClr val="3333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1" name="Freeform 8">
              <a:extLst>
                <a:ext uri="{FF2B5EF4-FFF2-40B4-BE49-F238E27FC236}">
                  <a16:creationId xmlns:a16="http://schemas.microsoft.com/office/drawing/2014/main" id="{D2598496-7CDF-4EE6-93A1-5F9FCB8CA42D}"/>
                </a:ext>
              </a:extLst>
            </p:cNvPr>
            <p:cNvSpPr>
              <a:spLocks noChangeArrowheads="1"/>
            </p:cNvSpPr>
            <p:nvPr/>
          </p:nvSpPr>
          <p:spPr bwMode="auto">
            <a:xfrm>
              <a:off x="6817696" y="5717493"/>
              <a:ext cx="2850439" cy="42942"/>
            </a:xfrm>
            <a:custGeom>
              <a:avLst/>
              <a:gdLst>
                <a:gd name="connsiteX0" fmla="*/ 2683115 w 2850439"/>
                <a:gd name="connsiteY0" fmla="*/ 0 h 42942"/>
                <a:gd name="connsiteX1" fmla="*/ 2850439 w 2850439"/>
                <a:gd name="connsiteY1" fmla="*/ 0 h 42942"/>
                <a:gd name="connsiteX2" fmla="*/ 2850439 w 2850439"/>
                <a:gd name="connsiteY2" fmla="*/ 42942 h 42942"/>
                <a:gd name="connsiteX3" fmla="*/ 2683115 w 2850439"/>
                <a:gd name="connsiteY3" fmla="*/ 42942 h 42942"/>
                <a:gd name="connsiteX4" fmla="*/ 0 w 2850439"/>
                <a:gd name="connsiteY4" fmla="*/ 0 h 42942"/>
                <a:gd name="connsiteX5" fmla="*/ 167325 w 2850439"/>
                <a:gd name="connsiteY5" fmla="*/ 0 h 42942"/>
                <a:gd name="connsiteX6" fmla="*/ 167325 w 2850439"/>
                <a:gd name="connsiteY6" fmla="*/ 42942 h 42942"/>
                <a:gd name="connsiteX7" fmla="*/ 0 w 2850439"/>
                <a:gd name="connsiteY7" fmla="*/ 42942 h 42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50439" h="42942">
                  <a:moveTo>
                    <a:pt x="2683115" y="0"/>
                  </a:moveTo>
                  <a:lnTo>
                    <a:pt x="2850439" y="0"/>
                  </a:lnTo>
                  <a:lnTo>
                    <a:pt x="2850439" y="42942"/>
                  </a:lnTo>
                  <a:lnTo>
                    <a:pt x="2683115" y="42942"/>
                  </a:lnTo>
                  <a:close/>
                  <a:moveTo>
                    <a:pt x="0" y="0"/>
                  </a:moveTo>
                  <a:lnTo>
                    <a:pt x="167325" y="0"/>
                  </a:lnTo>
                  <a:lnTo>
                    <a:pt x="167325" y="42942"/>
                  </a:lnTo>
                  <a:lnTo>
                    <a:pt x="0" y="42942"/>
                  </a:lnTo>
                  <a:close/>
                </a:path>
              </a:pathLst>
            </a:custGeom>
            <a:solidFill>
              <a:srgbClr val="3333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2" name="Freeform 9">
              <a:extLst>
                <a:ext uri="{FF2B5EF4-FFF2-40B4-BE49-F238E27FC236}">
                  <a16:creationId xmlns:a16="http://schemas.microsoft.com/office/drawing/2014/main" id="{C27A20FF-2EFE-4DE9-B015-A457CFAED8AC}"/>
                </a:ext>
              </a:extLst>
            </p:cNvPr>
            <p:cNvSpPr>
              <a:spLocks/>
            </p:cNvSpPr>
            <p:nvPr/>
          </p:nvSpPr>
          <p:spPr bwMode="auto">
            <a:xfrm>
              <a:off x="6868042" y="594111"/>
              <a:ext cx="2749748" cy="5668297"/>
            </a:xfrm>
            <a:custGeom>
              <a:avLst/>
              <a:gdLst>
                <a:gd name="connsiteX0" fmla="*/ 379072 w 2749748"/>
                <a:gd name="connsiteY0" fmla="*/ 119199 h 5668297"/>
                <a:gd name="connsiteX1" fmla="*/ 350937 w 2749748"/>
                <a:gd name="connsiteY1" fmla="*/ 125122 h 5668297"/>
                <a:gd name="connsiteX2" fmla="*/ 324284 w 2749748"/>
                <a:gd name="connsiteY2" fmla="*/ 132526 h 5668297"/>
                <a:gd name="connsiteX3" fmla="*/ 296150 w 2749748"/>
                <a:gd name="connsiteY3" fmla="*/ 141410 h 5668297"/>
                <a:gd name="connsiteX4" fmla="*/ 270977 w 2749748"/>
                <a:gd name="connsiteY4" fmla="*/ 154737 h 5668297"/>
                <a:gd name="connsiteX5" fmla="*/ 247285 w 2749748"/>
                <a:gd name="connsiteY5" fmla="*/ 169544 h 5668297"/>
                <a:gd name="connsiteX6" fmla="*/ 225074 w 2749748"/>
                <a:gd name="connsiteY6" fmla="*/ 184352 h 5668297"/>
                <a:gd name="connsiteX7" fmla="*/ 204343 w 2749748"/>
                <a:gd name="connsiteY7" fmla="*/ 203602 h 5668297"/>
                <a:gd name="connsiteX8" fmla="*/ 185094 w 2749748"/>
                <a:gd name="connsiteY8" fmla="*/ 224332 h 5668297"/>
                <a:gd name="connsiteX9" fmla="*/ 167325 w 2749748"/>
                <a:gd name="connsiteY9" fmla="*/ 246543 h 5668297"/>
                <a:gd name="connsiteX10" fmla="*/ 153998 w 2749748"/>
                <a:gd name="connsiteY10" fmla="*/ 271716 h 5668297"/>
                <a:gd name="connsiteX11" fmla="*/ 142152 w 2749748"/>
                <a:gd name="connsiteY11" fmla="*/ 296889 h 5668297"/>
                <a:gd name="connsiteX12" fmla="*/ 131787 w 2749748"/>
                <a:gd name="connsiteY12" fmla="*/ 323542 h 5668297"/>
                <a:gd name="connsiteX13" fmla="*/ 124383 w 2749748"/>
                <a:gd name="connsiteY13" fmla="*/ 351676 h 5668297"/>
                <a:gd name="connsiteX14" fmla="*/ 119941 w 2749748"/>
                <a:gd name="connsiteY14" fmla="*/ 381291 h 5668297"/>
                <a:gd name="connsiteX15" fmla="*/ 116979 w 2749748"/>
                <a:gd name="connsiteY15" fmla="*/ 410906 h 5668297"/>
                <a:gd name="connsiteX16" fmla="*/ 116979 w 2749748"/>
                <a:gd name="connsiteY16" fmla="*/ 5258871 h 5668297"/>
                <a:gd name="connsiteX17" fmla="*/ 119941 w 2749748"/>
                <a:gd name="connsiteY17" fmla="*/ 5288486 h 5668297"/>
                <a:gd name="connsiteX18" fmla="*/ 124383 w 2749748"/>
                <a:gd name="connsiteY18" fmla="*/ 5318101 h 5668297"/>
                <a:gd name="connsiteX19" fmla="*/ 131787 w 2749748"/>
                <a:gd name="connsiteY19" fmla="*/ 5346235 h 5668297"/>
                <a:gd name="connsiteX20" fmla="*/ 142152 w 2749748"/>
                <a:gd name="connsiteY20" fmla="*/ 5372888 h 5668297"/>
                <a:gd name="connsiteX21" fmla="*/ 153998 w 2749748"/>
                <a:gd name="connsiteY21" fmla="*/ 5398061 h 5668297"/>
                <a:gd name="connsiteX22" fmla="*/ 167325 w 2749748"/>
                <a:gd name="connsiteY22" fmla="*/ 5420272 h 5668297"/>
                <a:gd name="connsiteX23" fmla="*/ 185094 w 2749748"/>
                <a:gd name="connsiteY23" fmla="*/ 5442483 h 5668297"/>
                <a:gd name="connsiteX24" fmla="*/ 204343 w 2749748"/>
                <a:gd name="connsiteY24" fmla="*/ 5464695 h 5668297"/>
                <a:gd name="connsiteX25" fmla="*/ 225074 w 2749748"/>
                <a:gd name="connsiteY25" fmla="*/ 5482464 h 5668297"/>
                <a:gd name="connsiteX26" fmla="*/ 247285 w 2749748"/>
                <a:gd name="connsiteY26" fmla="*/ 5500233 h 5668297"/>
                <a:gd name="connsiteX27" fmla="*/ 270977 w 2749748"/>
                <a:gd name="connsiteY27" fmla="*/ 5515040 h 5668297"/>
                <a:gd name="connsiteX28" fmla="*/ 296150 w 2749748"/>
                <a:gd name="connsiteY28" fmla="*/ 5526886 h 5668297"/>
                <a:gd name="connsiteX29" fmla="*/ 324284 w 2749748"/>
                <a:gd name="connsiteY29" fmla="*/ 5537251 h 5668297"/>
                <a:gd name="connsiteX30" fmla="*/ 350937 w 2749748"/>
                <a:gd name="connsiteY30" fmla="*/ 5544655 h 5668297"/>
                <a:gd name="connsiteX31" fmla="*/ 379072 w 2749748"/>
                <a:gd name="connsiteY31" fmla="*/ 5547617 h 5668297"/>
                <a:gd name="connsiteX32" fmla="*/ 408686 w 2749748"/>
                <a:gd name="connsiteY32" fmla="*/ 5549097 h 5668297"/>
                <a:gd name="connsiteX33" fmla="*/ 2341062 w 2749748"/>
                <a:gd name="connsiteY33" fmla="*/ 5549097 h 5668297"/>
                <a:gd name="connsiteX34" fmla="*/ 2372158 w 2749748"/>
                <a:gd name="connsiteY34" fmla="*/ 5547617 h 5668297"/>
                <a:gd name="connsiteX35" fmla="*/ 2398811 w 2749748"/>
                <a:gd name="connsiteY35" fmla="*/ 5544655 h 5668297"/>
                <a:gd name="connsiteX36" fmla="*/ 2428426 w 2749748"/>
                <a:gd name="connsiteY36" fmla="*/ 5537251 h 5668297"/>
                <a:gd name="connsiteX37" fmla="*/ 2453598 w 2749748"/>
                <a:gd name="connsiteY37" fmla="*/ 5526886 h 5668297"/>
                <a:gd name="connsiteX38" fmla="*/ 2481733 w 2749748"/>
                <a:gd name="connsiteY38" fmla="*/ 5515040 h 5668297"/>
                <a:gd name="connsiteX39" fmla="*/ 2503944 w 2749748"/>
                <a:gd name="connsiteY39" fmla="*/ 5500233 h 5668297"/>
                <a:gd name="connsiteX40" fmla="*/ 2526155 w 2749748"/>
                <a:gd name="connsiteY40" fmla="*/ 5482464 h 5668297"/>
                <a:gd name="connsiteX41" fmla="*/ 2548366 w 2749748"/>
                <a:gd name="connsiteY41" fmla="*/ 5464695 h 5668297"/>
                <a:gd name="connsiteX42" fmla="*/ 2566135 w 2749748"/>
                <a:gd name="connsiteY42" fmla="*/ 5442483 h 5668297"/>
                <a:gd name="connsiteX43" fmla="*/ 2583904 w 2749748"/>
                <a:gd name="connsiteY43" fmla="*/ 5420272 h 5668297"/>
                <a:gd name="connsiteX44" fmla="*/ 2598712 w 2749748"/>
                <a:gd name="connsiteY44" fmla="*/ 5398061 h 5668297"/>
                <a:gd name="connsiteX45" fmla="*/ 2610558 w 2749748"/>
                <a:gd name="connsiteY45" fmla="*/ 5372888 h 5668297"/>
                <a:gd name="connsiteX46" fmla="*/ 2620923 w 2749748"/>
                <a:gd name="connsiteY46" fmla="*/ 5346235 h 5668297"/>
                <a:gd name="connsiteX47" fmla="*/ 2625365 w 2749748"/>
                <a:gd name="connsiteY47" fmla="*/ 5318101 h 5668297"/>
                <a:gd name="connsiteX48" fmla="*/ 2629808 w 2749748"/>
                <a:gd name="connsiteY48" fmla="*/ 5288486 h 5668297"/>
                <a:gd name="connsiteX49" fmla="*/ 2632769 w 2749748"/>
                <a:gd name="connsiteY49" fmla="*/ 5258871 h 5668297"/>
                <a:gd name="connsiteX50" fmla="*/ 2632769 w 2749748"/>
                <a:gd name="connsiteY50" fmla="*/ 410906 h 5668297"/>
                <a:gd name="connsiteX51" fmla="*/ 2629808 w 2749748"/>
                <a:gd name="connsiteY51" fmla="*/ 381291 h 5668297"/>
                <a:gd name="connsiteX52" fmla="*/ 2625365 w 2749748"/>
                <a:gd name="connsiteY52" fmla="*/ 351676 h 5668297"/>
                <a:gd name="connsiteX53" fmla="*/ 2620923 w 2749748"/>
                <a:gd name="connsiteY53" fmla="*/ 323542 h 5668297"/>
                <a:gd name="connsiteX54" fmla="*/ 2610558 w 2749748"/>
                <a:gd name="connsiteY54" fmla="*/ 296889 h 5668297"/>
                <a:gd name="connsiteX55" fmla="*/ 2598712 w 2749748"/>
                <a:gd name="connsiteY55" fmla="*/ 271716 h 5668297"/>
                <a:gd name="connsiteX56" fmla="*/ 2583904 w 2749748"/>
                <a:gd name="connsiteY56" fmla="*/ 246543 h 5668297"/>
                <a:gd name="connsiteX57" fmla="*/ 2566135 w 2749748"/>
                <a:gd name="connsiteY57" fmla="*/ 224332 h 5668297"/>
                <a:gd name="connsiteX58" fmla="*/ 2548366 w 2749748"/>
                <a:gd name="connsiteY58" fmla="*/ 203602 h 5668297"/>
                <a:gd name="connsiteX59" fmla="*/ 2526155 w 2749748"/>
                <a:gd name="connsiteY59" fmla="*/ 184352 h 5668297"/>
                <a:gd name="connsiteX60" fmla="*/ 2503944 w 2749748"/>
                <a:gd name="connsiteY60" fmla="*/ 169544 h 5668297"/>
                <a:gd name="connsiteX61" fmla="*/ 2481733 w 2749748"/>
                <a:gd name="connsiteY61" fmla="*/ 154737 h 5668297"/>
                <a:gd name="connsiteX62" fmla="*/ 2453598 w 2749748"/>
                <a:gd name="connsiteY62" fmla="*/ 141410 h 5668297"/>
                <a:gd name="connsiteX63" fmla="*/ 2428426 w 2749748"/>
                <a:gd name="connsiteY63" fmla="*/ 132526 h 5668297"/>
                <a:gd name="connsiteX64" fmla="*/ 2398811 w 2749748"/>
                <a:gd name="connsiteY64" fmla="*/ 125122 h 5668297"/>
                <a:gd name="connsiteX65" fmla="*/ 2372158 w 2749748"/>
                <a:gd name="connsiteY65" fmla="*/ 119199 h 5668297"/>
                <a:gd name="connsiteX66" fmla="*/ 2341062 w 2749748"/>
                <a:gd name="connsiteY66" fmla="*/ 119199 h 5668297"/>
                <a:gd name="connsiteX67" fmla="*/ 2129315 w 2749748"/>
                <a:gd name="connsiteY67" fmla="*/ 119199 h 5668297"/>
                <a:gd name="connsiteX68" fmla="*/ 2117469 w 2749748"/>
                <a:gd name="connsiteY68" fmla="*/ 119199 h 5668297"/>
                <a:gd name="connsiteX69" fmla="*/ 2107104 w 2749748"/>
                <a:gd name="connsiteY69" fmla="*/ 122161 h 5668297"/>
                <a:gd name="connsiteX70" fmla="*/ 2096738 w 2749748"/>
                <a:gd name="connsiteY70" fmla="*/ 126603 h 5668297"/>
                <a:gd name="connsiteX71" fmla="*/ 2089335 w 2749748"/>
                <a:gd name="connsiteY71" fmla="*/ 134007 h 5668297"/>
                <a:gd name="connsiteX72" fmla="*/ 2081931 w 2749748"/>
                <a:gd name="connsiteY72" fmla="*/ 141410 h 5668297"/>
                <a:gd name="connsiteX73" fmla="*/ 2077489 w 2749748"/>
                <a:gd name="connsiteY73" fmla="*/ 151776 h 5668297"/>
                <a:gd name="connsiteX74" fmla="*/ 2074527 w 2749748"/>
                <a:gd name="connsiteY74" fmla="*/ 162141 h 5668297"/>
                <a:gd name="connsiteX75" fmla="*/ 2074527 w 2749748"/>
                <a:gd name="connsiteY75" fmla="*/ 173987 h 5668297"/>
                <a:gd name="connsiteX76" fmla="*/ 2073046 w 2749748"/>
                <a:gd name="connsiteY76" fmla="*/ 188794 h 5668297"/>
                <a:gd name="connsiteX77" fmla="*/ 2073046 w 2749748"/>
                <a:gd name="connsiteY77" fmla="*/ 203602 h 5668297"/>
                <a:gd name="connsiteX78" fmla="*/ 2062681 w 2749748"/>
                <a:gd name="connsiteY78" fmla="*/ 231736 h 5668297"/>
                <a:gd name="connsiteX79" fmla="*/ 2050835 w 2749748"/>
                <a:gd name="connsiteY79" fmla="*/ 256909 h 5668297"/>
                <a:gd name="connsiteX80" fmla="*/ 2030105 w 2749748"/>
                <a:gd name="connsiteY80" fmla="*/ 279120 h 5668297"/>
                <a:gd name="connsiteX81" fmla="*/ 2007894 w 2749748"/>
                <a:gd name="connsiteY81" fmla="*/ 296889 h 5668297"/>
                <a:gd name="connsiteX82" fmla="*/ 1982721 w 2749748"/>
                <a:gd name="connsiteY82" fmla="*/ 311696 h 5668297"/>
                <a:gd name="connsiteX83" fmla="*/ 1956067 w 2749748"/>
                <a:gd name="connsiteY83" fmla="*/ 319100 h 5668297"/>
                <a:gd name="connsiteX84" fmla="*/ 1941260 w 2749748"/>
                <a:gd name="connsiteY84" fmla="*/ 320581 h 5668297"/>
                <a:gd name="connsiteX85" fmla="*/ 1924972 w 2749748"/>
                <a:gd name="connsiteY85" fmla="*/ 320581 h 5668297"/>
                <a:gd name="connsiteX86" fmla="*/ 824777 w 2749748"/>
                <a:gd name="connsiteY86" fmla="*/ 320581 h 5668297"/>
                <a:gd name="connsiteX87" fmla="*/ 809969 w 2749748"/>
                <a:gd name="connsiteY87" fmla="*/ 320581 h 5668297"/>
                <a:gd name="connsiteX88" fmla="*/ 795162 w 2749748"/>
                <a:gd name="connsiteY88" fmla="*/ 319100 h 5668297"/>
                <a:gd name="connsiteX89" fmla="*/ 767027 w 2749748"/>
                <a:gd name="connsiteY89" fmla="*/ 311696 h 5668297"/>
                <a:gd name="connsiteX90" fmla="*/ 741855 w 2749748"/>
                <a:gd name="connsiteY90" fmla="*/ 296889 h 5668297"/>
                <a:gd name="connsiteX91" fmla="*/ 719643 w 2749748"/>
                <a:gd name="connsiteY91" fmla="*/ 279120 h 5668297"/>
                <a:gd name="connsiteX92" fmla="*/ 701874 w 2749748"/>
                <a:gd name="connsiteY92" fmla="*/ 256909 h 5668297"/>
                <a:gd name="connsiteX93" fmla="*/ 687067 w 2749748"/>
                <a:gd name="connsiteY93" fmla="*/ 231736 h 5668297"/>
                <a:gd name="connsiteX94" fmla="*/ 679663 w 2749748"/>
                <a:gd name="connsiteY94" fmla="*/ 203602 h 5668297"/>
                <a:gd name="connsiteX95" fmla="*/ 678183 w 2749748"/>
                <a:gd name="connsiteY95" fmla="*/ 188794 h 5668297"/>
                <a:gd name="connsiteX96" fmla="*/ 678183 w 2749748"/>
                <a:gd name="connsiteY96" fmla="*/ 173987 h 5668297"/>
                <a:gd name="connsiteX97" fmla="*/ 675221 w 2749748"/>
                <a:gd name="connsiteY97" fmla="*/ 162141 h 5668297"/>
                <a:gd name="connsiteX98" fmla="*/ 672260 w 2749748"/>
                <a:gd name="connsiteY98" fmla="*/ 151776 h 5668297"/>
                <a:gd name="connsiteX99" fmla="*/ 667817 w 2749748"/>
                <a:gd name="connsiteY99" fmla="*/ 141410 h 5668297"/>
                <a:gd name="connsiteX100" fmla="*/ 660414 w 2749748"/>
                <a:gd name="connsiteY100" fmla="*/ 134007 h 5668297"/>
                <a:gd name="connsiteX101" fmla="*/ 653010 w 2749748"/>
                <a:gd name="connsiteY101" fmla="*/ 126603 h 5668297"/>
                <a:gd name="connsiteX102" fmla="*/ 642645 w 2749748"/>
                <a:gd name="connsiteY102" fmla="*/ 122161 h 5668297"/>
                <a:gd name="connsiteX103" fmla="*/ 632279 w 2749748"/>
                <a:gd name="connsiteY103" fmla="*/ 119199 h 5668297"/>
                <a:gd name="connsiteX104" fmla="*/ 623395 w 2749748"/>
                <a:gd name="connsiteY104" fmla="*/ 119199 h 5668297"/>
                <a:gd name="connsiteX105" fmla="*/ 408686 w 2749748"/>
                <a:gd name="connsiteY105" fmla="*/ 119199 h 5668297"/>
                <a:gd name="connsiteX106" fmla="*/ 389437 w 2749748"/>
                <a:gd name="connsiteY106" fmla="*/ 0 h 5668297"/>
                <a:gd name="connsiteX107" fmla="*/ 2361792 w 2749748"/>
                <a:gd name="connsiteY107" fmla="*/ 0 h 5668297"/>
                <a:gd name="connsiteX108" fmla="*/ 2401772 w 2749748"/>
                <a:gd name="connsiteY108" fmla="*/ 2962 h 5668297"/>
                <a:gd name="connsiteX109" fmla="*/ 2441752 w 2749748"/>
                <a:gd name="connsiteY109" fmla="*/ 10365 h 5668297"/>
                <a:gd name="connsiteX110" fmla="*/ 2478771 w 2749748"/>
                <a:gd name="connsiteY110" fmla="*/ 17769 h 5668297"/>
                <a:gd name="connsiteX111" fmla="*/ 2512828 w 2749748"/>
                <a:gd name="connsiteY111" fmla="*/ 32577 h 5668297"/>
                <a:gd name="connsiteX112" fmla="*/ 2548366 w 2749748"/>
                <a:gd name="connsiteY112" fmla="*/ 47384 h 5668297"/>
                <a:gd name="connsiteX113" fmla="*/ 2577981 w 2749748"/>
                <a:gd name="connsiteY113" fmla="*/ 68114 h 5668297"/>
                <a:gd name="connsiteX114" fmla="*/ 2607596 w 2749748"/>
                <a:gd name="connsiteY114" fmla="*/ 90326 h 5668297"/>
                <a:gd name="connsiteX115" fmla="*/ 2635730 w 2749748"/>
                <a:gd name="connsiteY115" fmla="*/ 115498 h 5668297"/>
                <a:gd name="connsiteX116" fmla="*/ 2660903 w 2749748"/>
                <a:gd name="connsiteY116" fmla="*/ 142152 h 5668297"/>
                <a:gd name="connsiteX117" fmla="*/ 2683114 w 2749748"/>
                <a:gd name="connsiteY117" fmla="*/ 173247 h 5668297"/>
                <a:gd name="connsiteX118" fmla="*/ 2702364 w 2749748"/>
                <a:gd name="connsiteY118" fmla="*/ 204343 h 5668297"/>
                <a:gd name="connsiteX119" fmla="*/ 2720133 w 2749748"/>
                <a:gd name="connsiteY119" fmla="*/ 239881 h 5668297"/>
                <a:gd name="connsiteX120" fmla="*/ 2731979 w 2749748"/>
                <a:gd name="connsiteY120" fmla="*/ 273938 h 5668297"/>
                <a:gd name="connsiteX121" fmla="*/ 2742344 w 2749748"/>
                <a:gd name="connsiteY121" fmla="*/ 312438 h 5668297"/>
                <a:gd name="connsiteX122" fmla="*/ 2748267 w 2749748"/>
                <a:gd name="connsiteY122" fmla="*/ 349456 h 5668297"/>
                <a:gd name="connsiteX123" fmla="*/ 2749748 w 2749748"/>
                <a:gd name="connsiteY123" fmla="*/ 389436 h 5668297"/>
                <a:gd name="connsiteX124" fmla="*/ 2749748 w 2749748"/>
                <a:gd name="connsiteY124" fmla="*/ 5281822 h 5668297"/>
                <a:gd name="connsiteX125" fmla="*/ 2748267 w 2749748"/>
                <a:gd name="connsiteY125" fmla="*/ 5321803 h 5668297"/>
                <a:gd name="connsiteX126" fmla="*/ 2742344 w 2749748"/>
                <a:gd name="connsiteY126" fmla="*/ 5358821 h 5668297"/>
                <a:gd name="connsiteX127" fmla="*/ 2731979 w 2749748"/>
                <a:gd name="connsiteY127" fmla="*/ 5395840 h 5668297"/>
                <a:gd name="connsiteX128" fmla="*/ 2720133 w 2749748"/>
                <a:gd name="connsiteY128" fmla="*/ 5431378 h 5668297"/>
                <a:gd name="connsiteX129" fmla="*/ 2702364 w 2749748"/>
                <a:gd name="connsiteY129" fmla="*/ 5465435 h 5668297"/>
                <a:gd name="connsiteX130" fmla="*/ 2683114 w 2749748"/>
                <a:gd name="connsiteY130" fmla="*/ 5498011 h 5668297"/>
                <a:gd name="connsiteX131" fmla="*/ 2660903 w 2749748"/>
                <a:gd name="connsiteY131" fmla="*/ 5527626 h 5668297"/>
                <a:gd name="connsiteX132" fmla="*/ 2635730 w 2749748"/>
                <a:gd name="connsiteY132" fmla="*/ 5555761 h 5668297"/>
                <a:gd name="connsiteX133" fmla="*/ 2607596 w 2749748"/>
                <a:gd name="connsiteY133" fmla="*/ 5580933 h 5668297"/>
                <a:gd name="connsiteX134" fmla="*/ 2577981 w 2749748"/>
                <a:gd name="connsiteY134" fmla="*/ 5603144 h 5668297"/>
                <a:gd name="connsiteX135" fmla="*/ 2548366 w 2749748"/>
                <a:gd name="connsiteY135" fmla="*/ 5622394 h 5668297"/>
                <a:gd name="connsiteX136" fmla="*/ 2512828 w 2749748"/>
                <a:gd name="connsiteY136" fmla="*/ 5637202 h 5668297"/>
                <a:gd name="connsiteX137" fmla="*/ 2478771 w 2749748"/>
                <a:gd name="connsiteY137" fmla="*/ 5650528 h 5668297"/>
                <a:gd name="connsiteX138" fmla="*/ 2441752 w 2749748"/>
                <a:gd name="connsiteY138" fmla="*/ 5660894 h 5668297"/>
                <a:gd name="connsiteX139" fmla="*/ 2401772 w 2749748"/>
                <a:gd name="connsiteY139" fmla="*/ 5668297 h 5668297"/>
                <a:gd name="connsiteX140" fmla="*/ 2361792 w 2749748"/>
                <a:gd name="connsiteY140" fmla="*/ 5668297 h 5668297"/>
                <a:gd name="connsiteX141" fmla="*/ 389437 w 2749748"/>
                <a:gd name="connsiteY141" fmla="*/ 5668297 h 5668297"/>
                <a:gd name="connsiteX142" fmla="*/ 349457 w 2749748"/>
                <a:gd name="connsiteY142" fmla="*/ 5668297 h 5668297"/>
                <a:gd name="connsiteX143" fmla="*/ 310957 w 2749748"/>
                <a:gd name="connsiteY143" fmla="*/ 5660894 h 5668297"/>
                <a:gd name="connsiteX144" fmla="*/ 273939 w 2749748"/>
                <a:gd name="connsiteY144" fmla="*/ 5650528 h 5668297"/>
                <a:gd name="connsiteX145" fmla="*/ 236920 w 2749748"/>
                <a:gd name="connsiteY145" fmla="*/ 5637202 h 5668297"/>
                <a:gd name="connsiteX146" fmla="*/ 204343 w 2749748"/>
                <a:gd name="connsiteY146" fmla="*/ 5622394 h 5668297"/>
                <a:gd name="connsiteX147" fmla="*/ 171767 w 2749748"/>
                <a:gd name="connsiteY147" fmla="*/ 5603144 h 5668297"/>
                <a:gd name="connsiteX148" fmla="*/ 142152 w 2749748"/>
                <a:gd name="connsiteY148" fmla="*/ 5580933 h 5668297"/>
                <a:gd name="connsiteX149" fmla="*/ 115499 w 2749748"/>
                <a:gd name="connsiteY149" fmla="*/ 5555761 h 5668297"/>
                <a:gd name="connsiteX150" fmla="*/ 90326 w 2749748"/>
                <a:gd name="connsiteY150" fmla="*/ 5527626 h 5668297"/>
                <a:gd name="connsiteX151" fmla="*/ 68115 w 2749748"/>
                <a:gd name="connsiteY151" fmla="*/ 5498011 h 5668297"/>
                <a:gd name="connsiteX152" fmla="*/ 47384 w 2749748"/>
                <a:gd name="connsiteY152" fmla="*/ 5465435 h 5668297"/>
                <a:gd name="connsiteX153" fmla="*/ 29615 w 2749748"/>
                <a:gd name="connsiteY153" fmla="*/ 5431378 h 5668297"/>
                <a:gd name="connsiteX154" fmla="*/ 17769 w 2749748"/>
                <a:gd name="connsiteY154" fmla="*/ 5395840 h 5668297"/>
                <a:gd name="connsiteX155" fmla="*/ 7404 w 2749748"/>
                <a:gd name="connsiteY155" fmla="*/ 5358821 h 5668297"/>
                <a:gd name="connsiteX156" fmla="*/ 2962 w 2749748"/>
                <a:gd name="connsiteY156" fmla="*/ 5321803 h 5668297"/>
                <a:gd name="connsiteX157" fmla="*/ 0 w 2749748"/>
                <a:gd name="connsiteY157" fmla="*/ 5281822 h 5668297"/>
                <a:gd name="connsiteX158" fmla="*/ 0 w 2749748"/>
                <a:gd name="connsiteY158" fmla="*/ 389436 h 5668297"/>
                <a:gd name="connsiteX159" fmla="*/ 2962 w 2749748"/>
                <a:gd name="connsiteY159" fmla="*/ 349456 h 5668297"/>
                <a:gd name="connsiteX160" fmla="*/ 7404 w 2749748"/>
                <a:gd name="connsiteY160" fmla="*/ 312438 h 5668297"/>
                <a:gd name="connsiteX161" fmla="*/ 17769 w 2749748"/>
                <a:gd name="connsiteY161" fmla="*/ 273938 h 5668297"/>
                <a:gd name="connsiteX162" fmla="*/ 29615 w 2749748"/>
                <a:gd name="connsiteY162" fmla="*/ 239881 h 5668297"/>
                <a:gd name="connsiteX163" fmla="*/ 47384 w 2749748"/>
                <a:gd name="connsiteY163" fmla="*/ 204343 h 5668297"/>
                <a:gd name="connsiteX164" fmla="*/ 68115 w 2749748"/>
                <a:gd name="connsiteY164" fmla="*/ 173247 h 5668297"/>
                <a:gd name="connsiteX165" fmla="*/ 90326 w 2749748"/>
                <a:gd name="connsiteY165" fmla="*/ 142152 h 5668297"/>
                <a:gd name="connsiteX166" fmla="*/ 115499 w 2749748"/>
                <a:gd name="connsiteY166" fmla="*/ 115498 h 5668297"/>
                <a:gd name="connsiteX167" fmla="*/ 142152 w 2749748"/>
                <a:gd name="connsiteY167" fmla="*/ 90326 h 5668297"/>
                <a:gd name="connsiteX168" fmla="*/ 171767 w 2749748"/>
                <a:gd name="connsiteY168" fmla="*/ 68114 h 5668297"/>
                <a:gd name="connsiteX169" fmla="*/ 204343 w 2749748"/>
                <a:gd name="connsiteY169" fmla="*/ 47384 h 5668297"/>
                <a:gd name="connsiteX170" fmla="*/ 236920 w 2749748"/>
                <a:gd name="connsiteY170" fmla="*/ 32577 h 5668297"/>
                <a:gd name="connsiteX171" fmla="*/ 273939 w 2749748"/>
                <a:gd name="connsiteY171" fmla="*/ 17769 h 5668297"/>
                <a:gd name="connsiteX172" fmla="*/ 310957 w 2749748"/>
                <a:gd name="connsiteY172" fmla="*/ 10365 h 5668297"/>
                <a:gd name="connsiteX173" fmla="*/ 349457 w 2749748"/>
                <a:gd name="connsiteY173" fmla="*/ 2962 h 56682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749748" h="5668297">
                  <a:moveTo>
                    <a:pt x="379072" y="119199"/>
                  </a:moveTo>
                  <a:lnTo>
                    <a:pt x="350937" y="125122"/>
                  </a:lnTo>
                  <a:lnTo>
                    <a:pt x="324284" y="132526"/>
                  </a:lnTo>
                  <a:lnTo>
                    <a:pt x="296150" y="141410"/>
                  </a:lnTo>
                  <a:lnTo>
                    <a:pt x="270977" y="154737"/>
                  </a:lnTo>
                  <a:lnTo>
                    <a:pt x="247285" y="169544"/>
                  </a:lnTo>
                  <a:lnTo>
                    <a:pt x="225074" y="184352"/>
                  </a:lnTo>
                  <a:lnTo>
                    <a:pt x="204343" y="203602"/>
                  </a:lnTo>
                  <a:lnTo>
                    <a:pt x="185094" y="224332"/>
                  </a:lnTo>
                  <a:lnTo>
                    <a:pt x="167325" y="246543"/>
                  </a:lnTo>
                  <a:lnTo>
                    <a:pt x="153998" y="271716"/>
                  </a:lnTo>
                  <a:lnTo>
                    <a:pt x="142152" y="296889"/>
                  </a:lnTo>
                  <a:lnTo>
                    <a:pt x="131787" y="323542"/>
                  </a:lnTo>
                  <a:lnTo>
                    <a:pt x="124383" y="351676"/>
                  </a:lnTo>
                  <a:lnTo>
                    <a:pt x="119941" y="381291"/>
                  </a:lnTo>
                  <a:lnTo>
                    <a:pt x="116979" y="410906"/>
                  </a:lnTo>
                  <a:lnTo>
                    <a:pt x="116979" y="5258871"/>
                  </a:lnTo>
                  <a:lnTo>
                    <a:pt x="119941" y="5288486"/>
                  </a:lnTo>
                  <a:lnTo>
                    <a:pt x="124383" y="5318101"/>
                  </a:lnTo>
                  <a:lnTo>
                    <a:pt x="131787" y="5346235"/>
                  </a:lnTo>
                  <a:lnTo>
                    <a:pt x="142152" y="5372888"/>
                  </a:lnTo>
                  <a:lnTo>
                    <a:pt x="153998" y="5398061"/>
                  </a:lnTo>
                  <a:lnTo>
                    <a:pt x="167325" y="5420272"/>
                  </a:lnTo>
                  <a:lnTo>
                    <a:pt x="185094" y="5442483"/>
                  </a:lnTo>
                  <a:lnTo>
                    <a:pt x="204343" y="5464695"/>
                  </a:lnTo>
                  <a:lnTo>
                    <a:pt x="225074" y="5482464"/>
                  </a:lnTo>
                  <a:lnTo>
                    <a:pt x="247285" y="5500233"/>
                  </a:lnTo>
                  <a:lnTo>
                    <a:pt x="270977" y="5515040"/>
                  </a:lnTo>
                  <a:lnTo>
                    <a:pt x="296150" y="5526886"/>
                  </a:lnTo>
                  <a:lnTo>
                    <a:pt x="324284" y="5537251"/>
                  </a:lnTo>
                  <a:lnTo>
                    <a:pt x="350937" y="5544655"/>
                  </a:lnTo>
                  <a:lnTo>
                    <a:pt x="379072" y="5547617"/>
                  </a:lnTo>
                  <a:lnTo>
                    <a:pt x="408686" y="5549097"/>
                  </a:lnTo>
                  <a:lnTo>
                    <a:pt x="2341062" y="5549097"/>
                  </a:lnTo>
                  <a:lnTo>
                    <a:pt x="2372158" y="5547617"/>
                  </a:lnTo>
                  <a:lnTo>
                    <a:pt x="2398811" y="5544655"/>
                  </a:lnTo>
                  <a:lnTo>
                    <a:pt x="2428426" y="5537251"/>
                  </a:lnTo>
                  <a:lnTo>
                    <a:pt x="2453598" y="5526886"/>
                  </a:lnTo>
                  <a:lnTo>
                    <a:pt x="2481733" y="5515040"/>
                  </a:lnTo>
                  <a:lnTo>
                    <a:pt x="2503944" y="5500233"/>
                  </a:lnTo>
                  <a:lnTo>
                    <a:pt x="2526155" y="5482464"/>
                  </a:lnTo>
                  <a:lnTo>
                    <a:pt x="2548366" y="5464695"/>
                  </a:lnTo>
                  <a:lnTo>
                    <a:pt x="2566135" y="5442483"/>
                  </a:lnTo>
                  <a:lnTo>
                    <a:pt x="2583904" y="5420272"/>
                  </a:lnTo>
                  <a:lnTo>
                    <a:pt x="2598712" y="5398061"/>
                  </a:lnTo>
                  <a:lnTo>
                    <a:pt x="2610558" y="5372888"/>
                  </a:lnTo>
                  <a:lnTo>
                    <a:pt x="2620923" y="5346235"/>
                  </a:lnTo>
                  <a:lnTo>
                    <a:pt x="2625365" y="5318101"/>
                  </a:lnTo>
                  <a:lnTo>
                    <a:pt x="2629808" y="5288486"/>
                  </a:lnTo>
                  <a:lnTo>
                    <a:pt x="2632769" y="5258871"/>
                  </a:lnTo>
                  <a:lnTo>
                    <a:pt x="2632769" y="410906"/>
                  </a:lnTo>
                  <a:lnTo>
                    <a:pt x="2629808" y="381291"/>
                  </a:lnTo>
                  <a:lnTo>
                    <a:pt x="2625365" y="351676"/>
                  </a:lnTo>
                  <a:lnTo>
                    <a:pt x="2620923" y="323542"/>
                  </a:lnTo>
                  <a:lnTo>
                    <a:pt x="2610558" y="296889"/>
                  </a:lnTo>
                  <a:lnTo>
                    <a:pt x="2598712" y="271716"/>
                  </a:lnTo>
                  <a:lnTo>
                    <a:pt x="2583904" y="246543"/>
                  </a:lnTo>
                  <a:lnTo>
                    <a:pt x="2566135" y="224332"/>
                  </a:lnTo>
                  <a:lnTo>
                    <a:pt x="2548366" y="203602"/>
                  </a:lnTo>
                  <a:lnTo>
                    <a:pt x="2526155" y="184352"/>
                  </a:lnTo>
                  <a:lnTo>
                    <a:pt x="2503944" y="169544"/>
                  </a:lnTo>
                  <a:lnTo>
                    <a:pt x="2481733" y="154737"/>
                  </a:lnTo>
                  <a:lnTo>
                    <a:pt x="2453598" y="141410"/>
                  </a:lnTo>
                  <a:lnTo>
                    <a:pt x="2428426" y="132526"/>
                  </a:lnTo>
                  <a:lnTo>
                    <a:pt x="2398811" y="125122"/>
                  </a:lnTo>
                  <a:lnTo>
                    <a:pt x="2372158" y="119199"/>
                  </a:lnTo>
                  <a:lnTo>
                    <a:pt x="2341062" y="119199"/>
                  </a:lnTo>
                  <a:lnTo>
                    <a:pt x="2129315" y="119199"/>
                  </a:lnTo>
                  <a:lnTo>
                    <a:pt x="2117469" y="119199"/>
                  </a:lnTo>
                  <a:lnTo>
                    <a:pt x="2107104" y="122161"/>
                  </a:lnTo>
                  <a:lnTo>
                    <a:pt x="2096738" y="126603"/>
                  </a:lnTo>
                  <a:lnTo>
                    <a:pt x="2089335" y="134007"/>
                  </a:lnTo>
                  <a:lnTo>
                    <a:pt x="2081931" y="141410"/>
                  </a:lnTo>
                  <a:lnTo>
                    <a:pt x="2077489" y="151776"/>
                  </a:lnTo>
                  <a:lnTo>
                    <a:pt x="2074527" y="162141"/>
                  </a:lnTo>
                  <a:lnTo>
                    <a:pt x="2074527" y="173987"/>
                  </a:lnTo>
                  <a:lnTo>
                    <a:pt x="2073046" y="188794"/>
                  </a:lnTo>
                  <a:lnTo>
                    <a:pt x="2073046" y="203602"/>
                  </a:lnTo>
                  <a:lnTo>
                    <a:pt x="2062681" y="231736"/>
                  </a:lnTo>
                  <a:lnTo>
                    <a:pt x="2050835" y="256909"/>
                  </a:lnTo>
                  <a:lnTo>
                    <a:pt x="2030105" y="279120"/>
                  </a:lnTo>
                  <a:lnTo>
                    <a:pt x="2007894" y="296889"/>
                  </a:lnTo>
                  <a:lnTo>
                    <a:pt x="1982721" y="311696"/>
                  </a:lnTo>
                  <a:lnTo>
                    <a:pt x="1956067" y="319100"/>
                  </a:lnTo>
                  <a:lnTo>
                    <a:pt x="1941260" y="320581"/>
                  </a:lnTo>
                  <a:lnTo>
                    <a:pt x="1924972" y="320581"/>
                  </a:lnTo>
                  <a:lnTo>
                    <a:pt x="824777" y="320581"/>
                  </a:lnTo>
                  <a:lnTo>
                    <a:pt x="809969" y="320581"/>
                  </a:lnTo>
                  <a:lnTo>
                    <a:pt x="795162" y="319100"/>
                  </a:lnTo>
                  <a:lnTo>
                    <a:pt x="767027" y="311696"/>
                  </a:lnTo>
                  <a:lnTo>
                    <a:pt x="741855" y="296889"/>
                  </a:lnTo>
                  <a:lnTo>
                    <a:pt x="719643" y="279120"/>
                  </a:lnTo>
                  <a:lnTo>
                    <a:pt x="701874" y="256909"/>
                  </a:lnTo>
                  <a:lnTo>
                    <a:pt x="687067" y="231736"/>
                  </a:lnTo>
                  <a:lnTo>
                    <a:pt x="679663" y="203602"/>
                  </a:lnTo>
                  <a:lnTo>
                    <a:pt x="678183" y="188794"/>
                  </a:lnTo>
                  <a:lnTo>
                    <a:pt x="678183" y="173987"/>
                  </a:lnTo>
                  <a:lnTo>
                    <a:pt x="675221" y="162141"/>
                  </a:lnTo>
                  <a:lnTo>
                    <a:pt x="672260" y="151776"/>
                  </a:lnTo>
                  <a:lnTo>
                    <a:pt x="667817" y="141410"/>
                  </a:lnTo>
                  <a:lnTo>
                    <a:pt x="660414" y="134007"/>
                  </a:lnTo>
                  <a:lnTo>
                    <a:pt x="653010" y="126603"/>
                  </a:lnTo>
                  <a:lnTo>
                    <a:pt x="642645" y="122161"/>
                  </a:lnTo>
                  <a:lnTo>
                    <a:pt x="632279" y="119199"/>
                  </a:lnTo>
                  <a:lnTo>
                    <a:pt x="623395" y="119199"/>
                  </a:lnTo>
                  <a:lnTo>
                    <a:pt x="408686" y="119199"/>
                  </a:lnTo>
                  <a:close/>
                  <a:moveTo>
                    <a:pt x="389437" y="0"/>
                  </a:moveTo>
                  <a:lnTo>
                    <a:pt x="2361792" y="0"/>
                  </a:lnTo>
                  <a:lnTo>
                    <a:pt x="2401772" y="2962"/>
                  </a:lnTo>
                  <a:lnTo>
                    <a:pt x="2441752" y="10365"/>
                  </a:lnTo>
                  <a:lnTo>
                    <a:pt x="2478771" y="17769"/>
                  </a:lnTo>
                  <a:lnTo>
                    <a:pt x="2512828" y="32577"/>
                  </a:lnTo>
                  <a:lnTo>
                    <a:pt x="2548366" y="47384"/>
                  </a:lnTo>
                  <a:lnTo>
                    <a:pt x="2577981" y="68114"/>
                  </a:lnTo>
                  <a:lnTo>
                    <a:pt x="2607596" y="90326"/>
                  </a:lnTo>
                  <a:lnTo>
                    <a:pt x="2635730" y="115498"/>
                  </a:lnTo>
                  <a:lnTo>
                    <a:pt x="2660903" y="142152"/>
                  </a:lnTo>
                  <a:lnTo>
                    <a:pt x="2683114" y="173247"/>
                  </a:lnTo>
                  <a:lnTo>
                    <a:pt x="2702364" y="204343"/>
                  </a:lnTo>
                  <a:lnTo>
                    <a:pt x="2720133" y="239881"/>
                  </a:lnTo>
                  <a:lnTo>
                    <a:pt x="2731979" y="273938"/>
                  </a:lnTo>
                  <a:lnTo>
                    <a:pt x="2742344" y="312438"/>
                  </a:lnTo>
                  <a:lnTo>
                    <a:pt x="2748267" y="349456"/>
                  </a:lnTo>
                  <a:lnTo>
                    <a:pt x="2749748" y="389436"/>
                  </a:lnTo>
                  <a:lnTo>
                    <a:pt x="2749748" y="5281822"/>
                  </a:lnTo>
                  <a:lnTo>
                    <a:pt x="2748267" y="5321803"/>
                  </a:lnTo>
                  <a:lnTo>
                    <a:pt x="2742344" y="5358821"/>
                  </a:lnTo>
                  <a:lnTo>
                    <a:pt x="2731979" y="5395840"/>
                  </a:lnTo>
                  <a:lnTo>
                    <a:pt x="2720133" y="5431378"/>
                  </a:lnTo>
                  <a:lnTo>
                    <a:pt x="2702364" y="5465435"/>
                  </a:lnTo>
                  <a:lnTo>
                    <a:pt x="2683114" y="5498011"/>
                  </a:lnTo>
                  <a:lnTo>
                    <a:pt x="2660903" y="5527626"/>
                  </a:lnTo>
                  <a:lnTo>
                    <a:pt x="2635730" y="5555761"/>
                  </a:lnTo>
                  <a:lnTo>
                    <a:pt x="2607596" y="5580933"/>
                  </a:lnTo>
                  <a:lnTo>
                    <a:pt x="2577981" y="5603144"/>
                  </a:lnTo>
                  <a:lnTo>
                    <a:pt x="2548366" y="5622394"/>
                  </a:lnTo>
                  <a:lnTo>
                    <a:pt x="2512828" y="5637202"/>
                  </a:lnTo>
                  <a:lnTo>
                    <a:pt x="2478771" y="5650528"/>
                  </a:lnTo>
                  <a:lnTo>
                    <a:pt x="2441752" y="5660894"/>
                  </a:lnTo>
                  <a:lnTo>
                    <a:pt x="2401772" y="5668297"/>
                  </a:lnTo>
                  <a:lnTo>
                    <a:pt x="2361792" y="5668297"/>
                  </a:lnTo>
                  <a:lnTo>
                    <a:pt x="389437" y="5668297"/>
                  </a:lnTo>
                  <a:lnTo>
                    <a:pt x="349457" y="5668297"/>
                  </a:lnTo>
                  <a:lnTo>
                    <a:pt x="310957" y="5660894"/>
                  </a:lnTo>
                  <a:lnTo>
                    <a:pt x="273939" y="5650528"/>
                  </a:lnTo>
                  <a:lnTo>
                    <a:pt x="236920" y="5637202"/>
                  </a:lnTo>
                  <a:lnTo>
                    <a:pt x="204343" y="5622394"/>
                  </a:lnTo>
                  <a:lnTo>
                    <a:pt x="171767" y="5603144"/>
                  </a:lnTo>
                  <a:lnTo>
                    <a:pt x="142152" y="5580933"/>
                  </a:lnTo>
                  <a:lnTo>
                    <a:pt x="115499" y="5555761"/>
                  </a:lnTo>
                  <a:lnTo>
                    <a:pt x="90326" y="5527626"/>
                  </a:lnTo>
                  <a:lnTo>
                    <a:pt x="68115" y="5498011"/>
                  </a:lnTo>
                  <a:lnTo>
                    <a:pt x="47384" y="5465435"/>
                  </a:lnTo>
                  <a:lnTo>
                    <a:pt x="29615" y="5431378"/>
                  </a:lnTo>
                  <a:lnTo>
                    <a:pt x="17769" y="5395840"/>
                  </a:lnTo>
                  <a:lnTo>
                    <a:pt x="7404" y="5358821"/>
                  </a:lnTo>
                  <a:lnTo>
                    <a:pt x="2962" y="5321803"/>
                  </a:lnTo>
                  <a:lnTo>
                    <a:pt x="0" y="5281822"/>
                  </a:lnTo>
                  <a:lnTo>
                    <a:pt x="0" y="389436"/>
                  </a:lnTo>
                  <a:lnTo>
                    <a:pt x="2962" y="349456"/>
                  </a:lnTo>
                  <a:lnTo>
                    <a:pt x="7404" y="312438"/>
                  </a:lnTo>
                  <a:lnTo>
                    <a:pt x="17769" y="273938"/>
                  </a:lnTo>
                  <a:lnTo>
                    <a:pt x="29615" y="239881"/>
                  </a:lnTo>
                  <a:lnTo>
                    <a:pt x="47384" y="204343"/>
                  </a:lnTo>
                  <a:lnTo>
                    <a:pt x="68115" y="173247"/>
                  </a:lnTo>
                  <a:lnTo>
                    <a:pt x="90326" y="142152"/>
                  </a:lnTo>
                  <a:lnTo>
                    <a:pt x="115499" y="115498"/>
                  </a:lnTo>
                  <a:lnTo>
                    <a:pt x="142152" y="90326"/>
                  </a:lnTo>
                  <a:lnTo>
                    <a:pt x="171767" y="68114"/>
                  </a:lnTo>
                  <a:lnTo>
                    <a:pt x="204343" y="47384"/>
                  </a:lnTo>
                  <a:lnTo>
                    <a:pt x="236920" y="32577"/>
                  </a:lnTo>
                  <a:lnTo>
                    <a:pt x="273939" y="17769"/>
                  </a:lnTo>
                  <a:lnTo>
                    <a:pt x="310957" y="10365"/>
                  </a:lnTo>
                  <a:lnTo>
                    <a:pt x="349457" y="2962"/>
                  </a:lnTo>
                  <a:close/>
                </a:path>
              </a:pathLst>
            </a:custGeom>
            <a:gradFill>
              <a:gsLst>
                <a:gs pos="0">
                  <a:srgbClr val="000000"/>
                </a:gs>
                <a:gs pos="100000">
                  <a:srgbClr val="000000"/>
                </a:gs>
                <a:gs pos="50000">
                  <a:srgbClr val="333333"/>
                </a:gs>
              </a:gsLst>
              <a:lin ang="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3" name="Freeform 10">
              <a:extLst>
                <a:ext uri="{FF2B5EF4-FFF2-40B4-BE49-F238E27FC236}">
                  <a16:creationId xmlns:a16="http://schemas.microsoft.com/office/drawing/2014/main" id="{A66889B5-F4D3-40BD-B593-8049B7664327}"/>
                </a:ext>
              </a:extLst>
            </p:cNvPr>
            <p:cNvSpPr>
              <a:spLocks/>
            </p:cNvSpPr>
            <p:nvPr/>
          </p:nvSpPr>
          <p:spPr bwMode="auto">
            <a:xfrm>
              <a:off x="9354216" y="647418"/>
              <a:ext cx="233958" cy="5564645"/>
            </a:xfrm>
            <a:custGeom>
              <a:avLst/>
              <a:gdLst>
                <a:gd name="T0" fmla="*/ 0 w 158"/>
                <a:gd name="T1" fmla="*/ 0 h 3758"/>
                <a:gd name="T2" fmla="*/ 29 w 158"/>
                <a:gd name="T3" fmla="*/ 25 h 3758"/>
                <a:gd name="T4" fmla="*/ 54 w 158"/>
                <a:gd name="T5" fmla="*/ 52 h 3758"/>
                <a:gd name="T6" fmla="*/ 77 w 158"/>
                <a:gd name="T7" fmla="*/ 82 h 3758"/>
                <a:gd name="T8" fmla="*/ 96 w 158"/>
                <a:gd name="T9" fmla="*/ 116 h 3758"/>
                <a:gd name="T10" fmla="*/ 111 w 158"/>
                <a:gd name="T11" fmla="*/ 151 h 3758"/>
                <a:gd name="T12" fmla="*/ 123 w 158"/>
                <a:gd name="T13" fmla="*/ 188 h 3758"/>
                <a:gd name="T14" fmla="*/ 129 w 158"/>
                <a:gd name="T15" fmla="*/ 227 h 3758"/>
                <a:gd name="T16" fmla="*/ 133 w 158"/>
                <a:gd name="T17" fmla="*/ 267 h 3758"/>
                <a:gd name="T18" fmla="*/ 133 w 158"/>
                <a:gd name="T19" fmla="*/ 3490 h 3758"/>
                <a:gd name="T20" fmla="*/ 129 w 158"/>
                <a:gd name="T21" fmla="*/ 3531 h 3758"/>
                <a:gd name="T22" fmla="*/ 123 w 158"/>
                <a:gd name="T23" fmla="*/ 3569 h 3758"/>
                <a:gd name="T24" fmla="*/ 111 w 158"/>
                <a:gd name="T25" fmla="*/ 3607 h 3758"/>
                <a:gd name="T26" fmla="*/ 96 w 158"/>
                <a:gd name="T27" fmla="*/ 3642 h 3758"/>
                <a:gd name="T28" fmla="*/ 77 w 158"/>
                <a:gd name="T29" fmla="*/ 3675 h 3758"/>
                <a:gd name="T30" fmla="*/ 54 w 158"/>
                <a:gd name="T31" fmla="*/ 3706 h 3758"/>
                <a:gd name="T32" fmla="*/ 29 w 158"/>
                <a:gd name="T33" fmla="*/ 3733 h 3758"/>
                <a:gd name="T34" fmla="*/ 0 w 158"/>
                <a:gd name="T35" fmla="*/ 3758 h 3758"/>
                <a:gd name="T36" fmla="*/ 17 w 158"/>
                <a:gd name="T37" fmla="*/ 3751 h 3758"/>
                <a:gd name="T38" fmla="*/ 49 w 158"/>
                <a:gd name="T39" fmla="*/ 3733 h 3758"/>
                <a:gd name="T40" fmla="*/ 77 w 158"/>
                <a:gd name="T41" fmla="*/ 3711 h 3758"/>
                <a:gd name="T42" fmla="*/ 103 w 158"/>
                <a:gd name="T43" fmla="*/ 3684 h 3758"/>
                <a:gd name="T44" fmla="*/ 124 w 158"/>
                <a:gd name="T45" fmla="*/ 3655 h 3758"/>
                <a:gd name="T46" fmla="*/ 140 w 158"/>
                <a:gd name="T47" fmla="*/ 3622 h 3758"/>
                <a:gd name="T48" fmla="*/ 151 w 158"/>
                <a:gd name="T49" fmla="*/ 3586 h 3758"/>
                <a:gd name="T50" fmla="*/ 158 w 158"/>
                <a:gd name="T51" fmla="*/ 3549 h 3758"/>
                <a:gd name="T52" fmla="*/ 158 w 158"/>
                <a:gd name="T53" fmla="*/ 227 h 3758"/>
                <a:gd name="T54" fmla="*/ 158 w 158"/>
                <a:gd name="T55" fmla="*/ 208 h 3758"/>
                <a:gd name="T56" fmla="*/ 151 w 158"/>
                <a:gd name="T57" fmla="*/ 170 h 3758"/>
                <a:gd name="T58" fmla="*/ 140 w 158"/>
                <a:gd name="T59" fmla="*/ 134 h 3758"/>
                <a:gd name="T60" fmla="*/ 124 w 158"/>
                <a:gd name="T61" fmla="*/ 102 h 3758"/>
                <a:gd name="T62" fmla="*/ 103 w 158"/>
                <a:gd name="T63" fmla="*/ 72 h 3758"/>
                <a:gd name="T64" fmla="*/ 77 w 158"/>
                <a:gd name="T65" fmla="*/ 47 h 3758"/>
                <a:gd name="T66" fmla="*/ 49 w 158"/>
                <a:gd name="T67" fmla="*/ 25 h 3758"/>
                <a:gd name="T68" fmla="*/ 17 w 158"/>
                <a:gd name="T69" fmla="*/ 7 h 3758"/>
                <a:gd name="T70" fmla="*/ 0 w 158"/>
                <a:gd name="T71" fmla="*/ 0 h 37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58" h="3758">
                  <a:moveTo>
                    <a:pt x="0" y="0"/>
                  </a:moveTo>
                  <a:lnTo>
                    <a:pt x="0" y="0"/>
                  </a:lnTo>
                  <a:lnTo>
                    <a:pt x="13" y="12"/>
                  </a:lnTo>
                  <a:lnTo>
                    <a:pt x="29" y="25"/>
                  </a:lnTo>
                  <a:lnTo>
                    <a:pt x="42" y="38"/>
                  </a:lnTo>
                  <a:lnTo>
                    <a:pt x="54" y="52"/>
                  </a:lnTo>
                  <a:lnTo>
                    <a:pt x="66" y="67"/>
                  </a:lnTo>
                  <a:lnTo>
                    <a:pt x="77" y="82"/>
                  </a:lnTo>
                  <a:lnTo>
                    <a:pt x="87" y="99"/>
                  </a:lnTo>
                  <a:lnTo>
                    <a:pt x="96" y="116"/>
                  </a:lnTo>
                  <a:lnTo>
                    <a:pt x="104" y="133"/>
                  </a:lnTo>
                  <a:lnTo>
                    <a:pt x="111" y="151"/>
                  </a:lnTo>
                  <a:lnTo>
                    <a:pt x="118" y="170"/>
                  </a:lnTo>
                  <a:lnTo>
                    <a:pt x="123" y="188"/>
                  </a:lnTo>
                  <a:lnTo>
                    <a:pt x="128" y="207"/>
                  </a:lnTo>
                  <a:lnTo>
                    <a:pt x="129" y="227"/>
                  </a:lnTo>
                  <a:lnTo>
                    <a:pt x="131" y="247"/>
                  </a:lnTo>
                  <a:lnTo>
                    <a:pt x="133" y="267"/>
                  </a:lnTo>
                  <a:lnTo>
                    <a:pt x="133" y="3490"/>
                  </a:lnTo>
                  <a:lnTo>
                    <a:pt x="133" y="3490"/>
                  </a:lnTo>
                  <a:lnTo>
                    <a:pt x="131" y="3511"/>
                  </a:lnTo>
                  <a:lnTo>
                    <a:pt x="129" y="3531"/>
                  </a:lnTo>
                  <a:lnTo>
                    <a:pt x="128" y="3549"/>
                  </a:lnTo>
                  <a:lnTo>
                    <a:pt x="123" y="3569"/>
                  </a:lnTo>
                  <a:lnTo>
                    <a:pt x="118" y="3588"/>
                  </a:lnTo>
                  <a:lnTo>
                    <a:pt x="111" y="3607"/>
                  </a:lnTo>
                  <a:lnTo>
                    <a:pt x="104" y="3625"/>
                  </a:lnTo>
                  <a:lnTo>
                    <a:pt x="96" y="3642"/>
                  </a:lnTo>
                  <a:lnTo>
                    <a:pt x="87" y="3659"/>
                  </a:lnTo>
                  <a:lnTo>
                    <a:pt x="77" y="3675"/>
                  </a:lnTo>
                  <a:lnTo>
                    <a:pt x="66" y="3691"/>
                  </a:lnTo>
                  <a:lnTo>
                    <a:pt x="54" y="3706"/>
                  </a:lnTo>
                  <a:lnTo>
                    <a:pt x="42" y="3719"/>
                  </a:lnTo>
                  <a:lnTo>
                    <a:pt x="29" y="3733"/>
                  </a:lnTo>
                  <a:lnTo>
                    <a:pt x="13" y="3746"/>
                  </a:lnTo>
                  <a:lnTo>
                    <a:pt x="0" y="3758"/>
                  </a:lnTo>
                  <a:lnTo>
                    <a:pt x="0" y="3758"/>
                  </a:lnTo>
                  <a:lnTo>
                    <a:pt x="17" y="3751"/>
                  </a:lnTo>
                  <a:lnTo>
                    <a:pt x="34" y="3743"/>
                  </a:lnTo>
                  <a:lnTo>
                    <a:pt x="49" y="3733"/>
                  </a:lnTo>
                  <a:lnTo>
                    <a:pt x="64" y="3723"/>
                  </a:lnTo>
                  <a:lnTo>
                    <a:pt x="77" y="3711"/>
                  </a:lnTo>
                  <a:lnTo>
                    <a:pt x="91" y="3699"/>
                  </a:lnTo>
                  <a:lnTo>
                    <a:pt x="103" y="3684"/>
                  </a:lnTo>
                  <a:lnTo>
                    <a:pt x="114" y="3670"/>
                  </a:lnTo>
                  <a:lnTo>
                    <a:pt x="124" y="3655"/>
                  </a:lnTo>
                  <a:lnTo>
                    <a:pt x="133" y="3638"/>
                  </a:lnTo>
                  <a:lnTo>
                    <a:pt x="140" y="3622"/>
                  </a:lnTo>
                  <a:lnTo>
                    <a:pt x="146" y="3605"/>
                  </a:lnTo>
                  <a:lnTo>
                    <a:pt x="151" y="3586"/>
                  </a:lnTo>
                  <a:lnTo>
                    <a:pt x="155" y="3568"/>
                  </a:lnTo>
                  <a:lnTo>
                    <a:pt x="158" y="3549"/>
                  </a:lnTo>
                  <a:lnTo>
                    <a:pt x="158" y="3531"/>
                  </a:lnTo>
                  <a:lnTo>
                    <a:pt x="158" y="227"/>
                  </a:lnTo>
                  <a:lnTo>
                    <a:pt x="158" y="227"/>
                  </a:lnTo>
                  <a:lnTo>
                    <a:pt x="158" y="208"/>
                  </a:lnTo>
                  <a:lnTo>
                    <a:pt x="155" y="188"/>
                  </a:lnTo>
                  <a:lnTo>
                    <a:pt x="151" y="170"/>
                  </a:lnTo>
                  <a:lnTo>
                    <a:pt x="146" y="153"/>
                  </a:lnTo>
                  <a:lnTo>
                    <a:pt x="140" y="134"/>
                  </a:lnTo>
                  <a:lnTo>
                    <a:pt x="133" y="118"/>
                  </a:lnTo>
                  <a:lnTo>
                    <a:pt x="124" y="102"/>
                  </a:lnTo>
                  <a:lnTo>
                    <a:pt x="114" y="87"/>
                  </a:lnTo>
                  <a:lnTo>
                    <a:pt x="103" y="72"/>
                  </a:lnTo>
                  <a:lnTo>
                    <a:pt x="91" y="59"/>
                  </a:lnTo>
                  <a:lnTo>
                    <a:pt x="77" y="47"/>
                  </a:lnTo>
                  <a:lnTo>
                    <a:pt x="64" y="35"/>
                  </a:lnTo>
                  <a:lnTo>
                    <a:pt x="49" y="25"/>
                  </a:lnTo>
                  <a:lnTo>
                    <a:pt x="34" y="15"/>
                  </a:lnTo>
                  <a:lnTo>
                    <a:pt x="17" y="7"/>
                  </a:lnTo>
                  <a:lnTo>
                    <a:pt x="0" y="0"/>
                  </a:lnTo>
                  <a:lnTo>
                    <a:pt x="0" y="0"/>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4" name="Freeform 11">
              <a:extLst>
                <a:ext uri="{FF2B5EF4-FFF2-40B4-BE49-F238E27FC236}">
                  <a16:creationId xmlns:a16="http://schemas.microsoft.com/office/drawing/2014/main" id="{3EC3A25C-63DC-4FA3-9E65-8A1189340590}"/>
                </a:ext>
              </a:extLst>
            </p:cNvPr>
            <p:cNvSpPr>
              <a:spLocks/>
            </p:cNvSpPr>
            <p:nvPr/>
          </p:nvSpPr>
          <p:spPr bwMode="auto">
            <a:xfrm>
              <a:off x="6897657" y="647418"/>
              <a:ext cx="236919" cy="5564645"/>
            </a:xfrm>
            <a:custGeom>
              <a:avLst/>
              <a:gdLst>
                <a:gd name="T0" fmla="*/ 160 w 160"/>
                <a:gd name="T1" fmla="*/ 3758 h 3758"/>
                <a:gd name="T2" fmla="*/ 130 w 160"/>
                <a:gd name="T3" fmla="*/ 3733 h 3758"/>
                <a:gd name="T4" fmla="*/ 105 w 160"/>
                <a:gd name="T5" fmla="*/ 3706 h 3758"/>
                <a:gd name="T6" fmla="*/ 81 w 160"/>
                <a:gd name="T7" fmla="*/ 3675 h 3758"/>
                <a:gd name="T8" fmla="*/ 63 w 160"/>
                <a:gd name="T9" fmla="*/ 3642 h 3758"/>
                <a:gd name="T10" fmla="*/ 47 w 160"/>
                <a:gd name="T11" fmla="*/ 3607 h 3758"/>
                <a:gd name="T12" fmla="*/ 36 w 160"/>
                <a:gd name="T13" fmla="*/ 3569 h 3758"/>
                <a:gd name="T14" fmla="*/ 29 w 160"/>
                <a:gd name="T15" fmla="*/ 3531 h 3758"/>
                <a:gd name="T16" fmla="*/ 26 w 160"/>
                <a:gd name="T17" fmla="*/ 3490 h 3758"/>
                <a:gd name="T18" fmla="*/ 26 w 160"/>
                <a:gd name="T19" fmla="*/ 267 h 3758"/>
                <a:gd name="T20" fmla="*/ 29 w 160"/>
                <a:gd name="T21" fmla="*/ 227 h 3758"/>
                <a:gd name="T22" fmla="*/ 36 w 160"/>
                <a:gd name="T23" fmla="*/ 188 h 3758"/>
                <a:gd name="T24" fmla="*/ 47 w 160"/>
                <a:gd name="T25" fmla="*/ 151 h 3758"/>
                <a:gd name="T26" fmla="*/ 63 w 160"/>
                <a:gd name="T27" fmla="*/ 116 h 3758"/>
                <a:gd name="T28" fmla="*/ 81 w 160"/>
                <a:gd name="T29" fmla="*/ 82 h 3758"/>
                <a:gd name="T30" fmla="*/ 105 w 160"/>
                <a:gd name="T31" fmla="*/ 52 h 3758"/>
                <a:gd name="T32" fmla="*/ 130 w 160"/>
                <a:gd name="T33" fmla="*/ 25 h 3758"/>
                <a:gd name="T34" fmla="*/ 160 w 160"/>
                <a:gd name="T35" fmla="*/ 0 h 3758"/>
                <a:gd name="T36" fmla="*/ 142 w 160"/>
                <a:gd name="T37" fmla="*/ 7 h 3758"/>
                <a:gd name="T38" fmla="*/ 110 w 160"/>
                <a:gd name="T39" fmla="*/ 25 h 3758"/>
                <a:gd name="T40" fmla="*/ 81 w 160"/>
                <a:gd name="T41" fmla="*/ 47 h 3758"/>
                <a:gd name="T42" fmla="*/ 56 w 160"/>
                <a:gd name="T43" fmla="*/ 72 h 3758"/>
                <a:gd name="T44" fmla="*/ 36 w 160"/>
                <a:gd name="T45" fmla="*/ 102 h 3758"/>
                <a:gd name="T46" fmla="*/ 19 w 160"/>
                <a:gd name="T47" fmla="*/ 134 h 3758"/>
                <a:gd name="T48" fmla="*/ 7 w 160"/>
                <a:gd name="T49" fmla="*/ 170 h 3758"/>
                <a:gd name="T50" fmla="*/ 0 w 160"/>
                <a:gd name="T51" fmla="*/ 208 h 3758"/>
                <a:gd name="T52" fmla="*/ 0 w 160"/>
                <a:gd name="T53" fmla="*/ 3531 h 3758"/>
                <a:gd name="T54" fmla="*/ 0 w 160"/>
                <a:gd name="T55" fmla="*/ 3549 h 3758"/>
                <a:gd name="T56" fmla="*/ 7 w 160"/>
                <a:gd name="T57" fmla="*/ 3586 h 3758"/>
                <a:gd name="T58" fmla="*/ 19 w 160"/>
                <a:gd name="T59" fmla="*/ 3622 h 3758"/>
                <a:gd name="T60" fmla="*/ 36 w 160"/>
                <a:gd name="T61" fmla="*/ 3655 h 3758"/>
                <a:gd name="T62" fmla="*/ 56 w 160"/>
                <a:gd name="T63" fmla="*/ 3684 h 3758"/>
                <a:gd name="T64" fmla="*/ 81 w 160"/>
                <a:gd name="T65" fmla="*/ 3711 h 3758"/>
                <a:gd name="T66" fmla="*/ 110 w 160"/>
                <a:gd name="T67" fmla="*/ 3733 h 3758"/>
                <a:gd name="T68" fmla="*/ 142 w 160"/>
                <a:gd name="T69" fmla="*/ 3751 h 3758"/>
                <a:gd name="T70" fmla="*/ 160 w 160"/>
                <a:gd name="T71" fmla="*/ 3758 h 37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60" h="3758">
                  <a:moveTo>
                    <a:pt x="160" y="3758"/>
                  </a:moveTo>
                  <a:lnTo>
                    <a:pt x="160" y="3758"/>
                  </a:lnTo>
                  <a:lnTo>
                    <a:pt x="145" y="3746"/>
                  </a:lnTo>
                  <a:lnTo>
                    <a:pt x="130" y="3733"/>
                  </a:lnTo>
                  <a:lnTo>
                    <a:pt x="116" y="3719"/>
                  </a:lnTo>
                  <a:lnTo>
                    <a:pt x="105" y="3706"/>
                  </a:lnTo>
                  <a:lnTo>
                    <a:pt x="93" y="3691"/>
                  </a:lnTo>
                  <a:lnTo>
                    <a:pt x="81" y="3675"/>
                  </a:lnTo>
                  <a:lnTo>
                    <a:pt x="71" y="3659"/>
                  </a:lnTo>
                  <a:lnTo>
                    <a:pt x="63" y="3642"/>
                  </a:lnTo>
                  <a:lnTo>
                    <a:pt x="54" y="3625"/>
                  </a:lnTo>
                  <a:lnTo>
                    <a:pt x="47" y="3607"/>
                  </a:lnTo>
                  <a:lnTo>
                    <a:pt x="41" y="3588"/>
                  </a:lnTo>
                  <a:lnTo>
                    <a:pt x="36" y="3569"/>
                  </a:lnTo>
                  <a:lnTo>
                    <a:pt x="32" y="3549"/>
                  </a:lnTo>
                  <a:lnTo>
                    <a:pt x="29" y="3531"/>
                  </a:lnTo>
                  <a:lnTo>
                    <a:pt x="27" y="3511"/>
                  </a:lnTo>
                  <a:lnTo>
                    <a:pt x="26" y="3490"/>
                  </a:lnTo>
                  <a:lnTo>
                    <a:pt x="26" y="267"/>
                  </a:lnTo>
                  <a:lnTo>
                    <a:pt x="26" y="267"/>
                  </a:lnTo>
                  <a:lnTo>
                    <a:pt x="27" y="247"/>
                  </a:lnTo>
                  <a:lnTo>
                    <a:pt x="29" y="227"/>
                  </a:lnTo>
                  <a:lnTo>
                    <a:pt x="32" y="207"/>
                  </a:lnTo>
                  <a:lnTo>
                    <a:pt x="36" y="188"/>
                  </a:lnTo>
                  <a:lnTo>
                    <a:pt x="41" y="170"/>
                  </a:lnTo>
                  <a:lnTo>
                    <a:pt x="47" y="151"/>
                  </a:lnTo>
                  <a:lnTo>
                    <a:pt x="54" y="133"/>
                  </a:lnTo>
                  <a:lnTo>
                    <a:pt x="63" y="116"/>
                  </a:lnTo>
                  <a:lnTo>
                    <a:pt x="71" y="99"/>
                  </a:lnTo>
                  <a:lnTo>
                    <a:pt x="81" y="82"/>
                  </a:lnTo>
                  <a:lnTo>
                    <a:pt x="93" y="67"/>
                  </a:lnTo>
                  <a:lnTo>
                    <a:pt x="105" y="52"/>
                  </a:lnTo>
                  <a:lnTo>
                    <a:pt x="116" y="38"/>
                  </a:lnTo>
                  <a:lnTo>
                    <a:pt x="130" y="25"/>
                  </a:lnTo>
                  <a:lnTo>
                    <a:pt x="145" y="12"/>
                  </a:lnTo>
                  <a:lnTo>
                    <a:pt x="160" y="0"/>
                  </a:lnTo>
                  <a:lnTo>
                    <a:pt x="160" y="0"/>
                  </a:lnTo>
                  <a:lnTo>
                    <a:pt x="142" y="7"/>
                  </a:lnTo>
                  <a:lnTo>
                    <a:pt x="126" y="15"/>
                  </a:lnTo>
                  <a:lnTo>
                    <a:pt x="110" y="25"/>
                  </a:lnTo>
                  <a:lnTo>
                    <a:pt x="96" y="35"/>
                  </a:lnTo>
                  <a:lnTo>
                    <a:pt x="81" y="47"/>
                  </a:lnTo>
                  <a:lnTo>
                    <a:pt x="68" y="59"/>
                  </a:lnTo>
                  <a:lnTo>
                    <a:pt x="56" y="72"/>
                  </a:lnTo>
                  <a:lnTo>
                    <a:pt x="46" y="87"/>
                  </a:lnTo>
                  <a:lnTo>
                    <a:pt x="36" y="102"/>
                  </a:lnTo>
                  <a:lnTo>
                    <a:pt x="26" y="118"/>
                  </a:lnTo>
                  <a:lnTo>
                    <a:pt x="19" y="134"/>
                  </a:lnTo>
                  <a:lnTo>
                    <a:pt x="12" y="153"/>
                  </a:lnTo>
                  <a:lnTo>
                    <a:pt x="7" y="170"/>
                  </a:lnTo>
                  <a:lnTo>
                    <a:pt x="4" y="188"/>
                  </a:lnTo>
                  <a:lnTo>
                    <a:pt x="0" y="208"/>
                  </a:lnTo>
                  <a:lnTo>
                    <a:pt x="0" y="227"/>
                  </a:lnTo>
                  <a:lnTo>
                    <a:pt x="0" y="3531"/>
                  </a:lnTo>
                  <a:lnTo>
                    <a:pt x="0" y="3531"/>
                  </a:lnTo>
                  <a:lnTo>
                    <a:pt x="0" y="3549"/>
                  </a:lnTo>
                  <a:lnTo>
                    <a:pt x="4" y="3568"/>
                  </a:lnTo>
                  <a:lnTo>
                    <a:pt x="7" y="3586"/>
                  </a:lnTo>
                  <a:lnTo>
                    <a:pt x="12" y="3605"/>
                  </a:lnTo>
                  <a:lnTo>
                    <a:pt x="19" y="3622"/>
                  </a:lnTo>
                  <a:lnTo>
                    <a:pt x="26" y="3638"/>
                  </a:lnTo>
                  <a:lnTo>
                    <a:pt x="36" y="3655"/>
                  </a:lnTo>
                  <a:lnTo>
                    <a:pt x="46" y="3670"/>
                  </a:lnTo>
                  <a:lnTo>
                    <a:pt x="56" y="3684"/>
                  </a:lnTo>
                  <a:lnTo>
                    <a:pt x="68" y="3699"/>
                  </a:lnTo>
                  <a:lnTo>
                    <a:pt x="81" y="3711"/>
                  </a:lnTo>
                  <a:lnTo>
                    <a:pt x="96" y="3723"/>
                  </a:lnTo>
                  <a:lnTo>
                    <a:pt x="110" y="3733"/>
                  </a:lnTo>
                  <a:lnTo>
                    <a:pt x="126" y="3743"/>
                  </a:lnTo>
                  <a:lnTo>
                    <a:pt x="142" y="3751"/>
                  </a:lnTo>
                  <a:lnTo>
                    <a:pt x="160" y="3758"/>
                  </a:lnTo>
                  <a:lnTo>
                    <a:pt x="160" y="3758"/>
                  </a:lnTo>
                  <a:close/>
                </a:path>
              </a:pathLst>
            </a:custGeom>
            <a:gradFill flip="none" rotWithShape="1">
              <a:gsLst>
                <a:gs pos="89000">
                  <a:schemeClr val="bg1">
                    <a:alpha val="43000"/>
                  </a:schemeClr>
                </a:gs>
                <a:gs pos="100000">
                  <a:schemeClr val="bg1">
                    <a:alpha val="0"/>
                  </a:schemeClr>
                </a:gs>
              </a:gsLst>
              <a:path path="circle">
                <a:fillToRect l="50000" t="50000" r="50000" b="50000"/>
              </a:path>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5" name="Freeform 12">
              <a:extLst>
                <a:ext uri="{FF2B5EF4-FFF2-40B4-BE49-F238E27FC236}">
                  <a16:creationId xmlns:a16="http://schemas.microsoft.com/office/drawing/2014/main" id="{5A5CF2B4-BBC3-4A11-AE12-5AB87418A759}"/>
                </a:ext>
              </a:extLst>
            </p:cNvPr>
            <p:cNvSpPr>
              <a:spLocks/>
            </p:cNvSpPr>
            <p:nvPr/>
          </p:nvSpPr>
          <p:spPr bwMode="auto">
            <a:xfrm>
              <a:off x="6912459" y="6077314"/>
              <a:ext cx="2690518" cy="214708"/>
            </a:xfrm>
            <a:custGeom>
              <a:avLst/>
              <a:gdLst>
                <a:gd name="T0" fmla="*/ 244 w 1817"/>
                <a:gd name="T1" fmla="*/ 123 h 145"/>
                <a:gd name="T2" fmla="*/ 226 w 1817"/>
                <a:gd name="T3" fmla="*/ 123 h 145"/>
                <a:gd name="T4" fmla="*/ 189 w 1817"/>
                <a:gd name="T5" fmla="*/ 118 h 145"/>
                <a:gd name="T6" fmla="*/ 155 w 1817"/>
                <a:gd name="T7" fmla="*/ 109 h 145"/>
                <a:gd name="T8" fmla="*/ 122 w 1817"/>
                <a:gd name="T9" fmla="*/ 98 h 145"/>
                <a:gd name="T10" fmla="*/ 76 w 1817"/>
                <a:gd name="T11" fmla="*/ 72 h 145"/>
                <a:gd name="T12" fmla="*/ 24 w 1817"/>
                <a:gd name="T13" fmla="*/ 27 h 145"/>
                <a:gd name="T14" fmla="*/ 0 w 1817"/>
                <a:gd name="T15" fmla="*/ 0 h 145"/>
                <a:gd name="T16" fmla="*/ 21 w 1817"/>
                <a:gd name="T17" fmla="*/ 30 h 145"/>
                <a:gd name="T18" fmla="*/ 42 w 1817"/>
                <a:gd name="T19" fmla="*/ 59 h 145"/>
                <a:gd name="T20" fmla="*/ 68 w 1817"/>
                <a:gd name="T21" fmla="*/ 84 h 145"/>
                <a:gd name="T22" fmla="*/ 98 w 1817"/>
                <a:gd name="T23" fmla="*/ 104 h 145"/>
                <a:gd name="T24" fmla="*/ 130 w 1817"/>
                <a:gd name="T25" fmla="*/ 121 h 145"/>
                <a:gd name="T26" fmla="*/ 164 w 1817"/>
                <a:gd name="T27" fmla="*/ 135 h 145"/>
                <a:gd name="T28" fmla="*/ 199 w 1817"/>
                <a:gd name="T29" fmla="*/ 143 h 145"/>
                <a:gd name="T30" fmla="*/ 238 w 1817"/>
                <a:gd name="T31" fmla="*/ 145 h 145"/>
                <a:gd name="T32" fmla="*/ 1580 w 1817"/>
                <a:gd name="T33" fmla="*/ 145 h 145"/>
                <a:gd name="T34" fmla="*/ 1619 w 1817"/>
                <a:gd name="T35" fmla="*/ 143 h 145"/>
                <a:gd name="T36" fmla="*/ 1654 w 1817"/>
                <a:gd name="T37" fmla="*/ 135 h 145"/>
                <a:gd name="T38" fmla="*/ 1688 w 1817"/>
                <a:gd name="T39" fmla="*/ 121 h 145"/>
                <a:gd name="T40" fmla="*/ 1720 w 1817"/>
                <a:gd name="T41" fmla="*/ 104 h 145"/>
                <a:gd name="T42" fmla="*/ 1750 w 1817"/>
                <a:gd name="T43" fmla="*/ 84 h 145"/>
                <a:gd name="T44" fmla="*/ 1775 w 1817"/>
                <a:gd name="T45" fmla="*/ 59 h 145"/>
                <a:gd name="T46" fmla="*/ 1799 w 1817"/>
                <a:gd name="T47" fmla="*/ 30 h 145"/>
                <a:gd name="T48" fmla="*/ 1817 w 1817"/>
                <a:gd name="T49" fmla="*/ 0 h 145"/>
                <a:gd name="T50" fmla="*/ 1794 w 1817"/>
                <a:gd name="T51" fmla="*/ 27 h 145"/>
                <a:gd name="T52" fmla="*/ 1741 w 1817"/>
                <a:gd name="T53" fmla="*/ 72 h 145"/>
                <a:gd name="T54" fmla="*/ 1696 w 1817"/>
                <a:gd name="T55" fmla="*/ 98 h 145"/>
                <a:gd name="T56" fmla="*/ 1662 w 1817"/>
                <a:gd name="T57" fmla="*/ 109 h 145"/>
                <a:gd name="T58" fmla="*/ 1629 w 1817"/>
                <a:gd name="T59" fmla="*/ 118 h 145"/>
                <a:gd name="T60" fmla="*/ 1592 w 1817"/>
                <a:gd name="T61" fmla="*/ 123 h 145"/>
                <a:gd name="T62" fmla="*/ 1573 w 1817"/>
                <a:gd name="T63" fmla="*/ 123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817" h="145">
                  <a:moveTo>
                    <a:pt x="1573" y="123"/>
                  </a:moveTo>
                  <a:lnTo>
                    <a:pt x="244" y="123"/>
                  </a:lnTo>
                  <a:lnTo>
                    <a:pt x="244" y="123"/>
                  </a:lnTo>
                  <a:lnTo>
                    <a:pt x="226" y="123"/>
                  </a:lnTo>
                  <a:lnTo>
                    <a:pt x="207" y="121"/>
                  </a:lnTo>
                  <a:lnTo>
                    <a:pt x="189" y="118"/>
                  </a:lnTo>
                  <a:lnTo>
                    <a:pt x="172" y="114"/>
                  </a:lnTo>
                  <a:lnTo>
                    <a:pt x="155" y="109"/>
                  </a:lnTo>
                  <a:lnTo>
                    <a:pt x="138" y="104"/>
                  </a:lnTo>
                  <a:lnTo>
                    <a:pt x="122" y="98"/>
                  </a:lnTo>
                  <a:lnTo>
                    <a:pt x="106" y="89"/>
                  </a:lnTo>
                  <a:lnTo>
                    <a:pt x="76" y="72"/>
                  </a:lnTo>
                  <a:lnTo>
                    <a:pt x="49" y="51"/>
                  </a:lnTo>
                  <a:lnTo>
                    <a:pt x="24" y="27"/>
                  </a:lnTo>
                  <a:lnTo>
                    <a:pt x="0" y="0"/>
                  </a:lnTo>
                  <a:lnTo>
                    <a:pt x="0" y="0"/>
                  </a:lnTo>
                  <a:lnTo>
                    <a:pt x="10" y="15"/>
                  </a:lnTo>
                  <a:lnTo>
                    <a:pt x="21" y="30"/>
                  </a:lnTo>
                  <a:lnTo>
                    <a:pt x="31" y="45"/>
                  </a:lnTo>
                  <a:lnTo>
                    <a:pt x="42" y="59"/>
                  </a:lnTo>
                  <a:lnTo>
                    <a:pt x="54" y="72"/>
                  </a:lnTo>
                  <a:lnTo>
                    <a:pt x="68" y="84"/>
                  </a:lnTo>
                  <a:lnTo>
                    <a:pt x="83" y="94"/>
                  </a:lnTo>
                  <a:lnTo>
                    <a:pt x="98" y="104"/>
                  </a:lnTo>
                  <a:lnTo>
                    <a:pt x="113" y="114"/>
                  </a:lnTo>
                  <a:lnTo>
                    <a:pt x="130" y="121"/>
                  </a:lnTo>
                  <a:lnTo>
                    <a:pt x="147" y="130"/>
                  </a:lnTo>
                  <a:lnTo>
                    <a:pt x="164" y="135"/>
                  </a:lnTo>
                  <a:lnTo>
                    <a:pt x="182" y="140"/>
                  </a:lnTo>
                  <a:lnTo>
                    <a:pt x="199" y="143"/>
                  </a:lnTo>
                  <a:lnTo>
                    <a:pt x="219" y="145"/>
                  </a:lnTo>
                  <a:lnTo>
                    <a:pt x="238" y="145"/>
                  </a:lnTo>
                  <a:lnTo>
                    <a:pt x="1580" y="145"/>
                  </a:lnTo>
                  <a:lnTo>
                    <a:pt x="1580" y="145"/>
                  </a:lnTo>
                  <a:lnTo>
                    <a:pt x="1598" y="145"/>
                  </a:lnTo>
                  <a:lnTo>
                    <a:pt x="1619" y="143"/>
                  </a:lnTo>
                  <a:lnTo>
                    <a:pt x="1637" y="140"/>
                  </a:lnTo>
                  <a:lnTo>
                    <a:pt x="1654" y="135"/>
                  </a:lnTo>
                  <a:lnTo>
                    <a:pt x="1671" y="130"/>
                  </a:lnTo>
                  <a:lnTo>
                    <a:pt x="1688" y="121"/>
                  </a:lnTo>
                  <a:lnTo>
                    <a:pt x="1704" y="114"/>
                  </a:lnTo>
                  <a:lnTo>
                    <a:pt x="1720" y="104"/>
                  </a:lnTo>
                  <a:lnTo>
                    <a:pt x="1735" y="94"/>
                  </a:lnTo>
                  <a:lnTo>
                    <a:pt x="1750" y="84"/>
                  </a:lnTo>
                  <a:lnTo>
                    <a:pt x="1763" y="72"/>
                  </a:lnTo>
                  <a:lnTo>
                    <a:pt x="1775" y="59"/>
                  </a:lnTo>
                  <a:lnTo>
                    <a:pt x="1787" y="45"/>
                  </a:lnTo>
                  <a:lnTo>
                    <a:pt x="1799" y="30"/>
                  </a:lnTo>
                  <a:lnTo>
                    <a:pt x="1807" y="15"/>
                  </a:lnTo>
                  <a:lnTo>
                    <a:pt x="1817" y="0"/>
                  </a:lnTo>
                  <a:lnTo>
                    <a:pt x="1817" y="0"/>
                  </a:lnTo>
                  <a:lnTo>
                    <a:pt x="1794" y="27"/>
                  </a:lnTo>
                  <a:lnTo>
                    <a:pt x="1770" y="51"/>
                  </a:lnTo>
                  <a:lnTo>
                    <a:pt x="1741" y="72"/>
                  </a:lnTo>
                  <a:lnTo>
                    <a:pt x="1711" y="89"/>
                  </a:lnTo>
                  <a:lnTo>
                    <a:pt x="1696" y="98"/>
                  </a:lnTo>
                  <a:lnTo>
                    <a:pt x="1679" y="104"/>
                  </a:lnTo>
                  <a:lnTo>
                    <a:pt x="1662" y="109"/>
                  </a:lnTo>
                  <a:lnTo>
                    <a:pt x="1646" y="114"/>
                  </a:lnTo>
                  <a:lnTo>
                    <a:pt x="1629" y="118"/>
                  </a:lnTo>
                  <a:lnTo>
                    <a:pt x="1610" y="121"/>
                  </a:lnTo>
                  <a:lnTo>
                    <a:pt x="1592" y="123"/>
                  </a:lnTo>
                  <a:lnTo>
                    <a:pt x="1573" y="123"/>
                  </a:lnTo>
                  <a:lnTo>
                    <a:pt x="1573" y="123"/>
                  </a:lnTo>
                  <a:close/>
                </a:path>
              </a:pathLst>
            </a:custGeom>
            <a:gradFill flip="none" rotWithShape="1">
              <a:gsLst>
                <a:gs pos="0">
                  <a:schemeClr val="bg1">
                    <a:alpha val="43000"/>
                  </a:schemeClr>
                </a:gs>
                <a:gs pos="37000">
                  <a:schemeClr val="bg1">
                    <a:alpha val="0"/>
                  </a:schemeClr>
                </a:gs>
              </a:gsLst>
              <a:lin ang="16200000" scaled="1"/>
              <a:tileRect/>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nvGrpSpPr>
            <p:cNvPr id="66" name="Group 65">
              <a:extLst>
                <a:ext uri="{FF2B5EF4-FFF2-40B4-BE49-F238E27FC236}">
                  <a16:creationId xmlns:a16="http://schemas.microsoft.com/office/drawing/2014/main" id="{4C768E9B-8C5D-4525-A615-DB936A3EE11B}"/>
                </a:ext>
              </a:extLst>
            </p:cNvPr>
            <p:cNvGrpSpPr/>
            <p:nvPr/>
          </p:nvGrpSpPr>
          <p:grpSpPr>
            <a:xfrm>
              <a:off x="6936156" y="674071"/>
              <a:ext cx="2615000" cy="5509858"/>
              <a:chOff x="6936156" y="674071"/>
              <a:chExt cx="2615000" cy="5509858"/>
            </a:xfrm>
          </p:grpSpPr>
          <p:sp>
            <p:nvSpPr>
              <p:cNvPr id="71" name="Freeform 18">
                <a:extLst>
                  <a:ext uri="{FF2B5EF4-FFF2-40B4-BE49-F238E27FC236}">
                    <a16:creationId xmlns:a16="http://schemas.microsoft.com/office/drawing/2014/main" id="{37DF91DE-E7F8-4037-AD3A-6FA12853539C}"/>
                  </a:ext>
                </a:extLst>
              </p:cNvPr>
              <p:cNvSpPr>
                <a:spLocks/>
              </p:cNvSpPr>
              <p:nvPr/>
            </p:nvSpPr>
            <p:spPr bwMode="auto">
              <a:xfrm>
                <a:off x="6936156" y="674071"/>
                <a:ext cx="2615000" cy="5509858"/>
              </a:xfrm>
              <a:custGeom>
                <a:avLst/>
                <a:gdLst>
                  <a:gd name="connsiteX0" fmla="*/ 310957 w 2615000"/>
                  <a:gd name="connsiteY0" fmla="*/ 39981 h 5509858"/>
                  <a:gd name="connsiteX1" fmla="*/ 282822 w 2615000"/>
                  <a:gd name="connsiteY1" fmla="*/ 45904 h 5509858"/>
                  <a:gd name="connsiteX2" fmla="*/ 256169 w 2615000"/>
                  <a:gd name="connsiteY2" fmla="*/ 53308 h 5509858"/>
                  <a:gd name="connsiteX3" fmla="*/ 228035 w 2615000"/>
                  <a:gd name="connsiteY3" fmla="*/ 62192 h 5509858"/>
                  <a:gd name="connsiteX4" fmla="*/ 202862 w 2615000"/>
                  <a:gd name="connsiteY4" fmla="*/ 75519 h 5509858"/>
                  <a:gd name="connsiteX5" fmla="*/ 179170 w 2615000"/>
                  <a:gd name="connsiteY5" fmla="*/ 90327 h 5509858"/>
                  <a:gd name="connsiteX6" fmla="*/ 156959 w 2615000"/>
                  <a:gd name="connsiteY6" fmla="*/ 105134 h 5509858"/>
                  <a:gd name="connsiteX7" fmla="*/ 136228 w 2615000"/>
                  <a:gd name="connsiteY7" fmla="*/ 124384 h 5509858"/>
                  <a:gd name="connsiteX8" fmla="*/ 116979 w 2615000"/>
                  <a:gd name="connsiteY8" fmla="*/ 145114 h 5509858"/>
                  <a:gd name="connsiteX9" fmla="*/ 99210 w 2615000"/>
                  <a:gd name="connsiteY9" fmla="*/ 167325 h 5509858"/>
                  <a:gd name="connsiteX10" fmla="*/ 85883 w 2615000"/>
                  <a:gd name="connsiteY10" fmla="*/ 192498 h 5509858"/>
                  <a:gd name="connsiteX11" fmla="*/ 74037 w 2615000"/>
                  <a:gd name="connsiteY11" fmla="*/ 217671 h 5509858"/>
                  <a:gd name="connsiteX12" fmla="*/ 63672 w 2615000"/>
                  <a:gd name="connsiteY12" fmla="*/ 244324 h 5509858"/>
                  <a:gd name="connsiteX13" fmla="*/ 56268 w 2615000"/>
                  <a:gd name="connsiteY13" fmla="*/ 272458 h 5509858"/>
                  <a:gd name="connsiteX14" fmla="*/ 51826 w 2615000"/>
                  <a:gd name="connsiteY14" fmla="*/ 302073 h 5509858"/>
                  <a:gd name="connsiteX15" fmla="*/ 48864 w 2615000"/>
                  <a:gd name="connsiteY15" fmla="*/ 331688 h 5509858"/>
                  <a:gd name="connsiteX16" fmla="*/ 48864 w 2615000"/>
                  <a:gd name="connsiteY16" fmla="*/ 5179653 h 5509858"/>
                  <a:gd name="connsiteX17" fmla="*/ 51826 w 2615000"/>
                  <a:gd name="connsiteY17" fmla="*/ 5209268 h 5509858"/>
                  <a:gd name="connsiteX18" fmla="*/ 56268 w 2615000"/>
                  <a:gd name="connsiteY18" fmla="*/ 5238883 h 5509858"/>
                  <a:gd name="connsiteX19" fmla="*/ 63672 w 2615000"/>
                  <a:gd name="connsiteY19" fmla="*/ 5267017 h 5509858"/>
                  <a:gd name="connsiteX20" fmla="*/ 74037 w 2615000"/>
                  <a:gd name="connsiteY20" fmla="*/ 5293670 h 5509858"/>
                  <a:gd name="connsiteX21" fmla="*/ 85883 w 2615000"/>
                  <a:gd name="connsiteY21" fmla="*/ 5318843 h 5509858"/>
                  <a:gd name="connsiteX22" fmla="*/ 99210 w 2615000"/>
                  <a:gd name="connsiteY22" fmla="*/ 5341054 h 5509858"/>
                  <a:gd name="connsiteX23" fmla="*/ 116979 w 2615000"/>
                  <a:gd name="connsiteY23" fmla="*/ 5363265 h 5509858"/>
                  <a:gd name="connsiteX24" fmla="*/ 136228 w 2615000"/>
                  <a:gd name="connsiteY24" fmla="*/ 5385477 h 5509858"/>
                  <a:gd name="connsiteX25" fmla="*/ 156959 w 2615000"/>
                  <a:gd name="connsiteY25" fmla="*/ 5403246 h 5509858"/>
                  <a:gd name="connsiteX26" fmla="*/ 179170 w 2615000"/>
                  <a:gd name="connsiteY26" fmla="*/ 5421015 h 5509858"/>
                  <a:gd name="connsiteX27" fmla="*/ 202862 w 2615000"/>
                  <a:gd name="connsiteY27" fmla="*/ 5435822 h 5509858"/>
                  <a:gd name="connsiteX28" fmla="*/ 228035 w 2615000"/>
                  <a:gd name="connsiteY28" fmla="*/ 5447668 h 5509858"/>
                  <a:gd name="connsiteX29" fmla="*/ 256169 w 2615000"/>
                  <a:gd name="connsiteY29" fmla="*/ 5458033 h 5509858"/>
                  <a:gd name="connsiteX30" fmla="*/ 282822 w 2615000"/>
                  <a:gd name="connsiteY30" fmla="*/ 5465437 h 5509858"/>
                  <a:gd name="connsiteX31" fmla="*/ 310957 w 2615000"/>
                  <a:gd name="connsiteY31" fmla="*/ 5468399 h 5509858"/>
                  <a:gd name="connsiteX32" fmla="*/ 340571 w 2615000"/>
                  <a:gd name="connsiteY32" fmla="*/ 5469879 h 5509858"/>
                  <a:gd name="connsiteX33" fmla="*/ 2272947 w 2615000"/>
                  <a:gd name="connsiteY33" fmla="*/ 5469879 h 5509858"/>
                  <a:gd name="connsiteX34" fmla="*/ 2304042 w 2615000"/>
                  <a:gd name="connsiteY34" fmla="*/ 5468399 h 5509858"/>
                  <a:gd name="connsiteX35" fmla="*/ 2330696 w 2615000"/>
                  <a:gd name="connsiteY35" fmla="*/ 5465437 h 5509858"/>
                  <a:gd name="connsiteX36" fmla="*/ 2360311 w 2615000"/>
                  <a:gd name="connsiteY36" fmla="*/ 5458033 h 5509858"/>
                  <a:gd name="connsiteX37" fmla="*/ 2385484 w 2615000"/>
                  <a:gd name="connsiteY37" fmla="*/ 5447668 h 5509858"/>
                  <a:gd name="connsiteX38" fmla="*/ 2413618 w 2615000"/>
                  <a:gd name="connsiteY38" fmla="*/ 5435822 h 5509858"/>
                  <a:gd name="connsiteX39" fmla="*/ 2435829 w 2615000"/>
                  <a:gd name="connsiteY39" fmla="*/ 5421015 h 5509858"/>
                  <a:gd name="connsiteX40" fmla="*/ 2458040 w 2615000"/>
                  <a:gd name="connsiteY40" fmla="*/ 5403246 h 5509858"/>
                  <a:gd name="connsiteX41" fmla="*/ 2480252 w 2615000"/>
                  <a:gd name="connsiteY41" fmla="*/ 5385477 h 5509858"/>
                  <a:gd name="connsiteX42" fmla="*/ 2498020 w 2615000"/>
                  <a:gd name="connsiteY42" fmla="*/ 5363265 h 5509858"/>
                  <a:gd name="connsiteX43" fmla="*/ 2515789 w 2615000"/>
                  <a:gd name="connsiteY43" fmla="*/ 5341054 h 5509858"/>
                  <a:gd name="connsiteX44" fmla="*/ 2530597 w 2615000"/>
                  <a:gd name="connsiteY44" fmla="*/ 5318843 h 5509858"/>
                  <a:gd name="connsiteX45" fmla="*/ 2542443 w 2615000"/>
                  <a:gd name="connsiteY45" fmla="*/ 5293670 h 5509858"/>
                  <a:gd name="connsiteX46" fmla="*/ 2552808 w 2615000"/>
                  <a:gd name="connsiteY46" fmla="*/ 5267017 h 5509858"/>
                  <a:gd name="connsiteX47" fmla="*/ 2557250 w 2615000"/>
                  <a:gd name="connsiteY47" fmla="*/ 5238883 h 5509858"/>
                  <a:gd name="connsiteX48" fmla="*/ 2561692 w 2615000"/>
                  <a:gd name="connsiteY48" fmla="*/ 5209268 h 5509858"/>
                  <a:gd name="connsiteX49" fmla="*/ 2564654 w 2615000"/>
                  <a:gd name="connsiteY49" fmla="*/ 5179653 h 5509858"/>
                  <a:gd name="connsiteX50" fmla="*/ 2564654 w 2615000"/>
                  <a:gd name="connsiteY50" fmla="*/ 331688 h 5509858"/>
                  <a:gd name="connsiteX51" fmla="*/ 2561692 w 2615000"/>
                  <a:gd name="connsiteY51" fmla="*/ 302073 h 5509858"/>
                  <a:gd name="connsiteX52" fmla="*/ 2557250 w 2615000"/>
                  <a:gd name="connsiteY52" fmla="*/ 272458 h 5509858"/>
                  <a:gd name="connsiteX53" fmla="*/ 2552808 w 2615000"/>
                  <a:gd name="connsiteY53" fmla="*/ 244324 h 5509858"/>
                  <a:gd name="connsiteX54" fmla="*/ 2542443 w 2615000"/>
                  <a:gd name="connsiteY54" fmla="*/ 217671 h 5509858"/>
                  <a:gd name="connsiteX55" fmla="*/ 2530597 w 2615000"/>
                  <a:gd name="connsiteY55" fmla="*/ 192498 h 5509858"/>
                  <a:gd name="connsiteX56" fmla="*/ 2515789 w 2615000"/>
                  <a:gd name="connsiteY56" fmla="*/ 167325 h 5509858"/>
                  <a:gd name="connsiteX57" fmla="*/ 2498020 w 2615000"/>
                  <a:gd name="connsiteY57" fmla="*/ 145114 h 5509858"/>
                  <a:gd name="connsiteX58" fmla="*/ 2480252 w 2615000"/>
                  <a:gd name="connsiteY58" fmla="*/ 124384 h 5509858"/>
                  <a:gd name="connsiteX59" fmla="*/ 2458040 w 2615000"/>
                  <a:gd name="connsiteY59" fmla="*/ 105134 h 5509858"/>
                  <a:gd name="connsiteX60" fmla="*/ 2435829 w 2615000"/>
                  <a:gd name="connsiteY60" fmla="*/ 90327 h 5509858"/>
                  <a:gd name="connsiteX61" fmla="*/ 2413618 w 2615000"/>
                  <a:gd name="connsiteY61" fmla="*/ 75519 h 5509858"/>
                  <a:gd name="connsiteX62" fmla="*/ 2385484 w 2615000"/>
                  <a:gd name="connsiteY62" fmla="*/ 62192 h 5509858"/>
                  <a:gd name="connsiteX63" fmla="*/ 2360311 w 2615000"/>
                  <a:gd name="connsiteY63" fmla="*/ 53308 h 5509858"/>
                  <a:gd name="connsiteX64" fmla="*/ 2330696 w 2615000"/>
                  <a:gd name="connsiteY64" fmla="*/ 45904 h 5509858"/>
                  <a:gd name="connsiteX65" fmla="*/ 2304042 w 2615000"/>
                  <a:gd name="connsiteY65" fmla="*/ 39981 h 5509858"/>
                  <a:gd name="connsiteX66" fmla="*/ 2272947 w 2615000"/>
                  <a:gd name="connsiteY66" fmla="*/ 39981 h 5509858"/>
                  <a:gd name="connsiteX67" fmla="*/ 2061200 w 2615000"/>
                  <a:gd name="connsiteY67" fmla="*/ 39981 h 5509858"/>
                  <a:gd name="connsiteX68" fmla="*/ 2049354 w 2615000"/>
                  <a:gd name="connsiteY68" fmla="*/ 39981 h 5509858"/>
                  <a:gd name="connsiteX69" fmla="*/ 2038989 w 2615000"/>
                  <a:gd name="connsiteY69" fmla="*/ 42943 h 5509858"/>
                  <a:gd name="connsiteX70" fmla="*/ 2028623 w 2615000"/>
                  <a:gd name="connsiteY70" fmla="*/ 47385 h 5509858"/>
                  <a:gd name="connsiteX71" fmla="*/ 2021220 w 2615000"/>
                  <a:gd name="connsiteY71" fmla="*/ 54789 h 5509858"/>
                  <a:gd name="connsiteX72" fmla="*/ 2013816 w 2615000"/>
                  <a:gd name="connsiteY72" fmla="*/ 62192 h 5509858"/>
                  <a:gd name="connsiteX73" fmla="*/ 2009374 w 2615000"/>
                  <a:gd name="connsiteY73" fmla="*/ 72558 h 5509858"/>
                  <a:gd name="connsiteX74" fmla="*/ 2006412 w 2615000"/>
                  <a:gd name="connsiteY74" fmla="*/ 82923 h 5509858"/>
                  <a:gd name="connsiteX75" fmla="*/ 2006412 w 2615000"/>
                  <a:gd name="connsiteY75" fmla="*/ 94769 h 5509858"/>
                  <a:gd name="connsiteX76" fmla="*/ 2004932 w 2615000"/>
                  <a:gd name="connsiteY76" fmla="*/ 109576 h 5509858"/>
                  <a:gd name="connsiteX77" fmla="*/ 2004932 w 2615000"/>
                  <a:gd name="connsiteY77" fmla="*/ 124384 h 5509858"/>
                  <a:gd name="connsiteX78" fmla="*/ 1994566 w 2615000"/>
                  <a:gd name="connsiteY78" fmla="*/ 152518 h 5509858"/>
                  <a:gd name="connsiteX79" fmla="*/ 1982720 w 2615000"/>
                  <a:gd name="connsiteY79" fmla="*/ 177691 h 5509858"/>
                  <a:gd name="connsiteX80" fmla="*/ 1961990 w 2615000"/>
                  <a:gd name="connsiteY80" fmla="*/ 199902 h 5509858"/>
                  <a:gd name="connsiteX81" fmla="*/ 1939778 w 2615000"/>
                  <a:gd name="connsiteY81" fmla="*/ 217671 h 5509858"/>
                  <a:gd name="connsiteX82" fmla="*/ 1914606 w 2615000"/>
                  <a:gd name="connsiteY82" fmla="*/ 232478 h 5509858"/>
                  <a:gd name="connsiteX83" fmla="*/ 1887952 w 2615000"/>
                  <a:gd name="connsiteY83" fmla="*/ 239882 h 5509858"/>
                  <a:gd name="connsiteX84" fmla="*/ 1873145 w 2615000"/>
                  <a:gd name="connsiteY84" fmla="*/ 241363 h 5509858"/>
                  <a:gd name="connsiteX85" fmla="*/ 1856857 w 2615000"/>
                  <a:gd name="connsiteY85" fmla="*/ 241363 h 5509858"/>
                  <a:gd name="connsiteX86" fmla="*/ 756662 w 2615000"/>
                  <a:gd name="connsiteY86" fmla="*/ 241363 h 5509858"/>
                  <a:gd name="connsiteX87" fmla="*/ 741854 w 2615000"/>
                  <a:gd name="connsiteY87" fmla="*/ 241363 h 5509858"/>
                  <a:gd name="connsiteX88" fmla="*/ 727047 w 2615000"/>
                  <a:gd name="connsiteY88" fmla="*/ 239882 h 5509858"/>
                  <a:gd name="connsiteX89" fmla="*/ 698912 w 2615000"/>
                  <a:gd name="connsiteY89" fmla="*/ 232478 h 5509858"/>
                  <a:gd name="connsiteX90" fmla="*/ 673740 w 2615000"/>
                  <a:gd name="connsiteY90" fmla="*/ 217671 h 5509858"/>
                  <a:gd name="connsiteX91" fmla="*/ 651528 w 2615000"/>
                  <a:gd name="connsiteY91" fmla="*/ 199902 h 5509858"/>
                  <a:gd name="connsiteX92" fmla="*/ 633759 w 2615000"/>
                  <a:gd name="connsiteY92" fmla="*/ 177691 h 5509858"/>
                  <a:gd name="connsiteX93" fmla="*/ 618952 w 2615000"/>
                  <a:gd name="connsiteY93" fmla="*/ 152518 h 5509858"/>
                  <a:gd name="connsiteX94" fmla="*/ 611548 w 2615000"/>
                  <a:gd name="connsiteY94" fmla="*/ 124384 h 5509858"/>
                  <a:gd name="connsiteX95" fmla="*/ 610068 w 2615000"/>
                  <a:gd name="connsiteY95" fmla="*/ 109576 h 5509858"/>
                  <a:gd name="connsiteX96" fmla="*/ 610068 w 2615000"/>
                  <a:gd name="connsiteY96" fmla="*/ 94769 h 5509858"/>
                  <a:gd name="connsiteX97" fmla="*/ 607106 w 2615000"/>
                  <a:gd name="connsiteY97" fmla="*/ 82923 h 5509858"/>
                  <a:gd name="connsiteX98" fmla="*/ 604145 w 2615000"/>
                  <a:gd name="connsiteY98" fmla="*/ 72558 h 5509858"/>
                  <a:gd name="connsiteX99" fmla="*/ 599702 w 2615000"/>
                  <a:gd name="connsiteY99" fmla="*/ 62192 h 5509858"/>
                  <a:gd name="connsiteX100" fmla="*/ 592299 w 2615000"/>
                  <a:gd name="connsiteY100" fmla="*/ 54789 h 5509858"/>
                  <a:gd name="connsiteX101" fmla="*/ 584895 w 2615000"/>
                  <a:gd name="connsiteY101" fmla="*/ 47385 h 5509858"/>
                  <a:gd name="connsiteX102" fmla="*/ 574530 w 2615000"/>
                  <a:gd name="connsiteY102" fmla="*/ 42943 h 5509858"/>
                  <a:gd name="connsiteX103" fmla="*/ 564164 w 2615000"/>
                  <a:gd name="connsiteY103" fmla="*/ 39981 h 5509858"/>
                  <a:gd name="connsiteX104" fmla="*/ 555280 w 2615000"/>
                  <a:gd name="connsiteY104" fmla="*/ 39981 h 5509858"/>
                  <a:gd name="connsiteX105" fmla="*/ 340571 w 2615000"/>
                  <a:gd name="connsiteY105" fmla="*/ 39981 h 5509858"/>
                  <a:gd name="connsiteX106" fmla="*/ 315399 w 2615000"/>
                  <a:gd name="connsiteY106" fmla="*/ 0 h 5509858"/>
                  <a:gd name="connsiteX107" fmla="*/ 350937 w 2615000"/>
                  <a:gd name="connsiteY107" fmla="*/ 0 h 5509858"/>
                  <a:gd name="connsiteX108" fmla="*/ 2264063 w 2615000"/>
                  <a:gd name="connsiteY108" fmla="*/ 0 h 5509858"/>
                  <a:gd name="connsiteX109" fmla="*/ 2301082 w 2615000"/>
                  <a:gd name="connsiteY109" fmla="*/ 0 h 5509858"/>
                  <a:gd name="connsiteX110" fmla="*/ 2335139 w 2615000"/>
                  <a:gd name="connsiteY110" fmla="*/ 5923 h 5509858"/>
                  <a:gd name="connsiteX111" fmla="*/ 2367715 w 2615000"/>
                  <a:gd name="connsiteY111" fmla="*/ 14808 h 5509858"/>
                  <a:gd name="connsiteX112" fmla="*/ 2400292 w 2615000"/>
                  <a:gd name="connsiteY112" fmla="*/ 28134 h 5509858"/>
                  <a:gd name="connsiteX113" fmla="*/ 2429906 w 2615000"/>
                  <a:gd name="connsiteY113" fmla="*/ 42942 h 5509858"/>
                  <a:gd name="connsiteX114" fmla="*/ 2461002 w 2615000"/>
                  <a:gd name="connsiteY114" fmla="*/ 60711 h 5509858"/>
                  <a:gd name="connsiteX115" fmla="*/ 2487656 w 2615000"/>
                  <a:gd name="connsiteY115" fmla="*/ 79960 h 5509858"/>
                  <a:gd name="connsiteX116" fmla="*/ 2512828 w 2615000"/>
                  <a:gd name="connsiteY116" fmla="*/ 102172 h 5509858"/>
                  <a:gd name="connsiteX117" fmla="*/ 2535040 w 2615000"/>
                  <a:gd name="connsiteY117" fmla="*/ 127344 h 5509858"/>
                  <a:gd name="connsiteX118" fmla="*/ 2554289 w 2615000"/>
                  <a:gd name="connsiteY118" fmla="*/ 155479 h 5509858"/>
                  <a:gd name="connsiteX119" fmla="*/ 2572058 w 2615000"/>
                  <a:gd name="connsiteY119" fmla="*/ 182132 h 5509858"/>
                  <a:gd name="connsiteX120" fmla="*/ 2586866 w 2615000"/>
                  <a:gd name="connsiteY120" fmla="*/ 214708 h 5509858"/>
                  <a:gd name="connsiteX121" fmla="*/ 2600192 w 2615000"/>
                  <a:gd name="connsiteY121" fmla="*/ 244323 h 5509858"/>
                  <a:gd name="connsiteX122" fmla="*/ 2607596 w 2615000"/>
                  <a:gd name="connsiteY122" fmla="*/ 279861 h 5509858"/>
                  <a:gd name="connsiteX123" fmla="*/ 2612038 w 2615000"/>
                  <a:gd name="connsiteY123" fmla="*/ 313918 h 5509858"/>
                  <a:gd name="connsiteX124" fmla="*/ 2615000 w 2615000"/>
                  <a:gd name="connsiteY124" fmla="*/ 349456 h 5509858"/>
                  <a:gd name="connsiteX125" fmla="*/ 2615000 w 2615000"/>
                  <a:gd name="connsiteY125" fmla="*/ 5161883 h 5509858"/>
                  <a:gd name="connsiteX126" fmla="*/ 2612038 w 2615000"/>
                  <a:gd name="connsiteY126" fmla="*/ 5195940 h 5509858"/>
                  <a:gd name="connsiteX127" fmla="*/ 2607596 w 2615000"/>
                  <a:gd name="connsiteY127" fmla="*/ 5231478 h 5509858"/>
                  <a:gd name="connsiteX128" fmla="*/ 2600192 w 2615000"/>
                  <a:gd name="connsiteY128" fmla="*/ 5264054 h 5509858"/>
                  <a:gd name="connsiteX129" fmla="*/ 2586866 w 2615000"/>
                  <a:gd name="connsiteY129" fmla="*/ 5296631 h 5509858"/>
                  <a:gd name="connsiteX130" fmla="*/ 2572058 w 2615000"/>
                  <a:gd name="connsiteY130" fmla="*/ 5329207 h 5509858"/>
                  <a:gd name="connsiteX131" fmla="*/ 2554289 w 2615000"/>
                  <a:gd name="connsiteY131" fmla="*/ 5355861 h 5509858"/>
                  <a:gd name="connsiteX132" fmla="*/ 2535040 w 2615000"/>
                  <a:gd name="connsiteY132" fmla="*/ 5383995 h 5509858"/>
                  <a:gd name="connsiteX133" fmla="*/ 2512828 w 2615000"/>
                  <a:gd name="connsiteY133" fmla="*/ 5407687 h 5509858"/>
                  <a:gd name="connsiteX134" fmla="*/ 2487656 w 2615000"/>
                  <a:gd name="connsiteY134" fmla="*/ 5431379 h 5509858"/>
                  <a:gd name="connsiteX135" fmla="*/ 2461002 w 2615000"/>
                  <a:gd name="connsiteY135" fmla="*/ 5450628 h 5509858"/>
                  <a:gd name="connsiteX136" fmla="*/ 2429906 w 2615000"/>
                  <a:gd name="connsiteY136" fmla="*/ 5468397 h 5509858"/>
                  <a:gd name="connsiteX137" fmla="*/ 2400292 w 2615000"/>
                  <a:gd name="connsiteY137" fmla="*/ 5483205 h 5509858"/>
                  <a:gd name="connsiteX138" fmla="*/ 2367715 w 2615000"/>
                  <a:gd name="connsiteY138" fmla="*/ 5495051 h 5509858"/>
                  <a:gd name="connsiteX139" fmla="*/ 2335139 w 2615000"/>
                  <a:gd name="connsiteY139" fmla="*/ 5502455 h 5509858"/>
                  <a:gd name="connsiteX140" fmla="*/ 2301082 w 2615000"/>
                  <a:gd name="connsiteY140" fmla="*/ 5508378 h 5509858"/>
                  <a:gd name="connsiteX141" fmla="*/ 2264063 w 2615000"/>
                  <a:gd name="connsiteY141" fmla="*/ 5509858 h 5509858"/>
                  <a:gd name="connsiteX142" fmla="*/ 350937 w 2615000"/>
                  <a:gd name="connsiteY142" fmla="*/ 5509858 h 5509858"/>
                  <a:gd name="connsiteX143" fmla="*/ 315399 w 2615000"/>
                  <a:gd name="connsiteY143" fmla="*/ 5508378 h 5509858"/>
                  <a:gd name="connsiteX144" fmla="*/ 281342 w 2615000"/>
                  <a:gd name="connsiteY144" fmla="*/ 5502455 h 5509858"/>
                  <a:gd name="connsiteX145" fmla="*/ 245804 w 2615000"/>
                  <a:gd name="connsiteY145" fmla="*/ 5495051 h 5509858"/>
                  <a:gd name="connsiteX146" fmla="*/ 213228 w 2615000"/>
                  <a:gd name="connsiteY146" fmla="*/ 5483205 h 5509858"/>
                  <a:gd name="connsiteX147" fmla="*/ 183613 w 2615000"/>
                  <a:gd name="connsiteY147" fmla="*/ 5468397 h 5509858"/>
                  <a:gd name="connsiteX148" fmla="*/ 153998 w 2615000"/>
                  <a:gd name="connsiteY148" fmla="*/ 5450628 h 5509858"/>
                  <a:gd name="connsiteX149" fmla="*/ 128825 w 2615000"/>
                  <a:gd name="connsiteY149" fmla="*/ 5431379 h 5509858"/>
                  <a:gd name="connsiteX150" fmla="*/ 103653 w 2615000"/>
                  <a:gd name="connsiteY150" fmla="*/ 5407687 h 5509858"/>
                  <a:gd name="connsiteX151" fmla="*/ 78480 w 2615000"/>
                  <a:gd name="connsiteY151" fmla="*/ 5383995 h 5509858"/>
                  <a:gd name="connsiteX152" fmla="*/ 59230 w 2615000"/>
                  <a:gd name="connsiteY152" fmla="*/ 5355861 h 5509858"/>
                  <a:gd name="connsiteX153" fmla="*/ 41461 w 2615000"/>
                  <a:gd name="connsiteY153" fmla="*/ 5329207 h 5509858"/>
                  <a:gd name="connsiteX154" fmla="*/ 26654 w 2615000"/>
                  <a:gd name="connsiteY154" fmla="*/ 5296631 h 5509858"/>
                  <a:gd name="connsiteX155" fmla="*/ 16288 w 2615000"/>
                  <a:gd name="connsiteY155" fmla="*/ 5264054 h 5509858"/>
                  <a:gd name="connsiteX156" fmla="*/ 7404 w 2615000"/>
                  <a:gd name="connsiteY156" fmla="*/ 5231478 h 5509858"/>
                  <a:gd name="connsiteX157" fmla="*/ 1481 w 2615000"/>
                  <a:gd name="connsiteY157" fmla="*/ 5195940 h 5509858"/>
                  <a:gd name="connsiteX158" fmla="*/ 0 w 2615000"/>
                  <a:gd name="connsiteY158" fmla="*/ 5161883 h 5509858"/>
                  <a:gd name="connsiteX159" fmla="*/ 0 w 2615000"/>
                  <a:gd name="connsiteY159" fmla="*/ 349456 h 5509858"/>
                  <a:gd name="connsiteX160" fmla="*/ 1481 w 2615000"/>
                  <a:gd name="connsiteY160" fmla="*/ 313918 h 5509858"/>
                  <a:gd name="connsiteX161" fmla="*/ 7404 w 2615000"/>
                  <a:gd name="connsiteY161" fmla="*/ 279861 h 5509858"/>
                  <a:gd name="connsiteX162" fmla="*/ 16288 w 2615000"/>
                  <a:gd name="connsiteY162" fmla="*/ 244323 h 5509858"/>
                  <a:gd name="connsiteX163" fmla="*/ 26654 w 2615000"/>
                  <a:gd name="connsiteY163" fmla="*/ 214708 h 5509858"/>
                  <a:gd name="connsiteX164" fmla="*/ 41461 w 2615000"/>
                  <a:gd name="connsiteY164" fmla="*/ 182132 h 5509858"/>
                  <a:gd name="connsiteX165" fmla="*/ 59230 w 2615000"/>
                  <a:gd name="connsiteY165" fmla="*/ 155479 h 5509858"/>
                  <a:gd name="connsiteX166" fmla="*/ 78480 w 2615000"/>
                  <a:gd name="connsiteY166" fmla="*/ 127344 h 5509858"/>
                  <a:gd name="connsiteX167" fmla="*/ 103653 w 2615000"/>
                  <a:gd name="connsiteY167" fmla="*/ 102172 h 5509858"/>
                  <a:gd name="connsiteX168" fmla="*/ 128825 w 2615000"/>
                  <a:gd name="connsiteY168" fmla="*/ 79960 h 5509858"/>
                  <a:gd name="connsiteX169" fmla="*/ 153998 w 2615000"/>
                  <a:gd name="connsiteY169" fmla="*/ 60711 h 5509858"/>
                  <a:gd name="connsiteX170" fmla="*/ 183613 w 2615000"/>
                  <a:gd name="connsiteY170" fmla="*/ 42942 h 5509858"/>
                  <a:gd name="connsiteX171" fmla="*/ 213228 w 2615000"/>
                  <a:gd name="connsiteY171" fmla="*/ 28134 h 5509858"/>
                  <a:gd name="connsiteX172" fmla="*/ 245804 w 2615000"/>
                  <a:gd name="connsiteY172" fmla="*/ 14808 h 5509858"/>
                  <a:gd name="connsiteX173" fmla="*/ 281342 w 2615000"/>
                  <a:gd name="connsiteY173" fmla="*/ 5923 h 55098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Lst>
                <a:rect l="l" t="t" r="r" b="b"/>
                <a:pathLst>
                  <a:path w="2615000" h="5509858">
                    <a:moveTo>
                      <a:pt x="310957" y="39981"/>
                    </a:moveTo>
                    <a:lnTo>
                      <a:pt x="282822" y="45904"/>
                    </a:lnTo>
                    <a:lnTo>
                      <a:pt x="256169" y="53308"/>
                    </a:lnTo>
                    <a:lnTo>
                      <a:pt x="228035" y="62192"/>
                    </a:lnTo>
                    <a:lnTo>
                      <a:pt x="202862" y="75519"/>
                    </a:lnTo>
                    <a:lnTo>
                      <a:pt x="179170" y="90327"/>
                    </a:lnTo>
                    <a:lnTo>
                      <a:pt x="156959" y="105134"/>
                    </a:lnTo>
                    <a:lnTo>
                      <a:pt x="136228" y="124384"/>
                    </a:lnTo>
                    <a:lnTo>
                      <a:pt x="116979" y="145114"/>
                    </a:lnTo>
                    <a:lnTo>
                      <a:pt x="99210" y="167325"/>
                    </a:lnTo>
                    <a:lnTo>
                      <a:pt x="85883" y="192498"/>
                    </a:lnTo>
                    <a:lnTo>
                      <a:pt x="74037" y="217671"/>
                    </a:lnTo>
                    <a:lnTo>
                      <a:pt x="63672" y="244324"/>
                    </a:lnTo>
                    <a:lnTo>
                      <a:pt x="56268" y="272458"/>
                    </a:lnTo>
                    <a:lnTo>
                      <a:pt x="51826" y="302073"/>
                    </a:lnTo>
                    <a:lnTo>
                      <a:pt x="48864" y="331688"/>
                    </a:lnTo>
                    <a:lnTo>
                      <a:pt x="48864" y="5179653"/>
                    </a:lnTo>
                    <a:lnTo>
                      <a:pt x="51826" y="5209268"/>
                    </a:lnTo>
                    <a:lnTo>
                      <a:pt x="56268" y="5238883"/>
                    </a:lnTo>
                    <a:lnTo>
                      <a:pt x="63672" y="5267017"/>
                    </a:lnTo>
                    <a:lnTo>
                      <a:pt x="74037" y="5293670"/>
                    </a:lnTo>
                    <a:lnTo>
                      <a:pt x="85883" y="5318843"/>
                    </a:lnTo>
                    <a:lnTo>
                      <a:pt x="99210" y="5341054"/>
                    </a:lnTo>
                    <a:lnTo>
                      <a:pt x="116979" y="5363265"/>
                    </a:lnTo>
                    <a:lnTo>
                      <a:pt x="136228" y="5385477"/>
                    </a:lnTo>
                    <a:lnTo>
                      <a:pt x="156959" y="5403246"/>
                    </a:lnTo>
                    <a:lnTo>
                      <a:pt x="179170" y="5421015"/>
                    </a:lnTo>
                    <a:lnTo>
                      <a:pt x="202862" y="5435822"/>
                    </a:lnTo>
                    <a:lnTo>
                      <a:pt x="228035" y="5447668"/>
                    </a:lnTo>
                    <a:lnTo>
                      <a:pt x="256169" y="5458033"/>
                    </a:lnTo>
                    <a:lnTo>
                      <a:pt x="282822" y="5465437"/>
                    </a:lnTo>
                    <a:lnTo>
                      <a:pt x="310957" y="5468399"/>
                    </a:lnTo>
                    <a:lnTo>
                      <a:pt x="340571" y="5469879"/>
                    </a:lnTo>
                    <a:lnTo>
                      <a:pt x="2272947" y="5469879"/>
                    </a:lnTo>
                    <a:lnTo>
                      <a:pt x="2304042" y="5468399"/>
                    </a:lnTo>
                    <a:lnTo>
                      <a:pt x="2330696" y="5465437"/>
                    </a:lnTo>
                    <a:lnTo>
                      <a:pt x="2360311" y="5458033"/>
                    </a:lnTo>
                    <a:lnTo>
                      <a:pt x="2385484" y="5447668"/>
                    </a:lnTo>
                    <a:lnTo>
                      <a:pt x="2413618" y="5435822"/>
                    </a:lnTo>
                    <a:lnTo>
                      <a:pt x="2435829" y="5421015"/>
                    </a:lnTo>
                    <a:lnTo>
                      <a:pt x="2458040" y="5403246"/>
                    </a:lnTo>
                    <a:lnTo>
                      <a:pt x="2480252" y="5385477"/>
                    </a:lnTo>
                    <a:lnTo>
                      <a:pt x="2498020" y="5363265"/>
                    </a:lnTo>
                    <a:lnTo>
                      <a:pt x="2515789" y="5341054"/>
                    </a:lnTo>
                    <a:lnTo>
                      <a:pt x="2530597" y="5318843"/>
                    </a:lnTo>
                    <a:lnTo>
                      <a:pt x="2542443" y="5293670"/>
                    </a:lnTo>
                    <a:lnTo>
                      <a:pt x="2552808" y="5267017"/>
                    </a:lnTo>
                    <a:lnTo>
                      <a:pt x="2557250" y="5238883"/>
                    </a:lnTo>
                    <a:lnTo>
                      <a:pt x="2561692" y="5209268"/>
                    </a:lnTo>
                    <a:lnTo>
                      <a:pt x="2564654" y="5179653"/>
                    </a:lnTo>
                    <a:lnTo>
                      <a:pt x="2564654" y="331688"/>
                    </a:lnTo>
                    <a:lnTo>
                      <a:pt x="2561692" y="302073"/>
                    </a:lnTo>
                    <a:lnTo>
                      <a:pt x="2557250" y="272458"/>
                    </a:lnTo>
                    <a:lnTo>
                      <a:pt x="2552808" y="244324"/>
                    </a:lnTo>
                    <a:lnTo>
                      <a:pt x="2542443" y="217671"/>
                    </a:lnTo>
                    <a:lnTo>
                      <a:pt x="2530597" y="192498"/>
                    </a:lnTo>
                    <a:lnTo>
                      <a:pt x="2515789" y="167325"/>
                    </a:lnTo>
                    <a:lnTo>
                      <a:pt x="2498020" y="145114"/>
                    </a:lnTo>
                    <a:lnTo>
                      <a:pt x="2480252" y="124384"/>
                    </a:lnTo>
                    <a:lnTo>
                      <a:pt x="2458040" y="105134"/>
                    </a:lnTo>
                    <a:lnTo>
                      <a:pt x="2435829" y="90327"/>
                    </a:lnTo>
                    <a:lnTo>
                      <a:pt x="2413618" y="75519"/>
                    </a:lnTo>
                    <a:lnTo>
                      <a:pt x="2385484" y="62192"/>
                    </a:lnTo>
                    <a:lnTo>
                      <a:pt x="2360311" y="53308"/>
                    </a:lnTo>
                    <a:lnTo>
                      <a:pt x="2330696" y="45904"/>
                    </a:lnTo>
                    <a:lnTo>
                      <a:pt x="2304042" y="39981"/>
                    </a:lnTo>
                    <a:lnTo>
                      <a:pt x="2272947" y="39981"/>
                    </a:lnTo>
                    <a:lnTo>
                      <a:pt x="2061200" y="39981"/>
                    </a:lnTo>
                    <a:lnTo>
                      <a:pt x="2049354" y="39981"/>
                    </a:lnTo>
                    <a:lnTo>
                      <a:pt x="2038989" y="42943"/>
                    </a:lnTo>
                    <a:lnTo>
                      <a:pt x="2028623" y="47385"/>
                    </a:lnTo>
                    <a:lnTo>
                      <a:pt x="2021220" y="54789"/>
                    </a:lnTo>
                    <a:lnTo>
                      <a:pt x="2013816" y="62192"/>
                    </a:lnTo>
                    <a:lnTo>
                      <a:pt x="2009374" y="72558"/>
                    </a:lnTo>
                    <a:lnTo>
                      <a:pt x="2006412" y="82923"/>
                    </a:lnTo>
                    <a:lnTo>
                      <a:pt x="2006412" y="94769"/>
                    </a:lnTo>
                    <a:lnTo>
                      <a:pt x="2004932" y="109576"/>
                    </a:lnTo>
                    <a:lnTo>
                      <a:pt x="2004932" y="124384"/>
                    </a:lnTo>
                    <a:lnTo>
                      <a:pt x="1994566" y="152518"/>
                    </a:lnTo>
                    <a:lnTo>
                      <a:pt x="1982720" y="177691"/>
                    </a:lnTo>
                    <a:lnTo>
                      <a:pt x="1961990" y="199902"/>
                    </a:lnTo>
                    <a:lnTo>
                      <a:pt x="1939778" y="217671"/>
                    </a:lnTo>
                    <a:lnTo>
                      <a:pt x="1914606" y="232478"/>
                    </a:lnTo>
                    <a:lnTo>
                      <a:pt x="1887952" y="239882"/>
                    </a:lnTo>
                    <a:lnTo>
                      <a:pt x="1873145" y="241363"/>
                    </a:lnTo>
                    <a:lnTo>
                      <a:pt x="1856857" y="241363"/>
                    </a:lnTo>
                    <a:lnTo>
                      <a:pt x="756662" y="241363"/>
                    </a:lnTo>
                    <a:lnTo>
                      <a:pt x="741854" y="241363"/>
                    </a:lnTo>
                    <a:lnTo>
                      <a:pt x="727047" y="239882"/>
                    </a:lnTo>
                    <a:lnTo>
                      <a:pt x="698912" y="232478"/>
                    </a:lnTo>
                    <a:lnTo>
                      <a:pt x="673740" y="217671"/>
                    </a:lnTo>
                    <a:lnTo>
                      <a:pt x="651528" y="199902"/>
                    </a:lnTo>
                    <a:lnTo>
                      <a:pt x="633759" y="177691"/>
                    </a:lnTo>
                    <a:lnTo>
                      <a:pt x="618952" y="152518"/>
                    </a:lnTo>
                    <a:lnTo>
                      <a:pt x="611548" y="124384"/>
                    </a:lnTo>
                    <a:lnTo>
                      <a:pt x="610068" y="109576"/>
                    </a:lnTo>
                    <a:lnTo>
                      <a:pt x="610068" y="94769"/>
                    </a:lnTo>
                    <a:lnTo>
                      <a:pt x="607106" y="82923"/>
                    </a:lnTo>
                    <a:lnTo>
                      <a:pt x="604145" y="72558"/>
                    </a:lnTo>
                    <a:lnTo>
                      <a:pt x="599702" y="62192"/>
                    </a:lnTo>
                    <a:lnTo>
                      <a:pt x="592299" y="54789"/>
                    </a:lnTo>
                    <a:lnTo>
                      <a:pt x="584895" y="47385"/>
                    </a:lnTo>
                    <a:lnTo>
                      <a:pt x="574530" y="42943"/>
                    </a:lnTo>
                    <a:lnTo>
                      <a:pt x="564164" y="39981"/>
                    </a:lnTo>
                    <a:lnTo>
                      <a:pt x="555280" y="39981"/>
                    </a:lnTo>
                    <a:lnTo>
                      <a:pt x="340571" y="39981"/>
                    </a:lnTo>
                    <a:close/>
                    <a:moveTo>
                      <a:pt x="315399" y="0"/>
                    </a:moveTo>
                    <a:lnTo>
                      <a:pt x="350937" y="0"/>
                    </a:lnTo>
                    <a:lnTo>
                      <a:pt x="2264063" y="0"/>
                    </a:lnTo>
                    <a:lnTo>
                      <a:pt x="2301082" y="0"/>
                    </a:lnTo>
                    <a:lnTo>
                      <a:pt x="2335139" y="5923"/>
                    </a:lnTo>
                    <a:lnTo>
                      <a:pt x="2367715" y="14808"/>
                    </a:lnTo>
                    <a:lnTo>
                      <a:pt x="2400292" y="28134"/>
                    </a:lnTo>
                    <a:lnTo>
                      <a:pt x="2429906" y="42942"/>
                    </a:lnTo>
                    <a:lnTo>
                      <a:pt x="2461002" y="60711"/>
                    </a:lnTo>
                    <a:lnTo>
                      <a:pt x="2487656" y="79960"/>
                    </a:lnTo>
                    <a:lnTo>
                      <a:pt x="2512828" y="102172"/>
                    </a:lnTo>
                    <a:lnTo>
                      <a:pt x="2535040" y="127344"/>
                    </a:lnTo>
                    <a:lnTo>
                      <a:pt x="2554289" y="155479"/>
                    </a:lnTo>
                    <a:lnTo>
                      <a:pt x="2572058" y="182132"/>
                    </a:lnTo>
                    <a:lnTo>
                      <a:pt x="2586866" y="214708"/>
                    </a:lnTo>
                    <a:lnTo>
                      <a:pt x="2600192" y="244323"/>
                    </a:lnTo>
                    <a:lnTo>
                      <a:pt x="2607596" y="279861"/>
                    </a:lnTo>
                    <a:lnTo>
                      <a:pt x="2612038" y="313918"/>
                    </a:lnTo>
                    <a:lnTo>
                      <a:pt x="2615000" y="349456"/>
                    </a:lnTo>
                    <a:lnTo>
                      <a:pt x="2615000" y="5161883"/>
                    </a:lnTo>
                    <a:lnTo>
                      <a:pt x="2612038" y="5195940"/>
                    </a:lnTo>
                    <a:lnTo>
                      <a:pt x="2607596" y="5231478"/>
                    </a:lnTo>
                    <a:lnTo>
                      <a:pt x="2600192" y="5264054"/>
                    </a:lnTo>
                    <a:lnTo>
                      <a:pt x="2586866" y="5296631"/>
                    </a:lnTo>
                    <a:lnTo>
                      <a:pt x="2572058" y="5329207"/>
                    </a:lnTo>
                    <a:lnTo>
                      <a:pt x="2554289" y="5355861"/>
                    </a:lnTo>
                    <a:lnTo>
                      <a:pt x="2535040" y="5383995"/>
                    </a:lnTo>
                    <a:lnTo>
                      <a:pt x="2512828" y="5407687"/>
                    </a:lnTo>
                    <a:lnTo>
                      <a:pt x="2487656" y="5431379"/>
                    </a:lnTo>
                    <a:lnTo>
                      <a:pt x="2461002" y="5450628"/>
                    </a:lnTo>
                    <a:lnTo>
                      <a:pt x="2429906" y="5468397"/>
                    </a:lnTo>
                    <a:lnTo>
                      <a:pt x="2400292" y="5483205"/>
                    </a:lnTo>
                    <a:lnTo>
                      <a:pt x="2367715" y="5495051"/>
                    </a:lnTo>
                    <a:lnTo>
                      <a:pt x="2335139" y="5502455"/>
                    </a:lnTo>
                    <a:lnTo>
                      <a:pt x="2301082" y="5508378"/>
                    </a:lnTo>
                    <a:lnTo>
                      <a:pt x="2264063" y="5509858"/>
                    </a:lnTo>
                    <a:lnTo>
                      <a:pt x="350937" y="5509858"/>
                    </a:lnTo>
                    <a:lnTo>
                      <a:pt x="315399" y="5508378"/>
                    </a:lnTo>
                    <a:lnTo>
                      <a:pt x="281342" y="5502455"/>
                    </a:lnTo>
                    <a:lnTo>
                      <a:pt x="245804" y="5495051"/>
                    </a:lnTo>
                    <a:lnTo>
                      <a:pt x="213228" y="5483205"/>
                    </a:lnTo>
                    <a:lnTo>
                      <a:pt x="183613" y="5468397"/>
                    </a:lnTo>
                    <a:lnTo>
                      <a:pt x="153998" y="5450628"/>
                    </a:lnTo>
                    <a:lnTo>
                      <a:pt x="128825" y="5431379"/>
                    </a:lnTo>
                    <a:lnTo>
                      <a:pt x="103653" y="5407687"/>
                    </a:lnTo>
                    <a:lnTo>
                      <a:pt x="78480" y="5383995"/>
                    </a:lnTo>
                    <a:lnTo>
                      <a:pt x="59230" y="5355861"/>
                    </a:lnTo>
                    <a:lnTo>
                      <a:pt x="41461" y="5329207"/>
                    </a:lnTo>
                    <a:lnTo>
                      <a:pt x="26654" y="5296631"/>
                    </a:lnTo>
                    <a:lnTo>
                      <a:pt x="16288" y="5264054"/>
                    </a:lnTo>
                    <a:lnTo>
                      <a:pt x="7404" y="5231478"/>
                    </a:lnTo>
                    <a:lnTo>
                      <a:pt x="1481" y="5195940"/>
                    </a:lnTo>
                    <a:lnTo>
                      <a:pt x="0" y="5161883"/>
                    </a:lnTo>
                    <a:lnTo>
                      <a:pt x="0" y="349456"/>
                    </a:lnTo>
                    <a:lnTo>
                      <a:pt x="1481" y="313918"/>
                    </a:lnTo>
                    <a:lnTo>
                      <a:pt x="7404" y="279861"/>
                    </a:lnTo>
                    <a:lnTo>
                      <a:pt x="16288" y="244323"/>
                    </a:lnTo>
                    <a:lnTo>
                      <a:pt x="26654" y="214708"/>
                    </a:lnTo>
                    <a:lnTo>
                      <a:pt x="41461" y="182132"/>
                    </a:lnTo>
                    <a:lnTo>
                      <a:pt x="59230" y="155479"/>
                    </a:lnTo>
                    <a:lnTo>
                      <a:pt x="78480" y="127344"/>
                    </a:lnTo>
                    <a:lnTo>
                      <a:pt x="103653" y="102172"/>
                    </a:lnTo>
                    <a:lnTo>
                      <a:pt x="128825" y="79960"/>
                    </a:lnTo>
                    <a:lnTo>
                      <a:pt x="153998" y="60711"/>
                    </a:lnTo>
                    <a:lnTo>
                      <a:pt x="183613" y="42942"/>
                    </a:lnTo>
                    <a:lnTo>
                      <a:pt x="213228" y="28134"/>
                    </a:lnTo>
                    <a:lnTo>
                      <a:pt x="245804" y="14808"/>
                    </a:lnTo>
                    <a:lnTo>
                      <a:pt x="281342" y="5923"/>
                    </a:lnTo>
                    <a:close/>
                  </a:path>
                </a:pathLst>
              </a:custGeom>
              <a:solidFill>
                <a:srgbClr val="0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72" name="Freeform 19">
                <a:extLst>
                  <a:ext uri="{FF2B5EF4-FFF2-40B4-BE49-F238E27FC236}">
                    <a16:creationId xmlns:a16="http://schemas.microsoft.com/office/drawing/2014/main" id="{286061D0-25A9-4B6A-A1AA-528EE2B3CF80}"/>
                  </a:ext>
                </a:extLst>
              </p:cNvPr>
              <p:cNvSpPr>
                <a:spLocks/>
              </p:cNvSpPr>
              <p:nvPr/>
            </p:nvSpPr>
            <p:spPr bwMode="auto">
              <a:xfrm>
                <a:off x="8086696" y="764397"/>
                <a:ext cx="347976" cy="37019"/>
              </a:xfrm>
              <a:custGeom>
                <a:avLst/>
                <a:gdLst>
                  <a:gd name="T0" fmla="*/ 222 w 235"/>
                  <a:gd name="T1" fmla="*/ 25 h 25"/>
                  <a:gd name="T2" fmla="*/ 11 w 235"/>
                  <a:gd name="T3" fmla="*/ 25 h 25"/>
                  <a:gd name="T4" fmla="*/ 11 w 235"/>
                  <a:gd name="T5" fmla="*/ 25 h 25"/>
                  <a:gd name="T6" fmla="*/ 8 w 235"/>
                  <a:gd name="T7" fmla="*/ 23 h 25"/>
                  <a:gd name="T8" fmla="*/ 3 w 235"/>
                  <a:gd name="T9" fmla="*/ 22 h 25"/>
                  <a:gd name="T10" fmla="*/ 1 w 235"/>
                  <a:gd name="T11" fmla="*/ 17 h 25"/>
                  <a:gd name="T12" fmla="*/ 0 w 235"/>
                  <a:gd name="T13" fmla="*/ 12 h 25"/>
                  <a:gd name="T14" fmla="*/ 0 w 235"/>
                  <a:gd name="T15" fmla="*/ 12 h 25"/>
                  <a:gd name="T16" fmla="*/ 0 w 235"/>
                  <a:gd name="T17" fmla="*/ 12 h 25"/>
                  <a:gd name="T18" fmla="*/ 1 w 235"/>
                  <a:gd name="T19" fmla="*/ 8 h 25"/>
                  <a:gd name="T20" fmla="*/ 3 w 235"/>
                  <a:gd name="T21" fmla="*/ 3 h 25"/>
                  <a:gd name="T22" fmla="*/ 8 w 235"/>
                  <a:gd name="T23" fmla="*/ 2 h 25"/>
                  <a:gd name="T24" fmla="*/ 11 w 235"/>
                  <a:gd name="T25" fmla="*/ 0 h 25"/>
                  <a:gd name="T26" fmla="*/ 222 w 235"/>
                  <a:gd name="T27" fmla="*/ 0 h 25"/>
                  <a:gd name="T28" fmla="*/ 222 w 235"/>
                  <a:gd name="T29" fmla="*/ 0 h 25"/>
                  <a:gd name="T30" fmla="*/ 227 w 235"/>
                  <a:gd name="T31" fmla="*/ 2 h 25"/>
                  <a:gd name="T32" fmla="*/ 232 w 235"/>
                  <a:gd name="T33" fmla="*/ 3 h 25"/>
                  <a:gd name="T34" fmla="*/ 234 w 235"/>
                  <a:gd name="T35" fmla="*/ 8 h 25"/>
                  <a:gd name="T36" fmla="*/ 235 w 235"/>
                  <a:gd name="T37" fmla="*/ 12 h 25"/>
                  <a:gd name="T38" fmla="*/ 235 w 235"/>
                  <a:gd name="T39" fmla="*/ 12 h 25"/>
                  <a:gd name="T40" fmla="*/ 235 w 235"/>
                  <a:gd name="T41" fmla="*/ 12 h 25"/>
                  <a:gd name="T42" fmla="*/ 234 w 235"/>
                  <a:gd name="T43" fmla="*/ 17 h 25"/>
                  <a:gd name="T44" fmla="*/ 232 w 235"/>
                  <a:gd name="T45" fmla="*/ 22 h 25"/>
                  <a:gd name="T46" fmla="*/ 227 w 235"/>
                  <a:gd name="T47" fmla="*/ 23 h 25"/>
                  <a:gd name="T48" fmla="*/ 222 w 235"/>
                  <a:gd name="T49" fmla="*/ 25 h 25"/>
                  <a:gd name="T50" fmla="*/ 222 w 235"/>
                  <a:gd name="T51" fmla="*/ 25 h 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235" h="25">
                    <a:moveTo>
                      <a:pt x="222" y="25"/>
                    </a:moveTo>
                    <a:lnTo>
                      <a:pt x="11" y="25"/>
                    </a:lnTo>
                    <a:lnTo>
                      <a:pt x="11" y="25"/>
                    </a:lnTo>
                    <a:lnTo>
                      <a:pt x="8" y="23"/>
                    </a:lnTo>
                    <a:lnTo>
                      <a:pt x="3" y="22"/>
                    </a:lnTo>
                    <a:lnTo>
                      <a:pt x="1" y="17"/>
                    </a:lnTo>
                    <a:lnTo>
                      <a:pt x="0" y="12"/>
                    </a:lnTo>
                    <a:lnTo>
                      <a:pt x="0" y="12"/>
                    </a:lnTo>
                    <a:lnTo>
                      <a:pt x="0" y="12"/>
                    </a:lnTo>
                    <a:lnTo>
                      <a:pt x="1" y="8"/>
                    </a:lnTo>
                    <a:lnTo>
                      <a:pt x="3" y="3"/>
                    </a:lnTo>
                    <a:lnTo>
                      <a:pt x="8" y="2"/>
                    </a:lnTo>
                    <a:lnTo>
                      <a:pt x="11" y="0"/>
                    </a:lnTo>
                    <a:lnTo>
                      <a:pt x="222" y="0"/>
                    </a:lnTo>
                    <a:lnTo>
                      <a:pt x="222" y="0"/>
                    </a:lnTo>
                    <a:lnTo>
                      <a:pt x="227" y="2"/>
                    </a:lnTo>
                    <a:lnTo>
                      <a:pt x="232" y="3"/>
                    </a:lnTo>
                    <a:lnTo>
                      <a:pt x="234" y="8"/>
                    </a:lnTo>
                    <a:lnTo>
                      <a:pt x="235" y="12"/>
                    </a:lnTo>
                    <a:lnTo>
                      <a:pt x="235" y="12"/>
                    </a:lnTo>
                    <a:lnTo>
                      <a:pt x="235" y="12"/>
                    </a:lnTo>
                    <a:lnTo>
                      <a:pt x="234" y="17"/>
                    </a:lnTo>
                    <a:lnTo>
                      <a:pt x="232" y="22"/>
                    </a:lnTo>
                    <a:lnTo>
                      <a:pt x="227" y="23"/>
                    </a:lnTo>
                    <a:lnTo>
                      <a:pt x="222" y="25"/>
                    </a:lnTo>
                    <a:lnTo>
                      <a:pt x="222" y="25"/>
                    </a:lnTo>
                    <a:close/>
                  </a:path>
                </a:pathLst>
              </a:custGeom>
              <a:solidFill>
                <a:srgbClr val="17101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3" name="Freeform 20">
                <a:extLst>
                  <a:ext uri="{FF2B5EF4-FFF2-40B4-BE49-F238E27FC236}">
                    <a16:creationId xmlns:a16="http://schemas.microsoft.com/office/drawing/2014/main" id="{0A7483AF-1D3D-4414-87F7-9012720569E3}"/>
                  </a:ext>
                </a:extLst>
              </p:cNvPr>
              <p:cNvSpPr>
                <a:spLocks/>
              </p:cNvSpPr>
              <p:nvPr/>
            </p:nvSpPr>
            <p:spPr bwMode="auto">
              <a:xfrm>
                <a:off x="8517594" y="742185"/>
                <a:ext cx="81442" cy="81442"/>
              </a:xfrm>
              <a:custGeom>
                <a:avLst/>
                <a:gdLst>
                  <a:gd name="T0" fmla="*/ 55 w 55"/>
                  <a:gd name="T1" fmla="*/ 27 h 55"/>
                  <a:gd name="T2" fmla="*/ 55 w 55"/>
                  <a:gd name="T3" fmla="*/ 27 h 55"/>
                  <a:gd name="T4" fmla="*/ 54 w 55"/>
                  <a:gd name="T5" fmla="*/ 33 h 55"/>
                  <a:gd name="T6" fmla="*/ 52 w 55"/>
                  <a:gd name="T7" fmla="*/ 38 h 55"/>
                  <a:gd name="T8" fmla="*/ 50 w 55"/>
                  <a:gd name="T9" fmla="*/ 42 h 55"/>
                  <a:gd name="T10" fmla="*/ 47 w 55"/>
                  <a:gd name="T11" fmla="*/ 47 h 55"/>
                  <a:gd name="T12" fmla="*/ 42 w 55"/>
                  <a:gd name="T13" fmla="*/ 50 h 55"/>
                  <a:gd name="T14" fmla="*/ 38 w 55"/>
                  <a:gd name="T15" fmla="*/ 52 h 55"/>
                  <a:gd name="T16" fmla="*/ 33 w 55"/>
                  <a:gd name="T17" fmla="*/ 54 h 55"/>
                  <a:gd name="T18" fmla="*/ 27 w 55"/>
                  <a:gd name="T19" fmla="*/ 55 h 55"/>
                  <a:gd name="T20" fmla="*/ 27 w 55"/>
                  <a:gd name="T21" fmla="*/ 55 h 55"/>
                  <a:gd name="T22" fmla="*/ 22 w 55"/>
                  <a:gd name="T23" fmla="*/ 54 h 55"/>
                  <a:gd name="T24" fmla="*/ 17 w 55"/>
                  <a:gd name="T25" fmla="*/ 52 h 55"/>
                  <a:gd name="T26" fmla="*/ 11 w 55"/>
                  <a:gd name="T27" fmla="*/ 50 h 55"/>
                  <a:gd name="T28" fmla="*/ 8 w 55"/>
                  <a:gd name="T29" fmla="*/ 47 h 55"/>
                  <a:gd name="T30" fmla="*/ 5 w 55"/>
                  <a:gd name="T31" fmla="*/ 42 h 55"/>
                  <a:gd name="T32" fmla="*/ 3 w 55"/>
                  <a:gd name="T33" fmla="*/ 38 h 55"/>
                  <a:gd name="T34" fmla="*/ 1 w 55"/>
                  <a:gd name="T35" fmla="*/ 33 h 55"/>
                  <a:gd name="T36" fmla="*/ 0 w 55"/>
                  <a:gd name="T37" fmla="*/ 27 h 55"/>
                  <a:gd name="T38" fmla="*/ 0 w 55"/>
                  <a:gd name="T39" fmla="*/ 27 h 55"/>
                  <a:gd name="T40" fmla="*/ 1 w 55"/>
                  <a:gd name="T41" fmla="*/ 22 h 55"/>
                  <a:gd name="T42" fmla="*/ 3 w 55"/>
                  <a:gd name="T43" fmla="*/ 17 h 55"/>
                  <a:gd name="T44" fmla="*/ 5 w 55"/>
                  <a:gd name="T45" fmla="*/ 11 h 55"/>
                  <a:gd name="T46" fmla="*/ 8 w 55"/>
                  <a:gd name="T47" fmla="*/ 8 h 55"/>
                  <a:gd name="T48" fmla="*/ 11 w 55"/>
                  <a:gd name="T49" fmla="*/ 5 h 55"/>
                  <a:gd name="T50" fmla="*/ 17 w 55"/>
                  <a:gd name="T51" fmla="*/ 3 h 55"/>
                  <a:gd name="T52" fmla="*/ 22 w 55"/>
                  <a:gd name="T53" fmla="*/ 1 h 55"/>
                  <a:gd name="T54" fmla="*/ 27 w 55"/>
                  <a:gd name="T55" fmla="*/ 0 h 55"/>
                  <a:gd name="T56" fmla="*/ 27 w 55"/>
                  <a:gd name="T57" fmla="*/ 0 h 55"/>
                  <a:gd name="T58" fmla="*/ 33 w 55"/>
                  <a:gd name="T59" fmla="*/ 1 h 55"/>
                  <a:gd name="T60" fmla="*/ 38 w 55"/>
                  <a:gd name="T61" fmla="*/ 3 h 55"/>
                  <a:gd name="T62" fmla="*/ 42 w 55"/>
                  <a:gd name="T63" fmla="*/ 5 h 55"/>
                  <a:gd name="T64" fmla="*/ 47 w 55"/>
                  <a:gd name="T65" fmla="*/ 8 h 55"/>
                  <a:gd name="T66" fmla="*/ 50 w 55"/>
                  <a:gd name="T67" fmla="*/ 11 h 55"/>
                  <a:gd name="T68" fmla="*/ 52 w 55"/>
                  <a:gd name="T69" fmla="*/ 17 h 55"/>
                  <a:gd name="T70" fmla="*/ 54 w 55"/>
                  <a:gd name="T71" fmla="*/ 22 h 55"/>
                  <a:gd name="T72" fmla="*/ 55 w 55"/>
                  <a:gd name="T73" fmla="*/ 27 h 55"/>
                  <a:gd name="T74" fmla="*/ 55 w 55"/>
                  <a:gd name="T75" fmla="*/ 27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55" h="55">
                    <a:moveTo>
                      <a:pt x="55" y="27"/>
                    </a:moveTo>
                    <a:lnTo>
                      <a:pt x="55" y="27"/>
                    </a:lnTo>
                    <a:lnTo>
                      <a:pt x="54" y="33"/>
                    </a:lnTo>
                    <a:lnTo>
                      <a:pt x="52" y="38"/>
                    </a:lnTo>
                    <a:lnTo>
                      <a:pt x="50" y="42"/>
                    </a:lnTo>
                    <a:lnTo>
                      <a:pt x="47" y="47"/>
                    </a:lnTo>
                    <a:lnTo>
                      <a:pt x="42" y="50"/>
                    </a:lnTo>
                    <a:lnTo>
                      <a:pt x="38" y="52"/>
                    </a:lnTo>
                    <a:lnTo>
                      <a:pt x="33" y="54"/>
                    </a:lnTo>
                    <a:lnTo>
                      <a:pt x="27" y="55"/>
                    </a:lnTo>
                    <a:lnTo>
                      <a:pt x="27" y="55"/>
                    </a:lnTo>
                    <a:lnTo>
                      <a:pt x="22" y="54"/>
                    </a:lnTo>
                    <a:lnTo>
                      <a:pt x="17" y="52"/>
                    </a:lnTo>
                    <a:lnTo>
                      <a:pt x="11" y="50"/>
                    </a:lnTo>
                    <a:lnTo>
                      <a:pt x="8" y="47"/>
                    </a:lnTo>
                    <a:lnTo>
                      <a:pt x="5" y="42"/>
                    </a:lnTo>
                    <a:lnTo>
                      <a:pt x="3" y="38"/>
                    </a:lnTo>
                    <a:lnTo>
                      <a:pt x="1" y="33"/>
                    </a:lnTo>
                    <a:lnTo>
                      <a:pt x="0" y="27"/>
                    </a:lnTo>
                    <a:lnTo>
                      <a:pt x="0" y="27"/>
                    </a:lnTo>
                    <a:lnTo>
                      <a:pt x="1" y="22"/>
                    </a:lnTo>
                    <a:lnTo>
                      <a:pt x="3" y="17"/>
                    </a:lnTo>
                    <a:lnTo>
                      <a:pt x="5" y="11"/>
                    </a:lnTo>
                    <a:lnTo>
                      <a:pt x="8" y="8"/>
                    </a:lnTo>
                    <a:lnTo>
                      <a:pt x="11" y="5"/>
                    </a:lnTo>
                    <a:lnTo>
                      <a:pt x="17" y="3"/>
                    </a:lnTo>
                    <a:lnTo>
                      <a:pt x="22" y="1"/>
                    </a:lnTo>
                    <a:lnTo>
                      <a:pt x="27" y="0"/>
                    </a:lnTo>
                    <a:lnTo>
                      <a:pt x="27" y="0"/>
                    </a:lnTo>
                    <a:lnTo>
                      <a:pt x="33" y="1"/>
                    </a:lnTo>
                    <a:lnTo>
                      <a:pt x="38" y="3"/>
                    </a:lnTo>
                    <a:lnTo>
                      <a:pt x="42" y="5"/>
                    </a:lnTo>
                    <a:lnTo>
                      <a:pt x="47" y="8"/>
                    </a:lnTo>
                    <a:lnTo>
                      <a:pt x="50" y="11"/>
                    </a:lnTo>
                    <a:lnTo>
                      <a:pt x="52" y="17"/>
                    </a:lnTo>
                    <a:lnTo>
                      <a:pt x="54" y="22"/>
                    </a:lnTo>
                    <a:lnTo>
                      <a:pt x="55" y="27"/>
                    </a:lnTo>
                    <a:lnTo>
                      <a:pt x="55" y="27"/>
                    </a:lnTo>
                    <a:close/>
                  </a:path>
                </a:pathLst>
              </a:custGeom>
              <a:solidFill>
                <a:srgbClr val="12141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4" name="Freeform 21">
                <a:extLst>
                  <a:ext uri="{FF2B5EF4-FFF2-40B4-BE49-F238E27FC236}">
                    <a16:creationId xmlns:a16="http://schemas.microsoft.com/office/drawing/2014/main" id="{674287A4-54B3-4990-9846-1075611BE880}"/>
                  </a:ext>
                </a:extLst>
              </p:cNvPr>
              <p:cNvSpPr>
                <a:spLocks/>
              </p:cNvSpPr>
              <p:nvPr/>
            </p:nvSpPr>
            <p:spPr bwMode="auto">
              <a:xfrm>
                <a:off x="8564978" y="761435"/>
                <a:ext cx="26653" cy="29615"/>
              </a:xfrm>
              <a:custGeom>
                <a:avLst/>
                <a:gdLst>
                  <a:gd name="T0" fmla="*/ 18 w 18"/>
                  <a:gd name="T1" fmla="*/ 10 h 20"/>
                  <a:gd name="T2" fmla="*/ 18 w 18"/>
                  <a:gd name="T3" fmla="*/ 10 h 20"/>
                  <a:gd name="T4" fmla="*/ 18 w 18"/>
                  <a:gd name="T5" fmla="*/ 14 h 20"/>
                  <a:gd name="T6" fmla="*/ 16 w 18"/>
                  <a:gd name="T7" fmla="*/ 17 h 20"/>
                  <a:gd name="T8" fmla="*/ 13 w 18"/>
                  <a:gd name="T9" fmla="*/ 19 h 20"/>
                  <a:gd name="T10" fmla="*/ 10 w 18"/>
                  <a:gd name="T11" fmla="*/ 20 h 20"/>
                  <a:gd name="T12" fmla="*/ 10 w 18"/>
                  <a:gd name="T13" fmla="*/ 20 h 20"/>
                  <a:gd name="T14" fmla="*/ 5 w 18"/>
                  <a:gd name="T15" fmla="*/ 19 h 20"/>
                  <a:gd name="T16" fmla="*/ 3 w 18"/>
                  <a:gd name="T17" fmla="*/ 17 h 20"/>
                  <a:gd name="T18" fmla="*/ 0 w 18"/>
                  <a:gd name="T19" fmla="*/ 14 h 20"/>
                  <a:gd name="T20" fmla="*/ 0 w 18"/>
                  <a:gd name="T21" fmla="*/ 10 h 20"/>
                  <a:gd name="T22" fmla="*/ 0 w 18"/>
                  <a:gd name="T23" fmla="*/ 10 h 20"/>
                  <a:gd name="T24" fmla="*/ 0 w 18"/>
                  <a:gd name="T25" fmla="*/ 7 h 20"/>
                  <a:gd name="T26" fmla="*/ 3 w 18"/>
                  <a:gd name="T27" fmla="*/ 4 h 20"/>
                  <a:gd name="T28" fmla="*/ 5 w 18"/>
                  <a:gd name="T29" fmla="*/ 2 h 20"/>
                  <a:gd name="T30" fmla="*/ 10 w 18"/>
                  <a:gd name="T31" fmla="*/ 0 h 20"/>
                  <a:gd name="T32" fmla="*/ 10 w 18"/>
                  <a:gd name="T33" fmla="*/ 0 h 20"/>
                  <a:gd name="T34" fmla="*/ 13 w 18"/>
                  <a:gd name="T35" fmla="*/ 2 h 20"/>
                  <a:gd name="T36" fmla="*/ 16 w 18"/>
                  <a:gd name="T37" fmla="*/ 4 h 20"/>
                  <a:gd name="T38" fmla="*/ 18 w 18"/>
                  <a:gd name="T39" fmla="*/ 7 h 20"/>
                  <a:gd name="T40" fmla="*/ 18 w 18"/>
                  <a:gd name="T41" fmla="*/ 10 h 20"/>
                  <a:gd name="T42" fmla="*/ 18 w 18"/>
                  <a:gd name="T43" fmla="*/ 10 h 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8" h="20">
                    <a:moveTo>
                      <a:pt x="18" y="10"/>
                    </a:moveTo>
                    <a:lnTo>
                      <a:pt x="18" y="10"/>
                    </a:lnTo>
                    <a:lnTo>
                      <a:pt x="18" y="14"/>
                    </a:lnTo>
                    <a:lnTo>
                      <a:pt x="16" y="17"/>
                    </a:lnTo>
                    <a:lnTo>
                      <a:pt x="13" y="19"/>
                    </a:lnTo>
                    <a:lnTo>
                      <a:pt x="10" y="20"/>
                    </a:lnTo>
                    <a:lnTo>
                      <a:pt x="10" y="20"/>
                    </a:lnTo>
                    <a:lnTo>
                      <a:pt x="5" y="19"/>
                    </a:lnTo>
                    <a:lnTo>
                      <a:pt x="3" y="17"/>
                    </a:lnTo>
                    <a:lnTo>
                      <a:pt x="0" y="14"/>
                    </a:lnTo>
                    <a:lnTo>
                      <a:pt x="0" y="10"/>
                    </a:lnTo>
                    <a:lnTo>
                      <a:pt x="0" y="10"/>
                    </a:lnTo>
                    <a:lnTo>
                      <a:pt x="0" y="7"/>
                    </a:lnTo>
                    <a:lnTo>
                      <a:pt x="3" y="4"/>
                    </a:lnTo>
                    <a:lnTo>
                      <a:pt x="5" y="2"/>
                    </a:lnTo>
                    <a:lnTo>
                      <a:pt x="10" y="0"/>
                    </a:lnTo>
                    <a:lnTo>
                      <a:pt x="10" y="0"/>
                    </a:lnTo>
                    <a:lnTo>
                      <a:pt x="13" y="2"/>
                    </a:lnTo>
                    <a:lnTo>
                      <a:pt x="16" y="4"/>
                    </a:lnTo>
                    <a:lnTo>
                      <a:pt x="18" y="7"/>
                    </a:lnTo>
                    <a:lnTo>
                      <a:pt x="18" y="10"/>
                    </a:lnTo>
                    <a:lnTo>
                      <a:pt x="18" y="10"/>
                    </a:lnTo>
                    <a:close/>
                  </a:path>
                </a:pathLst>
              </a:custGeom>
              <a:solidFill>
                <a:srgbClr val="1E273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5" name="Freeform 22">
                <a:extLst>
                  <a:ext uri="{FF2B5EF4-FFF2-40B4-BE49-F238E27FC236}">
                    <a16:creationId xmlns:a16="http://schemas.microsoft.com/office/drawing/2014/main" id="{EA637780-F294-46BA-9BAC-F5A0CA7CE43D}"/>
                  </a:ext>
                </a:extLst>
              </p:cNvPr>
              <p:cNvSpPr>
                <a:spLocks/>
              </p:cNvSpPr>
              <p:nvPr/>
            </p:nvSpPr>
            <p:spPr bwMode="auto">
              <a:xfrm>
                <a:off x="8562017" y="764397"/>
                <a:ext cx="25173" cy="22212"/>
              </a:xfrm>
              <a:custGeom>
                <a:avLst/>
                <a:gdLst>
                  <a:gd name="T0" fmla="*/ 17 w 17"/>
                  <a:gd name="T1" fmla="*/ 8 h 15"/>
                  <a:gd name="T2" fmla="*/ 17 w 17"/>
                  <a:gd name="T3" fmla="*/ 8 h 15"/>
                  <a:gd name="T4" fmla="*/ 17 w 17"/>
                  <a:gd name="T5" fmla="*/ 10 h 15"/>
                  <a:gd name="T6" fmla="*/ 15 w 17"/>
                  <a:gd name="T7" fmla="*/ 13 h 15"/>
                  <a:gd name="T8" fmla="*/ 12 w 17"/>
                  <a:gd name="T9" fmla="*/ 15 h 15"/>
                  <a:gd name="T10" fmla="*/ 8 w 17"/>
                  <a:gd name="T11" fmla="*/ 15 h 15"/>
                  <a:gd name="T12" fmla="*/ 8 w 17"/>
                  <a:gd name="T13" fmla="*/ 15 h 15"/>
                  <a:gd name="T14" fmla="*/ 5 w 17"/>
                  <a:gd name="T15" fmla="*/ 15 h 15"/>
                  <a:gd name="T16" fmla="*/ 3 w 17"/>
                  <a:gd name="T17" fmla="*/ 13 h 15"/>
                  <a:gd name="T18" fmla="*/ 2 w 17"/>
                  <a:gd name="T19" fmla="*/ 10 h 15"/>
                  <a:gd name="T20" fmla="*/ 0 w 17"/>
                  <a:gd name="T21" fmla="*/ 8 h 15"/>
                  <a:gd name="T22" fmla="*/ 0 w 17"/>
                  <a:gd name="T23" fmla="*/ 8 h 15"/>
                  <a:gd name="T24" fmla="*/ 2 w 17"/>
                  <a:gd name="T25" fmla="*/ 5 h 15"/>
                  <a:gd name="T26" fmla="*/ 3 w 17"/>
                  <a:gd name="T27" fmla="*/ 2 h 15"/>
                  <a:gd name="T28" fmla="*/ 5 w 17"/>
                  <a:gd name="T29" fmla="*/ 0 h 15"/>
                  <a:gd name="T30" fmla="*/ 8 w 17"/>
                  <a:gd name="T31" fmla="*/ 0 h 15"/>
                  <a:gd name="T32" fmla="*/ 8 w 17"/>
                  <a:gd name="T33" fmla="*/ 0 h 15"/>
                  <a:gd name="T34" fmla="*/ 12 w 17"/>
                  <a:gd name="T35" fmla="*/ 0 h 15"/>
                  <a:gd name="T36" fmla="*/ 15 w 17"/>
                  <a:gd name="T37" fmla="*/ 2 h 15"/>
                  <a:gd name="T38" fmla="*/ 17 w 17"/>
                  <a:gd name="T39" fmla="*/ 5 h 15"/>
                  <a:gd name="T40" fmla="*/ 17 w 17"/>
                  <a:gd name="T41" fmla="*/ 8 h 15"/>
                  <a:gd name="T42" fmla="*/ 17 w 17"/>
                  <a:gd name="T43" fmla="*/ 8 h 1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7" h="15">
                    <a:moveTo>
                      <a:pt x="17" y="8"/>
                    </a:moveTo>
                    <a:lnTo>
                      <a:pt x="17" y="8"/>
                    </a:lnTo>
                    <a:lnTo>
                      <a:pt x="17" y="10"/>
                    </a:lnTo>
                    <a:lnTo>
                      <a:pt x="15" y="13"/>
                    </a:lnTo>
                    <a:lnTo>
                      <a:pt x="12" y="15"/>
                    </a:lnTo>
                    <a:lnTo>
                      <a:pt x="8" y="15"/>
                    </a:lnTo>
                    <a:lnTo>
                      <a:pt x="8" y="15"/>
                    </a:lnTo>
                    <a:lnTo>
                      <a:pt x="5" y="15"/>
                    </a:lnTo>
                    <a:lnTo>
                      <a:pt x="3" y="13"/>
                    </a:lnTo>
                    <a:lnTo>
                      <a:pt x="2" y="10"/>
                    </a:lnTo>
                    <a:lnTo>
                      <a:pt x="0" y="8"/>
                    </a:lnTo>
                    <a:lnTo>
                      <a:pt x="0" y="8"/>
                    </a:lnTo>
                    <a:lnTo>
                      <a:pt x="2" y="5"/>
                    </a:lnTo>
                    <a:lnTo>
                      <a:pt x="3" y="2"/>
                    </a:lnTo>
                    <a:lnTo>
                      <a:pt x="5" y="0"/>
                    </a:lnTo>
                    <a:lnTo>
                      <a:pt x="8" y="0"/>
                    </a:lnTo>
                    <a:lnTo>
                      <a:pt x="8" y="0"/>
                    </a:lnTo>
                    <a:lnTo>
                      <a:pt x="12" y="0"/>
                    </a:lnTo>
                    <a:lnTo>
                      <a:pt x="15" y="2"/>
                    </a:lnTo>
                    <a:lnTo>
                      <a:pt x="17" y="5"/>
                    </a:lnTo>
                    <a:lnTo>
                      <a:pt x="17" y="8"/>
                    </a:lnTo>
                    <a:lnTo>
                      <a:pt x="17" y="8"/>
                    </a:lnTo>
                    <a:close/>
                  </a:path>
                </a:pathLst>
              </a:custGeom>
              <a:solidFill>
                <a:srgbClr val="2233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6" name="Freeform 23">
                <a:extLst>
                  <a:ext uri="{FF2B5EF4-FFF2-40B4-BE49-F238E27FC236}">
                    <a16:creationId xmlns:a16="http://schemas.microsoft.com/office/drawing/2014/main" id="{7E8551A3-90F1-47BA-9178-0E0558744B37}"/>
                  </a:ext>
                </a:extLst>
              </p:cNvPr>
              <p:cNvSpPr>
                <a:spLocks/>
              </p:cNvSpPr>
              <p:nvPr/>
            </p:nvSpPr>
            <p:spPr bwMode="auto">
              <a:xfrm>
                <a:off x="8566458" y="768839"/>
                <a:ext cx="10366" cy="13327"/>
              </a:xfrm>
              <a:custGeom>
                <a:avLst/>
                <a:gdLst>
                  <a:gd name="T0" fmla="*/ 7 w 7"/>
                  <a:gd name="T1" fmla="*/ 5 h 9"/>
                  <a:gd name="T2" fmla="*/ 7 w 7"/>
                  <a:gd name="T3" fmla="*/ 5 h 9"/>
                  <a:gd name="T4" fmla="*/ 7 w 7"/>
                  <a:gd name="T5" fmla="*/ 7 h 9"/>
                  <a:gd name="T6" fmla="*/ 4 w 7"/>
                  <a:gd name="T7" fmla="*/ 9 h 9"/>
                  <a:gd name="T8" fmla="*/ 4 w 7"/>
                  <a:gd name="T9" fmla="*/ 9 h 9"/>
                  <a:gd name="T10" fmla="*/ 0 w 7"/>
                  <a:gd name="T11" fmla="*/ 7 h 9"/>
                  <a:gd name="T12" fmla="*/ 0 w 7"/>
                  <a:gd name="T13" fmla="*/ 5 h 9"/>
                  <a:gd name="T14" fmla="*/ 0 w 7"/>
                  <a:gd name="T15" fmla="*/ 5 h 9"/>
                  <a:gd name="T16" fmla="*/ 0 w 7"/>
                  <a:gd name="T17" fmla="*/ 2 h 9"/>
                  <a:gd name="T18" fmla="*/ 4 w 7"/>
                  <a:gd name="T19" fmla="*/ 0 h 9"/>
                  <a:gd name="T20" fmla="*/ 4 w 7"/>
                  <a:gd name="T21" fmla="*/ 0 h 9"/>
                  <a:gd name="T22" fmla="*/ 7 w 7"/>
                  <a:gd name="T23" fmla="*/ 2 h 9"/>
                  <a:gd name="T24" fmla="*/ 7 w 7"/>
                  <a:gd name="T25" fmla="*/ 5 h 9"/>
                  <a:gd name="T26" fmla="*/ 7 w 7"/>
                  <a:gd name="T27" fmla="*/ 5 h 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7" h="9">
                    <a:moveTo>
                      <a:pt x="7" y="5"/>
                    </a:moveTo>
                    <a:lnTo>
                      <a:pt x="7" y="5"/>
                    </a:lnTo>
                    <a:lnTo>
                      <a:pt x="7" y="7"/>
                    </a:lnTo>
                    <a:lnTo>
                      <a:pt x="4" y="9"/>
                    </a:lnTo>
                    <a:lnTo>
                      <a:pt x="4" y="9"/>
                    </a:lnTo>
                    <a:lnTo>
                      <a:pt x="0" y="7"/>
                    </a:lnTo>
                    <a:lnTo>
                      <a:pt x="0" y="5"/>
                    </a:lnTo>
                    <a:lnTo>
                      <a:pt x="0" y="5"/>
                    </a:lnTo>
                    <a:lnTo>
                      <a:pt x="0" y="2"/>
                    </a:lnTo>
                    <a:lnTo>
                      <a:pt x="4" y="0"/>
                    </a:lnTo>
                    <a:lnTo>
                      <a:pt x="4" y="0"/>
                    </a:lnTo>
                    <a:lnTo>
                      <a:pt x="7" y="2"/>
                    </a:lnTo>
                    <a:lnTo>
                      <a:pt x="7" y="5"/>
                    </a:lnTo>
                    <a:lnTo>
                      <a:pt x="7" y="5"/>
                    </a:lnTo>
                    <a:close/>
                  </a:path>
                </a:pathLst>
              </a:custGeom>
              <a:solidFill>
                <a:srgbClr val="2F4C6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7" name="Freeform 24">
                <a:extLst>
                  <a:ext uri="{FF2B5EF4-FFF2-40B4-BE49-F238E27FC236}">
                    <a16:creationId xmlns:a16="http://schemas.microsoft.com/office/drawing/2014/main" id="{E5A30F39-22BC-4AE5-BB1C-506EE2AA752E}"/>
                  </a:ext>
                </a:extLst>
              </p:cNvPr>
              <p:cNvSpPr>
                <a:spLocks/>
              </p:cNvSpPr>
              <p:nvPr/>
            </p:nvSpPr>
            <p:spPr bwMode="auto">
              <a:xfrm>
                <a:off x="8529440" y="767359"/>
                <a:ext cx="22212" cy="29615"/>
              </a:xfrm>
              <a:custGeom>
                <a:avLst/>
                <a:gdLst>
                  <a:gd name="T0" fmla="*/ 15 w 15"/>
                  <a:gd name="T1" fmla="*/ 10 h 20"/>
                  <a:gd name="T2" fmla="*/ 15 w 15"/>
                  <a:gd name="T3" fmla="*/ 10 h 20"/>
                  <a:gd name="T4" fmla="*/ 14 w 15"/>
                  <a:gd name="T5" fmla="*/ 13 h 20"/>
                  <a:gd name="T6" fmla="*/ 12 w 15"/>
                  <a:gd name="T7" fmla="*/ 16 h 20"/>
                  <a:gd name="T8" fmla="*/ 10 w 15"/>
                  <a:gd name="T9" fmla="*/ 18 h 20"/>
                  <a:gd name="T10" fmla="*/ 9 w 15"/>
                  <a:gd name="T11" fmla="*/ 20 h 20"/>
                  <a:gd name="T12" fmla="*/ 9 w 15"/>
                  <a:gd name="T13" fmla="*/ 20 h 20"/>
                  <a:gd name="T14" fmla="*/ 5 w 15"/>
                  <a:gd name="T15" fmla="*/ 18 h 20"/>
                  <a:gd name="T16" fmla="*/ 3 w 15"/>
                  <a:gd name="T17" fmla="*/ 16 h 20"/>
                  <a:gd name="T18" fmla="*/ 2 w 15"/>
                  <a:gd name="T19" fmla="*/ 13 h 20"/>
                  <a:gd name="T20" fmla="*/ 0 w 15"/>
                  <a:gd name="T21" fmla="*/ 10 h 20"/>
                  <a:gd name="T22" fmla="*/ 0 w 15"/>
                  <a:gd name="T23" fmla="*/ 10 h 20"/>
                  <a:gd name="T24" fmla="*/ 2 w 15"/>
                  <a:gd name="T25" fmla="*/ 6 h 20"/>
                  <a:gd name="T26" fmla="*/ 3 w 15"/>
                  <a:gd name="T27" fmla="*/ 3 h 20"/>
                  <a:gd name="T28" fmla="*/ 5 w 15"/>
                  <a:gd name="T29" fmla="*/ 1 h 20"/>
                  <a:gd name="T30" fmla="*/ 9 w 15"/>
                  <a:gd name="T31" fmla="*/ 0 h 20"/>
                  <a:gd name="T32" fmla="*/ 9 w 15"/>
                  <a:gd name="T33" fmla="*/ 0 h 20"/>
                  <a:gd name="T34" fmla="*/ 10 w 15"/>
                  <a:gd name="T35" fmla="*/ 1 h 20"/>
                  <a:gd name="T36" fmla="*/ 12 w 15"/>
                  <a:gd name="T37" fmla="*/ 3 h 20"/>
                  <a:gd name="T38" fmla="*/ 14 w 15"/>
                  <a:gd name="T39" fmla="*/ 6 h 20"/>
                  <a:gd name="T40" fmla="*/ 15 w 15"/>
                  <a:gd name="T41" fmla="*/ 10 h 20"/>
                  <a:gd name="T42" fmla="*/ 15 w 15"/>
                  <a:gd name="T43" fmla="*/ 10 h 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15" h="20">
                    <a:moveTo>
                      <a:pt x="15" y="10"/>
                    </a:moveTo>
                    <a:lnTo>
                      <a:pt x="15" y="10"/>
                    </a:lnTo>
                    <a:lnTo>
                      <a:pt x="14" y="13"/>
                    </a:lnTo>
                    <a:lnTo>
                      <a:pt x="12" y="16"/>
                    </a:lnTo>
                    <a:lnTo>
                      <a:pt x="10" y="18"/>
                    </a:lnTo>
                    <a:lnTo>
                      <a:pt x="9" y="20"/>
                    </a:lnTo>
                    <a:lnTo>
                      <a:pt x="9" y="20"/>
                    </a:lnTo>
                    <a:lnTo>
                      <a:pt x="5" y="18"/>
                    </a:lnTo>
                    <a:lnTo>
                      <a:pt x="3" y="16"/>
                    </a:lnTo>
                    <a:lnTo>
                      <a:pt x="2" y="13"/>
                    </a:lnTo>
                    <a:lnTo>
                      <a:pt x="0" y="10"/>
                    </a:lnTo>
                    <a:lnTo>
                      <a:pt x="0" y="10"/>
                    </a:lnTo>
                    <a:lnTo>
                      <a:pt x="2" y="6"/>
                    </a:lnTo>
                    <a:lnTo>
                      <a:pt x="3" y="3"/>
                    </a:lnTo>
                    <a:lnTo>
                      <a:pt x="5" y="1"/>
                    </a:lnTo>
                    <a:lnTo>
                      <a:pt x="9" y="0"/>
                    </a:lnTo>
                    <a:lnTo>
                      <a:pt x="9" y="0"/>
                    </a:lnTo>
                    <a:lnTo>
                      <a:pt x="10" y="1"/>
                    </a:lnTo>
                    <a:lnTo>
                      <a:pt x="12" y="3"/>
                    </a:lnTo>
                    <a:lnTo>
                      <a:pt x="14" y="6"/>
                    </a:lnTo>
                    <a:lnTo>
                      <a:pt x="15" y="10"/>
                    </a:lnTo>
                    <a:lnTo>
                      <a:pt x="15" y="10"/>
                    </a:lnTo>
                    <a:close/>
                  </a:path>
                </a:pathLst>
              </a:custGeom>
              <a:solidFill>
                <a:srgbClr val="1E273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8" name="Freeform 25">
                <a:extLst>
                  <a:ext uri="{FF2B5EF4-FFF2-40B4-BE49-F238E27FC236}">
                    <a16:creationId xmlns:a16="http://schemas.microsoft.com/office/drawing/2014/main" id="{051D31FC-6EE6-410A-9107-C4006D230681}"/>
                  </a:ext>
                </a:extLst>
              </p:cNvPr>
              <p:cNvSpPr>
                <a:spLocks/>
              </p:cNvSpPr>
              <p:nvPr/>
            </p:nvSpPr>
            <p:spPr bwMode="auto">
              <a:xfrm>
                <a:off x="8533882" y="771800"/>
                <a:ext cx="16288" cy="19250"/>
              </a:xfrm>
              <a:custGeom>
                <a:avLst/>
                <a:gdLst>
                  <a:gd name="T0" fmla="*/ 11 w 11"/>
                  <a:gd name="T1" fmla="*/ 7 h 13"/>
                  <a:gd name="T2" fmla="*/ 11 w 11"/>
                  <a:gd name="T3" fmla="*/ 7 h 13"/>
                  <a:gd name="T4" fmla="*/ 9 w 11"/>
                  <a:gd name="T5" fmla="*/ 12 h 13"/>
                  <a:gd name="T6" fmla="*/ 6 w 11"/>
                  <a:gd name="T7" fmla="*/ 13 h 13"/>
                  <a:gd name="T8" fmla="*/ 6 w 11"/>
                  <a:gd name="T9" fmla="*/ 13 h 13"/>
                  <a:gd name="T10" fmla="*/ 2 w 11"/>
                  <a:gd name="T11" fmla="*/ 12 h 13"/>
                  <a:gd name="T12" fmla="*/ 0 w 11"/>
                  <a:gd name="T13" fmla="*/ 7 h 13"/>
                  <a:gd name="T14" fmla="*/ 0 w 11"/>
                  <a:gd name="T15" fmla="*/ 7 h 13"/>
                  <a:gd name="T16" fmla="*/ 2 w 11"/>
                  <a:gd name="T17" fmla="*/ 2 h 13"/>
                  <a:gd name="T18" fmla="*/ 6 w 11"/>
                  <a:gd name="T19" fmla="*/ 0 h 13"/>
                  <a:gd name="T20" fmla="*/ 6 w 11"/>
                  <a:gd name="T21" fmla="*/ 0 h 13"/>
                  <a:gd name="T22" fmla="*/ 9 w 11"/>
                  <a:gd name="T23" fmla="*/ 2 h 13"/>
                  <a:gd name="T24" fmla="*/ 11 w 11"/>
                  <a:gd name="T25" fmla="*/ 7 h 13"/>
                  <a:gd name="T26" fmla="*/ 11 w 11"/>
                  <a:gd name="T27" fmla="*/ 7 h 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11" h="13">
                    <a:moveTo>
                      <a:pt x="11" y="7"/>
                    </a:moveTo>
                    <a:lnTo>
                      <a:pt x="11" y="7"/>
                    </a:lnTo>
                    <a:lnTo>
                      <a:pt x="9" y="12"/>
                    </a:lnTo>
                    <a:lnTo>
                      <a:pt x="6" y="13"/>
                    </a:lnTo>
                    <a:lnTo>
                      <a:pt x="6" y="13"/>
                    </a:lnTo>
                    <a:lnTo>
                      <a:pt x="2" y="12"/>
                    </a:lnTo>
                    <a:lnTo>
                      <a:pt x="0" y="7"/>
                    </a:lnTo>
                    <a:lnTo>
                      <a:pt x="0" y="7"/>
                    </a:lnTo>
                    <a:lnTo>
                      <a:pt x="2" y="2"/>
                    </a:lnTo>
                    <a:lnTo>
                      <a:pt x="6" y="0"/>
                    </a:lnTo>
                    <a:lnTo>
                      <a:pt x="6" y="0"/>
                    </a:lnTo>
                    <a:lnTo>
                      <a:pt x="9" y="2"/>
                    </a:lnTo>
                    <a:lnTo>
                      <a:pt x="11" y="7"/>
                    </a:lnTo>
                    <a:lnTo>
                      <a:pt x="11" y="7"/>
                    </a:lnTo>
                    <a:close/>
                  </a:path>
                </a:pathLst>
              </a:custGeom>
              <a:solidFill>
                <a:srgbClr val="2233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9" name="Freeform 26">
                <a:extLst>
                  <a:ext uri="{FF2B5EF4-FFF2-40B4-BE49-F238E27FC236}">
                    <a16:creationId xmlns:a16="http://schemas.microsoft.com/office/drawing/2014/main" id="{71B1E96F-05CE-47A3-8CD3-4636B62AB7EA}"/>
                  </a:ext>
                </a:extLst>
              </p:cNvPr>
              <p:cNvSpPr>
                <a:spLocks/>
              </p:cNvSpPr>
              <p:nvPr/>
            </p:nvSpPr>
            <p:spPr bwMode="auto">
              <a:xfrm>
                <a:off x="8539805" y="774762"/>
                <a:ext cx="7404" cy="11846"/>
              </a:xfrm>
              <a:custGeom>
                <a:avLst/>
                <a:gdLst>
                  <a:gd name="T0" fmla="*/ 5 w 5"/>
                  <a:gd name="T1" fmla="*/ 5 h 8"/>
                  <a:gd name="T2" fmla="*/ 5 w 5"/>
                  <a:gd name="T3" fmla="*/ 5 h 8"/>
                  <a:gd name="T4" fmla="*/ 5 w 5"/>
                  <a:gd name="T5" fmla="*/ 8 h 8"/>
                  <a:gd name="T6" fmla="*/ 2 w 5"/>
                  <a:gd name="T7" fmla="*/ 8 h 8"/>
                  <a:gd name="T8" fmla="*/ 2 w 5"/>
                  <a:gd name="T9" fmla="*/ 8 h 8"/>
                  <a:gd name="T10" fmla="*/ 0 w 5"/>
                  <a:gd name="T11" fmla="*/ 8 h 8"/>
                  <a:gd name="T12" fmla="*/ 0 w 5"/>
                  <a:gd name="T13" fmla="*/ 5 h 8"/>
                  <a:gd name="T14" fmla="*/ 0 w 5"/>
                  <a:gd name="T15" fmla="*/ 5 h 8"/>
                  <a:gd name="T16" fmla="*/ 0 w 5"/>
                  <a:gd name="T17" fmla="*/ 1 h 8"/>
                  <a:gd name="T18" fmla="*/ 2 w 5"/>
                  <a:gd name="T19" fmla="*/ 0 h 8"/>
                  <a:gd name="T20" fmla="*/ 2 w 5"/>
                  <a:gd name="T21" fmla="*/ 0 h 8"/>
                  <a:gd name="T22" fmla="*/ 5 w 5"/>
                  <a:gd name="T23" fmla="*/ 1 h 8"/>
                  <a:gd name="T24" fmla="*/ 5 w 5"/>
                  <a:gd name="T25" fmla="*/ 5 h 8"/>
                  <a:gd name="T26" fmla="*/ 5 w 5"/>
                  <a:gd name="T27" fmla="*/ 5 h 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5" h="8">
                    <a:moveTo>
                      <a:pt x="5" y="5"/>
                    </a:moveTo>
                    <a:lnTo>
                      <a:pt x="5" y="5"/>
                    </a:lnTo>
                    <a:lnTo>
                      <a:pt x="5" y="8"/>
                    </a:lnTo>
                    <a:lnTo>
                      <a:pt x="2" y="8"/>
                    </a:lnTo>
                    <a:lnTo>
                      <a:pt x="2" y="8"/>
                    </a:lnTo>
                    <a:lnTo>
                      <a:pt x="0" y="8"/>
                    </a:lnTo>
                    <a:lnTo>
                      <a:pt x="0" y="5"/>
                    </a:lnTo>
                    <a:lnTo>
                      <a:pt x="0" y="5"/>
                    </a:lnTo>
                    <a:lnTo>
                      <a:pt x="0" y="1"/>
                    </a:lnTo>
                    <a:lnTo>
                      <a:pt x="2" y="0"/>
                    </a:lnTo>
                    <a:lnTo>
                      <a:pt x="2" y="0"/>
                    </a:lnTo>
                    <a:lnTo>
                      <a:pt x="5" y="1"/>
                    </a:lnTo>
                    <a:lnTo>
                      <a:pt x="5" y="5"/>
                    </a:lnTo>
                    <a:lnTo>
                      <a:pt x="5" y="5"/>
                    </a:lnTo>
                    <a:close/>
                  </a:path>
                </a:pathLst>
              </a:custGeom>
              <a:solidFill>
                <a:srgbClr val="243C58"/>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67" name="Freeform 14">
              <a:extLst>
                <a:ext uri="{FF2B5EF4-FFF2-40B4-BE49-F238E27FC236}">
                  <a16:creationId xmlns:a16="http://schemas.microsoft.com/office/drawing/2014/main" id="{D0686230-8753-47E0-B060-1917A3DDA186}"/>
                </a:ext>
              </a:extLst>
            </p:cNvPr>
            <p:cNvSpPr>
              <a:spLocks/>
            </p:cNvSpPr>
            <p:nvPr/>
          </p:nvSpPr>
          <p:spPr bwMode="auto">
            <a:xfrm>
              <a:off x="6798446" y="1324120"/>
              <a:ext cx="28135" cy="217670"/>
            </a:xfrm>
            <a:custGeom>
              <a:avLst/>
              <a:gdLst>
                <a:gd name="T0" fmla="*/ 8 w 19"/>
                <a:gd name="T1" fmla="*/ 147 h 147"/>
                <a:gd name="T2" fmla="*/ 12 w 19"/>
                <a:gd name="T3" fmla="*/ 147 h 147"/>
                <a:gd name="T4" fmla="*/ 12 w 19"/>
                <a:gd name="T5" fmla="*/ 147 h 147"/>
                <a:gd name="T6" fmla="*/ 13 w 19"/>
                <a:gd name="T7" fmla="*/ 147 h 147"/>
                <a:gd name="T8" fmla="*/ 15 w 19"/>
                <a:gd name="T9" fmla="*/ 145 h 147"/>
                <a:gd name="T10" fmla="*/ 17 w 19"/>
                <a:gd name="T11" fmla="*/ 143 h 147"/>
                <a:gd name="T12" fmla="*/ 19 w 19"/>
                <a:gd name="T13" fmla="*/ 140 h 147"/>
                <a:gd name="T14" fmla="*/ 19 w 19"/>
                <a:gd name="T15" fmla="*/ 7 h 147"/>
                <a:gd name="T16" fmla="*/ 19 w 19"/>
                <a:gd name="T17" fmla="*/ 7 h 147"/>
                <a:gd name="T18" fmla="*/ 17 w 19"/>
                <a:gd name="T19" fmla="*/ 5 h 147"/>
                <a:gd name="T20" fmla="*/ 15 w 19"/>
                <a:gd name="T21" fmla="*/ 4 h 147"/>
                <a:gd name="T22" fmla="*/ 13 w 19"/>
                <a:gd name="T23" fmla="*/ 2 h 147"/>
                <a:gd name="T24" fmla="*/ 12 w 19"/>
                <a:gd name="T25" fmla="*/ 0 h 147"/>
                <a:gd name="T26" fmla="*/ 8 w 19"/>
                <a:gd name="T27" fmla="*/ 0 h 147"/>
                <a:gd name="T28" fmla="*/ 8 w 19"/>
                <a:gd name="T29" fmla="*/ 0 h 147"/>
                <a:gd name="T30" fmla="*/ 5 w 19"/>
                <a:gd name="T31" fmla="*/ 2 h 147"/>
                <a:gd name="T32" fmla="*/ 2 w 19"/>
                <a:gd name="T33" fmla="*/ 4 h 147"/>
                <a:gd name="T34" fmla="*/ 0 w 19"/>
                <a:gd name="T35" fmla="*/ 7 h 147"/>
                <a:gd name="T36" fmla="*/ 0 w 19"/>
                <a:gd name="T37" fmla="*/ 10 h 147"/>
                <a:gd name="T38" fmla="*/ 0 w 19"/>
                <a:gd name="T39" fmla="*/ 138 h 147"/>
                <a:gd name="T40" fmla="*/ 0 w 19"/>
                <a:gd name="T41" fmla="*/ 138 h 147"/>
                <a:gd name="T42" fmla="*/ 0 w 19"/>
                <a:gd name="T43" fmla="*/ 142 h 147"/>
                <a:gd name="T44" fmla="*/ 2 w 19"/>
                <a:gd name="T45" fmla="*/ 145 h 147"/>
                <a:gd name="T46" fmla="*/ 5 w 19"/>
                <a:gd name="T47" fmla="*/ 147 h 147"/>
                <a:gd name="T48" fmla="*/ 8 w 19"/>
                <a:gd name="T49" fmla="*/ 147 h 147"/>
                <a:gd name="T50" fmla="*/ 8 w 19"/>
                <a:gd name="T51" fmla="*/ 147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147">
                  <a:moveTo>
                    <a:pt x="8" y="147"/>
                  </a:moveTo>
                  <a:lnTo>
                    <a:pt x="12" y="147"/>
                  </a:lnTo>
                  <a:lnTo>
                    <a:pt x="12" y="147"/>
                  </a:lnTo>
                  <a:lnTo>
                    <a:pt x="13" y="147"/>
                  </a:lnTo>
                  <a:lnTo>
                    <a:pt x="15" y="145"/>
                  </a:lnTo>
                  <a:lnTo>
                    <a:pt x="17" y="143"/>
                  </a:lnTo>
                  <a:lnTo>
                    <a:pt x="19" y="140"/>
                  </a:lnTo>
                  <a:lnTo>
                    <a:pt x="19" y="7"/>
                  </a:lnTo>
                  <a:lnTo>
                    <a:pt x="19" y="7"/>
                  </a:lnTo>
                  <a:lnTo>
                    <a:pt x="17" y="5"/>
                  </a:lnTo>
                  <a:lnTo>
                    <a:pt x="15" y="4"/>
                  </a:lnTo>
                  <a:lnTo>
                    <a:pt x="13" y="2"/>
                  </a:lnTo>
                  <a:lnTo>
                    <a:pt x="12" y="0"/>
                  </a:lnTo>
                  <a:lnTo>
                    <a:pt x="8" y="0"/>
                  </a:lnTo>
                  <a:lnTo>
                    <a:pt x="8" y="0"/>
                  </a:lnTo>
                  <a:lnTo>
                    <a:pt x="5" y="2"/>
                  </a:lnTo>
                  <a:lnTo>
                    <a:pt x="2" y="4"/>
                  </a:lnTo>
                  <a:lnTo>
                    <a:pt x="0" y="7"/>
                  </a:lnTo>
                  <a:lnTo>
                    <a:pt x="0" y="10"/>
                  </a:lnTo>
                  <a:lnTo>
                    <a:pt x="0" y="138"/>
                  </a:lnTo>
                  <a:lnTo>
                    <a:pt x="0" y="138"/>
                  </a:lnTo>
                  <a:lnTo>
                    <a:pt x="0" y="142"/>
                  </a:lnTo>
                  <a:lnTo>
                    <a:pt x="2" y="145"/>
                  </a:lnTo>
                  <a:lnTo>
                    <a:pt x="5" y="147"/>
                  </a:lnTo>
                  <a:lnTo>
                    <a:pt x="8" y="147"/>
                  </a:lnTo>
                  <a:lnTo>
                    <a:pt x="8" y="147"/>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8" name="Freeform 15">
              <a:extLst>
                <a:ext uri="{FF2B5EF4-FFF2-40B4-BE49-F238E27FC236}">
                  <a16:creationId xmlns:a16="http://schemas.microsoft.com/office/drawing/2014/main" id="{FDBFDCAC-209D-4E9A-8828-0AC222C57A45}"/>
                </a:ext>
              </a:extLst>
            </p:cNvPr>
            <p:cNvSpPr>
              <a:spLocks/>
            </p:cNvSpPr>
            <p:nvPr/>
          </p:nvSpPr>
          <p:spPr bwMode="auto">
            <a:xfrm>
              <a:off x="6798446" y="1746132"/>
              <a:ext cx="28135" cy="402763"/>
            </a:xfrm>
            <a:custGeom>
              <a:avLst/>
              <a:gdLst>
                <a:gd name="T0" fmla="*/ 8 w 19"/>
                <a:gd name="T1" fmla="*/ 272 h 272"/>
                <a:gd name="T2" fmla="*/ 12 w 19"/>
                <a:gd name="T3" fmla="*/ 272 h 272"/>
                <a:gd name="T4" fmla="*/ 12 w 19"/>
                <a:gd name="T5" fmla="*/ 272 h 272"/>
                <a:gd name="T6" fmla="*/ 13 w 19"/>
                <a:gd name="T7" fmla="*/ 270 h 272"/>
                <a:gd name="T8" fmla="*/ 15 w 19"/>
                <a:gd name="T9" fmla="*/ 270 h 272"/>
                <a:gd name="T10" fmla="*/ 17 w 19"/>
                <a:gd name="T11" fmla="*/ 267 h 272"/>
                <a:gd name="T12" fmla="*/ 19 w 19"/>
                <a:gd name="T13" fmla="*/ 265 h 272"/>
                <a:gd name="T14" fmla="*/ 19 w 19"/>
                <a:gd name="T15" fmla="*/ 6 h 272"/>
                <a:gd name="T16" fmla="*/ 19 w 19"/>
                <a:gd name="T17" fmla="*/ 6 h 272"/>
                <a:gd name="T18" fmla="*/ 17 w 19"/>
                <a:gd name="T19" fmla="*/ 3 h 272"/>
                <a:gd name="T20" fmla="*/ 15 w 19"/>
                <a:gd name="T21" fmla="*/ 1 h 272"/>
                <a:gd name="T22" fmla="*/ 13 w 19"/>
                <a:gd name="T23" fmla="*/ 0 h 272"/>
                <a:gd name="T24" fmla="*/ 12 w 19"/>
                <a:gd name="T25" fmla="*/ 0 h 272"/>
                <a:gd name="T26" fmla="*/ 8 w 19"/>
                <a:gd name="T27" fmla="*/ 0 h 272"/>
                <a:gd name="T28" fmla="*/ 8 w 19"/>
                <a:gd name="T29" fmla="*/ 0 h 272"/>
                <a:gd name="T30" fmla="*/ 5 w 19"/>
                <a:gd name="T31" fmla="*/ 0 h 272"/>
                <a:gd name="T32" fmla="*/ 2 w 19"/>
                <a:gd name="T33" fmla="*/ 1 h 272"/>
                <a:gd name="T34" fmla="*/ 0 w 19"/>
                <a:gd name="T35" fmla="*/ 5 h 272"/>
                <a:gd name="T36" fmla="*/ 0 w 19"/>
                <a:gd name="T37" fmla="*/ 8 h 272"/>
                <a:gd name="T38" fmla="*/ 0 w 19"/>
                <a:gd name="T39" fmla="*/ 262 h 272"/>
                <a:gd name="T40" fmla="*/ 0 w 19"/>
                <a:gd name="T41" fmla="*/ 262 h 272"/>
                <a:gd name="T42" fmla="*/ 0 w 19"/>
                <a:gd name="T43" fmla="*/ 265 h 272"/>
                <a:gd name="T44" fmla="*/ 2 w 19"/>
                <a:gd name="T45" fmla="*/ 269 h 272"/>
                <a:gd name="T46" fmla="*/ 5 w 19"/>
                <a:gd name="T47" fmla="*/ 270 h 272"/>
                <a:gd name="T48" fmla="*/ 8 w 19"/>
                <a:gd name="T49" fmla="*/ 272 h 272"/>
                <a:gd name="T50" fmla="*/ 8 w 19"/>
                <a:gd name="T51" fmla="*/ 272 h 2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272">
                  <a:moveTo>
                    <a:pt x="8" y="272"/>
                  </a:moveTo>
                  <a:lnTo>
                    <a:pt x="12" y="272"/>
                  </a:lnTo>
                  <a:lnTo>
                    <a:pt x="12" y="272"/>
                  </a:lnTo>
                  <a:lnTo>
                    <a:pt x="13" y="270"/>
                  </a:lnTo>
                  <a:lnTo>
                    <a:pt x="15" y="270"/>
                  </a:lnTo>
                  <a:lnTo>
                    <a:pt x="17" y="267"/>
                  </a:lnTo>
                  <a:lnTo>
                    <a:pt x="19" y="265"/>
                  </a:lnTo>
                  <a:lnTo>
                    <a:pt x="19" y="6"/>
                  </a:lnTo>
                  <a:lnTo>
                    <a:pt x="19" y="6"/>
                  </a:lnTo>
                  <a:lnTo>
                    <a:pt x="17" y="3"/>
                  </a:lnTo>
                  <a:lnTo>
                    <a:pt x="15" y="1"/>
                  </a:lnTo>
                  <a:lnTo>
                    <a:pt x="13" y="0"/>
                  </a:lnTo>
                  <a:lnTo>
                    <a:pt x="12" y="0"/>
                  </a:lnTo>
                  <a:lnTo>
                    <a:pt x="8" y="0"/>
                  </a:lnTo>
                  <a:lnTo>
                    <a:pt x="8" y="0"/>
                  </a:lnTo>
                  <a:lnTo>
                    <a:pt x="5" y="0"/>
                  </a:lnTo>
                  <a:lnTo>
                    <a:pt x="2" y="1"/>
                  </a:lnTo>
                  <a:lnTo>
                    <a:pt x="0" y="5"/>
                  </a:lnTo>
                  <a:lnTo>
                    <a:pt x="0" y="8"/>
                  </a:lnTo>
                  <a:lnTo>
                    <a:pt x="0" y="262"/>
                  </a:lnTo>
                  <a:lnTo>
                    <a:pt x="0" y="262"/>
                  </a:lnTo>
                  <a:lnTo>
                    <a:pt x="0" y="265"/>
                  </a:lnTo>
                  <a:lnTo>
                    <a:pt x="2" y="269"/>
                  </a:lnTo>
                  <a:lnTo>
                    <a:pt x="5" y="270"/>
                  </a:lnTo>
                  <a:lnTo>
                    <a:pt x="8" y="272"/>
                  </a:lnTo>
                  <a:lnTo>
                    <a:pt x="8" y="272"/>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9" name="Freeform 16">
              <a:extLst>
                <a:ext uri="{FF2B5EF4-FFF2-40B4-BE49-F238E27FC236}">
                  <a16:creationId xmlns:a16="http://schemas.microsoft.com/office/drawing/2014/main" id="{05CCE047-F286-4C93-B808-9AB3661D752B}"/>
                </a:ext>
              </a:extLst>
            </p:cNvPr>
            <p:cNvSpPr>
              <a:spLocks/>
            </p:cNvSpPr>
            <p:nvPr/>
          </p:nvSpPr>
          <p:spPr bwMode="auto">
            <a:xfrm>
              <a:off x="9668134" y="1877918"/>
              <a:ext cx="22212" cy="667817"/>
            </a:xfrm>
            <a:custGeom>
              <a:avLst/>
              <a:gdLst>
                <a:gd name="T0" fmla="*/ 7 w 15"/>
                <a:gd name="T1" fmla="*/ 0 h 451"/>
                <a:gd name="T2" fmla="*/ 7 w 15"/>
                <a:gd name="T3" fmla="*/ 0 h 451"/>
                <a:gd name="T4" fmla="*/ 7 w 15"/>
                <a:gd name="T5" fmla="*/ 0 h 451"/>
                <a:gd name="T6" fmla="*/ 3 w 15"/>
                <a:gd name="T7" fmla="*/ 1 h 451"/>
                <a:gd name="T8" fmla="*/ 2 w 15"/>
                <a:gd name="T9" fmla="*/ 1 h 451"/>
                <a:gd name="T10" fmla="*/ 0 w 15"/>
                <a:gd name="T11" fmla="*/ 5 h 451"/>
                <a:gd name="T12" fmla="*/ 0 w 15"/>
                <a:gd name="T13" fmla="*/ 7 h 451"/>
                <a:gd name="T14" fmla="*/ 0 w 15"/>
                <a:gd name="T15" fmla="*/ 444 h 451"/>
                <a:gd name="T16" fmla="*/ 0 w 15"/>
                <a:gd name="T17" fmla="*/ 444 h 451"/>
                <a:gd name="T18" fmla="*/ 0 w 15"/>
                <a:gd name="T19" fmla="*/ 446 h 451"/>
                <a:gd name="T20" fmla="*/ 2 w 15"/>
                <a:gd name="T21" fmla="*/ 449 h 451"/>
                <a:gd name="T22" fmla="*/ 3 w 15"/>
                <a:gd name="T23" fmla="*/ 449 h 451"/>
                <a:gd name="T24" fmla="*/ 7 w 15"/>
                <a:gd name="T25" fmla="*/ 451 h 451"/>
                <a:gd name="T26" fmla="*/ 7 w 15"/>
                <a:gd name="T27" fmla="*/ 451 h 451"/>
                <a:gd name="T28" fmla="*/ 7 w 15"/>
                <a:gd name="T29" fmla="*/ 451 h 451"/>
                <a:gd name="T30" fmla="*/ 10 w 15"/>
                <a:gd name="T31" fmla="*/ 449 h 451"/>
                <a:gd name="T32" fmla="*/ 13 w 15"/>
                <a:gd name="T33" fmla="*/ 447 h 451"/>
                <a:gd name="T34" fmla="*/ 15 w 15"/>
                <a:gd name="T35" fmla="*/ 444 h 451"/>
                <a:gd name="T36" fmla="*/ 15 w 15"/>
                <a:gd name="T37" fmla="*/ 441 h 451"/>
                <a:gd name="T38" fmla="*/ 15 w 15"/>
                <a:gd name="T39" fmla="*/ 10 h 451"/>
                <a:gd name="T40" fmla="*/ 15 w 15"/>
                <a:gd name="T41" fmla="*/ 10 h 451"/>
                <a:gd name="T42" fmla="*/ 15 w 15"/>
                <a:gd name="T43" fmla="*/ 7 h 451"/>
                <a:gd name="T44" fmla="*/ 13 w 15"/>
                <a:gd name="T45" fmla="*/ 3 h 451"/>
                <a:gd name="T46" fmla="*/ 10 w 15"/>
                <a:gd name="T47" fmla="*/ 1 h 451"/>
                <a:gd name="T48" fmla="*/ 7 w 15"/>
                <a:gd name="T49" fmla="*/ 0 h 451"/>
                <a:gd name="T50" fmla="*/ 7 w 15"/>
                <a:gd name="T51" fmla="*/ 0 h 4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5" h="451">
                  <a:moveTo>
                    <a:pt x="7" y="0"/>
                  </a:moveTo>
                  <a:lnTo>
                    <a:pt x="7" y="0"/>
                  </a:lnTo>
                  <a:lnTo>
                    <a:pt x="7" y="0"/>
                  </a:lnTo>
                  <a:lnTo>
                    <a:pt x="3" y="1"/>
                  </a:lnTo>
                  <a:lnTo>
                    <a:pt x="2" y="1"/>
                  </a:lnTo>
                  <a:lnTo>
                    <a:pt x="0" y="5"/>
                  </a:lnTo>
                  <a:lnTo>
                    <a:pt x="0" y="7"/>
                  </a:lnTo>
                  <a:lnTo>
                    <a:pt x="0" y="444"/>
                  </a:lnTo>
                  <a:lnTo>
                    <a:pt x="0" y="444"/>
                  </a:lnTo>
                  <a:lnTo>
                    <a:pt x="0" y="446"/>
                  </a:lnTo>
                  <a:lnTo>
                    <a:pt x="2" y="449"/>
                  </a:lnTo>
                  <a:lnTo>
                    <a:pt x="3" y="449"/>
                  </a:lnTo>
                  <a:lnTo>
                    <a:pt x="7" y="451"/>
                  </a:lnTo>
                  <a:lnTo>
                    <a:pt x="7" y="451"/>
                  </a:lnTo>
                  <a:lnTo>
                    <a:pt x="7" y="451"/>
                  </a:lnTo>
                  <a:lnTo>
                    <a:pt x="10" y="449"/>
                  </a:lnTo>
                  <a:lnTo>
                    <a:pt x="13" y="447"/>
                  </a:lnTo>
                  <a:lnTo>
                    <a:pt x="15" y="444"/>
                  </a:lnTo>
                  <a:lnTo>
                    <a:pt x="15" y="441"/>
                  </a:lnTo>
                  <a:lnTo>
                    <a:pt x="15" y="10"/>
                  </a:lnTo>
                  <a:lnTo>
                    <a:pt x="15" y="10"/>
                  </a:lnTo>
                  <a:lnTo>
                    <a:pt x="15" y="7"/>
                  </a:lnTo>
                  <a:lnTo>
                    <a:pt x="13" y="3"/>
                  </a:lnTo>
                  <a:lnTo>
                    <a:pt x="10" y="1"/>
                  </a:lnTo>
                  <a:lnTo>
                    <a:pt x="7" y="0"/>
                  </a:lnTo>
                  <a:lnTo>
                    <a:pt x="7" y="0"/>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0" name="Freeform 17">
              <a:extLst>
                <a:ext uri="{FF2B5EF4-FFF2-40B4-BE49-F238E27FC236}">
                  <a16:creationId xmlns:a16="http://schemas.microsoft.com/office/drawing/2014/main" id="{42DD1E69-9366-457C-B163-23FC6EB0FA6C}"/>
                </a:ext>
              </a:extLst>
            </p:cNvPr>
            <p:cNvSpPr>
              <a:spLocks/>
            </p:cNvSpPr>
            <p:nvPr/>
          </p:nvSpPr>
          <p:spPr bwMode="auto">
            <a:xfrm>
              <a:off x="6798446" y="2265874"/>
              <a:ext cx="28135" cy="413128"/>
            </a:xfrm>
            <a:custGeom>
              <a:avLst/>
              <a:gdLst>
                <a:gd name="T0" fmla="*/ 8 w 19"/>
                <a:gd name="T1" fmla="*/ 279 h 279"/>
                <a:gd name="T2" fmla="*/ 12 w 19"/>
                <a:gd name="T3" fmla="*/ 279 h 279"/>
                <a:gd name="T4" fmla="*/ 12 w 19"/>
                <a:gd name="T5" fmla="*/ 279 h 279"/>
                <a:gd name="T6" fmla="*/ 13 w 19"/>
                <a:gd name="T7" fmla="*/ 279 h 279"/>
                <a:gd name="T8" fmla="*/ 15 w 19"/>
                <a:gd name="T9" fmla="*/ 278 h 279"/>
                <a:gd name="T10" fmla="*/ 17 w 19"/>
                <a:gd name="T11" fmla="*/ 276 h 279"/>
                <a:gd name="T12" fmla="*/ 19 w 19"/>
                <a:gd name="T13" fmla="*/ 273 h 279"/>
                <a:gd name="T14" fmla="*/ 19 w 19"/>
                <a:gd name="T15" fmla="*/ 7 h 279"/>
                <a:gd name="T16" fmla="*/ 19 w 19"/>
                <a:gd name="T17" fmla="*/ 7 h 279"/>
                <a:gd name="T18" fmla="*/ 17 w 19"/>
                <a:gd name="T19" fmla="*/ 4 h 279"/>
                <a:gd name="T20" fmla="*/ 15 w 19"/>
                <a:gd name="T21" fmla="*/ 2 h 279"/>
                <a:gd name="T22" fmla="*/ 13 w 19"/>
                <a:gd name="T23" fmla="*/ 0 h 279"/>
                <a:gd name="T24" fmla="*/ 12 w 19"/>
                <a:gd name="T25" fmla="*/ 0 h 279"/>
                <a:gd name="T26" fmla="*/ 8 w 19"/>
                <a:gd name="T27" fmla="*/ 0 h 279"/>
                <a:gd name="T28" fmla="*/ 8 w 19"/>
                <a:gd name="T29" fmla="*/ 0 h 279"/>
                <a:gd name="T30" fmla="*/ 5 w 19"/>
                <a:gd name="T31" fmla="*/ 0 h 279"/>
                <a:gd name="T32" fmla="*/ 2 w 19"/>
                <a:gd name="T33" fmla="*/ 2 h 279"/>
                <a:gd name="T34" fmla="*/ 0 w 19"/>
                <a:gd name="T35" fmla="*/ 5 h 279"/>
                <a:gd name="T36" fmla="*/ 0 w 19"/>
                <a:gd name="T37" fmla="*/ 9 h 279"/>
                <a:gd name="T38" fmla="*/ 0 w 19"/>
                <a:gd name="T39" fmla="*/ 271 h 279"/>
                <a:gd name="T40" fmla="*/ 0 w 19"/>
                <a:gd name="T41" fmla="*/ 271 h 279"/>
                <a:gd name="T42" fmla="*/ 0 w 19"/>
                <a:gd name="T43" fmla="*/ 274 h 279"/>
                <a:gd name="T44" fmla="*/ 2 w 19"/>
                <a:gd name="T45" fmla="*/ 278 h 279"/>
                <a:gd name="T46" fmla="*/ 5 w 19"/>
                <a:gd name="T47" fmla="*/ 279 h 279"/>
                <a:gd name="T48" fmla="*/ 8 w 19"/>
                <a:gd name="T49" fmla="*/ 279 h 279"/>
                <a:gd name="T50" fmla="*/ 8 w 19"/>
                <a:gd name="T51" fmla="*/ 279 h 27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19" h="279">
                  <a:moveTo>
                    <a:pt x="8" y="279"/>
                  </a:moveTo>
                  <a:lnTo>
                    <a:pt x="12" y="279"/>
                  </a:lnTo>
                  <a:lnTo>
                    <a:pt x="12" y="279"/>
                  </a:lnTo>
                  <a:lnTo>
                    <a:pt x="13" y="279"/>
                  </a:lnTo>
                  <a:lnTo>
                    <a:pt x="15" y="278"/>
                  </a:lnTo>
                  <a:lnTo>
                    <a:pt x="17" y="276"/>
                  </a:lnTo>
                  <a:lnTo>
                    <a:pt x="19" y="273"/>
                  </a:lnTo>
                  <a:lnTo>
                    <a:pt x="19" y="7"/>
                  </a:lnTo>
                  <a:lnTo>
                    <a:pt x="19" y="7"/>
                  </a:lnTo>
                  <a:lnTo>
                    <a:pt x="17" y="4"/>
                  </a:lnTo>
                  <a:lnTo>
                    <a:pt x="15" y="2"/>
                  </a:lnTo>
                  <a:lnTo>
                    <a:pt x="13" y="0"/>
                  </a:lnTo>
                  <a:lnTo>
                    <a:pt x="12" y="0"/>
                  </a:lnTo>
                  <a:lnTo>
                    <a:pt x="8" y="0"/>
                  </a:lnTo>
                  <a:lnTo>
                    <a:pt x="8" y="0"/>
                  </a:lnTo>
                  <a:lnTo>
                    <a:pt x="5" y="0"/>
                  </a:lnTo>
                  <a:lnTo>
                    <a:pt x="2" y="2"/>
                  </a:lnTo>
                  <a:lnTo>
                    <a:pt x="0" y="5"/>
                  </a:lnTo>
                  <a:lnTo>
                    <a:pt x="0" y="9"/>
                  </a:lnTo>
                  <a:lnTo>
                    <a:pt x="0" y="271"/>
                  </a:lnTo>
                  <a:lnTo>
                    <a:pt x="0" y="271"/>
                  </a:lnTo>
                  <a:lnTo>
                    <a:pt x="0" y="274"/>
                  </a:lnTo>
                  <a:lnTo>
                    <a:pt x="2" y="278"/>
                  </a:lnTo>
                  <a:lnTo>
                    <a:pt x="5" y="279"/>
                  </a:lnTo>
                  <a:lnTo>
                    <a:pt x="8" y="279"/>
                  </a:lnTo>
                  <a:lnTo>
                    <a:pt x="8" y="279"/>
                  </a:lnTo>
                  <a:close/>
                </a:path>
              </a:pathLst>
            </a:custGeom>
            <a:gradFill>
              <a:gsLst>
                <a:gs pos="49510">
                  <a:srgbClr val="AEAFB1"/>
                </a:gs>
                <a:gs pos="0">
                  <a:srgbClr val="000000">
                    <a:lumMod val="80000"/>
                    <a:lumOff val="20000"/>
                  </a:srgbClr>
                </a:gs>
                <a:gs pos="100000">
                  <a:srgbClr val="000000">
                    <a:lumMod val="80000"/>
                    <a:lumOff val="20000"/>
                  </a:srgbClr>
                </a:gs>
                <a:gs pos="80000">
                  <a:srgbClr val="868686"/>
                </a:gs>
                <a:gs pos="20000">
                  <a:srgbClr val="333333">
                    <a:lumMod val="50000"/>
                    <a:lumOff val="50000"/>
                  </a:srgbClr>
                </a:gs>
              </a:gsLst>
              <a:lin ang="5400000" scaled="1"/>
            </a:gra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54" name="Freeform: Shape 53">
            <a:extLst>
              <a:ext uri="{FF2B5EF4-FFF2-40B4-BE49-F238E27FC236}">
                <a16:creationId xmlns:a16="http://schemas.microsoft.com/office/drawing/2014/main" id="{90F6EE0C-55C8-4FB0-8C5C-C4C0B820A4EF}"/>
              </a:ext>
            </a:extLst>
          </p:cNvPr>
          <p:cNvSpPr/>
          <p:nvPr/>
        </p:nvSpPr>
        <p:spPr>
          <a:xfrm rot="6795287">
            <a:off x="-747021" y="4119245"/>
            <a:ext cx="2812490" cy="3733040"/>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4">
              <a:alpha val="70000"/>
            </a:schemeClr>
          </a:solidFill>
          <a:ln w="586" cap="flat">
            <a:noFill/>
            <a:prstDash val="solid"/>
            <a:miter/>
          </a:ln>
        </p:spPr>
        <p:txBody>
          <a:bodyPr rtlCol="0" anchor="ctr"/>
          <a:lstStyle/>
          <a:p>
            <a:endParaRPr lang="en-US"/>
          </a:p>
        </p:txBody>
      </p:sp>
    </p:spTree>
    <p:extLst>
      <p:ext uri="{BB962C8B-B14F-4D97-AF65-F5344CB8AC3E}">
        <p14:creationId xmlns:p14="http://schemas.microsoft.com/office/powerpoint/2010/main" val="4002690605"/>
      </p:ext>
    </p:extLst>
  </p:cSld>
  <p:clrMapOvr>
    <a:masterClrMapping/>
  </p:clrMapOvr>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Rounded Corners 1">
            <a:extLst>
              <a:ext uri="{FF2B5EF4-FFF2-40B4-BE49-F238E27FC236}">
                <a16:creationId xmlns:a16="http://schemas.microsoft.com/office/drawing/2014/main" id="{60F60553-DF1D-42CB-A381-9441DFB0B914}"/>
              </a:ext>
            </a:extLst>
          </p:cNvPr>
          <p:cNvSpPr/>
          <p:nvPr/>
        </p:nvSpPr>
        <p:spPr>
          <a:xfrm>
            <a:off x="4991100" y="1091954"/>
            <a:ext cx="6728391" cy="4674092"/>
          </a:xfrm>
          <a:prstGeom prst="roundRect">
            <a:avLst>
              <a:gd name="adj" fmla="val 6539"/>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aphicFrame>
        <p:nvGraphicFramePr>
          <p:cNvPr id="5" name="Chart 4">
            <a:extLst>
              <a:ext uri="{FF2B5EF4-FFF2-40B4-BE49-F238E27FC236}">
                <a16:creationId xmlns:a16="http://schemas.microsoft.com/office/drawing/2014/main" id="{37B2F1E5-E355-47BD-BBBB-C6D1FFA73701}"/>
              </a:ext>
            </a:extLst>
          </p:cNvPr>
          <p:cNvGraphicFramePr/>
          <p:nvPr>
            <p:extLst>
              <p:ext uri="{D42A27DB-BD31-4B8C-83A1-F6EECF244321}">
                <p14:modId xmlns:p14="http://schemas.microsoft.com/office/powerpoint/2010/main" val="2798824926"/>
              </p:ext>
            </p:extLst>
          </p:nvPr>
        </p:nvGraphicFramePr>
        <p:xfrm>
          <a:off x="5619288" y="1923091"/>
          <a:ext cx="5472015" cy="3011819"/>
        </p:xfrm>
        <a:graphic>
          <a:graphicData uri="http://schemas.openxmlformats.org/drawingml/2006/chart">
            <c:chart xmlns:c="http://schemas.openxmlformats.org/drawingml/2006/chart" xmlns:r="http://schemas.openxmlformats.org/officeDocument/2006/relationships" r:id="rId2"/>
          </a:graphicData>
        </a:graphic>
      </p:graphicFrame>
      <p:sp>
        <p:nvSpPr>
          <p:cNvPr id="13" name="Freeform: Shape 12">
            <a:extLst>
              <a:ext uri="{FF2B5EF4-FFF2-40B4-BE49-F238E27FC236}">
                <a16:creationId xmlns:a16="http://schemas.microsoft.com/office/drawing/2014/main" id="{6C99E153-AE40-4AB0-B8A7-C84641498062}"/>
              </a:ext>
            </a:extLst>
          </p:cNvPr>
          <p:cNvSpPr/>
          <p:nvPr/>
        </p:nvSpPr>
        <p:spPr>
          <a:xfrm>
            <a:off x="-514845" y="5482382"/>
            <a:ext cx="1974708" cy="1974708"/>
          </a:xfrm>
          <a:custGeom>
            <a:avLst/>
            <a:gdLst>
              <a:gd name="connsiteX0" fmla="*/ 622618 w 1245236"/>
              <a:gd name="connsiteY0" fmla="*/ 123448 h 1245236"/>
              <a:gd name="connsiteX1" fmla="*/ 123448 w 1245236"/>
              <a:gd name="connsiteY1" fmla="*/ 622618 h 1245236"/>
              <a:gd name="connsiteX2" fmla="*/ 622618 w 1245236"/>
              <a:gd name="connsiteY2" fmla="*/ 1121788 h 1245236"/>
              <a:gd name="connsiteX3" fmla="*/ 1121788 w 1245236"/>
              <a:gd name="connsiteY3" fmla="*/ 622618 h 1245236"/>
              <a:gd name="connsiteX4" fmla="*/ 622618 w 1245236"/>
              <a:gd name="connsiteY4" fmla="*/ 123448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123448"/>
                </a:moveTo>
                <a:cubicBezTo>
                  <a:pt x="346934" y="123448"/>
                  <a:pt x="123448" y="346934"/>
                  <a:pt x="123448" y="622618"/>
                </a:cubicBezTo>
                <a:cubicBezTo>
                  <a:pt x="123448" y="898302"/>
                  <a:pt x="346934" y="1121788"/>
                  <a:pt x="622618" y="1121788"/>
                </a:cubicBezTo>
                <a:cubicBezTo>
                  <a:pt x="898302" y="1121788"/>
                  <a:pt x="1121788" y="898302"/>
                  <a:pt x="1121788" y="622618"/>
                </a:cubicBezTo>
                <a:cubicBezTo>
                  <a:pt x="1121788" y="346934"/>
                  <a:pt x="898302" y="123448"/>
                  <a:pt x="622618" y="123448"/>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5" name="Freeform: Shape 14">
            <a:extLst>
              <a:ext uri="{FF2B5EF4-FFF2-40B4-BE49-F238E27FC236}">
                <a16:creationId xmlns:a16="http://schemas.microsoft.com/office/drawing/2014/main" id="{911DCF80-8FC8-4719-BD88-E2C76806A837}"/>
              </a:ext>
            </a:extLst>
          </p:cNvPr>
          <p:cNvSpPr/>
          <p:nvPr/>
        </p:nvSpPr>
        <p:spPr>
          <a:xfrm rot="8692608">
            <a:off x="3451193" y="-705790"/>
            <a:ext cx="3231290" cy="2439180"/>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4">
              <a:alpha val="60000"/>
            </a:schemeClr>
          </a:solidFill>
          <a:ln w="586" cap="flat">
            <a:noFill/>
            <a:prstDash val="solid"/>
            <a:miter/>
          </a:ln>
        </p:spPr>
        <p:txBody>
          <a:bodyPr rtlCol="0" anchor="ctr"/>
          <a:lstStyle/>
          <a:p>
            <a:endParaRPr lang="en-US"/>
          </a:p>
        </p:txBody>
      </p:sp>
      <p:sp>
        <p:nvSpPr>
          <p:cNvPr id="4" name="Text Placeholder 3">
            <a:extLst>
              <a:ext uri="{FF2B5EF4-FFF2-40B4-BE49-F238E27FC236}">
                <a16:creationId xmlns:a16="http://schemas.microsoft.com/office/drawing/2014/main" id="{770EA97C-C9DA-4E89-9B2F-7B1A98B19B13}"/>
              </a:ext>
            </a:extLst>
          </p:cNvPr>
          <p:cNvSpPr>
            <a:spLocks noGrp="1"/>
          </p:cNvSpPr>
          <p:nvPr>
            <p:ph type="body" sz="quarter" idx="14"/>
          </p:nvPr>
        </p:nvSpPr>
        <p:spPr/>
        <p:txBody>
          <a:bodyPr/>
          <a:lstStyle/>
          <a:p>
            <a:r>
              <a:rPr lang="en-US">
                <a:solidFill>
                  <a:schemeClr val="tx1">
                    <a:lumMod val="50000"/>
                    <a:lumOff val="50000"/>
                  </a:schemeClr>
                </a:solidFill>
                <a:latin typeface="+mn-lt"/>
              </a:rPr>
              <a:t>Integer velar dela mattis nunc quis sem interdum, e commodo augue bibendum. Nullam semper quis justo nec tristique. Aliquam el erat volutpat.</a:t>
            </a:r>
            <a:endParaRPr lang="en-US" dirty="0">
              <a:solidFill>
                <a:schemeClr val="tx1">
                  <a:lumMod val="50000"/>
                  <a:lumOff val="50000"/>
                </a:schemeClr>
              </a:solidFill>
              <a:latin typeface="+mn-lt"/>
            </a:endParaRPr>
          </a:p>
        </p:txBody>
      </p:sp>
      <p:sp>
        <p:nvSpPr>
          <p:cNvPr id="3" name="Title 2">
            <a:extLst>
              <a:ext uri="{FF2B5EF4-FFF2-40B4-BE49-F238E27FC236}">
                <a16:creationId xmlns:a16="http://schemas.microsoft.com/office/drawing/2014/main" id="{7F83BE12-B3A5-459E-9083-E049C5FF969A}"/>
              </a:ext>
            </a:extLst>
          </p:cNvPr>
          <p:cNvSpPr>
            <a:spLocks noGrp="1"/>
          </p:cNvSpPr>
          <p:nvPr>
            <p:ph type="title"/>
          </p:nvPr>
        </p:nvSpPr>
        <p:spPr/>
        <p:txBody>
          <a:bodyPr/>
          <a:lstStyle/>
          <a:p>
            <a:r>
              <a:rPr lang="en-US" sz="2800">
                <a:latin typeface="+mj-lt"/>
                <a:cs typeface="Poppins Light" panose="00000400000000000000" pitchFamily="2" charset="0"/>
              </a:rPr>
              <a:t>Student Performacne Recap</a:t>
            </a:r>
            <a:endParaRPr lang="en-US" sz="2800" dirty="0">
              <a:latin typeface="+mj-lt"/>
              <a:cs typeface="Poppins Light" panose="00000400000000000000" pitchFamily="2" charset="0"/>
            </a:endParaRPr>
          </a:p>
        </p:txBody>
      </p:sp>
    </p:spTree>
    <p:extLst>
      <p:ext uri="{BB962C8B-B14F-4D97-AF65-F5344CB8AC3E}">
        <p14:creationId xmlns:p14="http://schemas.microsoft.com/office/powerpoint/2010/main" val="647795269"/>
      </p:ext>
    </p:extLst>
  </p:cSld>
  <p:clrMapOvr>
    <a:masterClrMapping/>
  </p:clrMapOvr>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Rectangle: Rounded Corners 13">
            <a:extLst>
              <a:ext uri="{FF2B5EF4-FFF2-40B4-BE49-F238E27FC236}">
                <a16:creationId xmlns:a16="http://schemas.microsoft.com/office/drawing/2014/main" id="{4F98B52C-2F99-4528-97E3-6858CF5C64CD}"/>
              </a:ext>
            </a:extLst>
          </p:cNvPr>
          <p:cNvSpPr/>
          <p:nvPr/>
        </p:nvSpPr>
        <p:spPr>
          <a:xfrm>
            <a:off x="4991100" y="1091954"/>
            <a:ext cx="6728391" cy="4674092"/>
          </a:xfrm>
          <a:prstGeom prst="roundRect">
            <a:avLst>
              <a:gd name="adj" fmla="val 6539"/>
            </a:avLst>
          </a:prstGeom>
          <a:solidFill>
            <a:schemeClr val="bg1"/>
          </a:solidFill>
          <a:ln>
            <a:noFill/>
          </a:ln>
          <a:effectLst>
            <a:outerShdw blurRad="254000" dist="127000" dir="5400000" algn="t"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Shape 12">
            <a:extLst>
              <a:ext uri="{FF2B5EF4-FFF2-40B4-BE49-F238E27FC236}">
                <a16:creationId xmlns:a16="http://schemas.microsoft.com/office/drawing/2014/main" id="{A6FF19F9-A3CE-473B-80FA-F08371310C19}"/>
              </a:ext>
            </a:extLst>
          </p:cNvPr>
          <p:cNvSpPr/>
          <p:nvPr/>
        </p:nvSpPr>
        <p:spPr>
          <a:xfrm rot="8692608">
            <a:off x="3451193" y="-705790"/>
            <a:ext cx="3231290" cy="2439180"/>
          </a:xfrm>
          <a:custGeom>
            <a:avLst/>
            <a:gdLst>
              <a:gd name="connsiteX0" fmla="*/ 1768075 w 1768080"/>
              <a:gd name="connsiteY0" fmla="*/ 491540 h 1739422"/>
              <a:gd name="connsiteX1" fmla="*/ 890403 w 1768080"/>
              <a:gd name="connsiteY1" fmla="*/ 1732355 h 1739422"/>
              <a:gd name="connsiteX2" fmla="*/ 0 w 1768080"/>
              <a:gd name="connsiteY2" fmla="*/ 614618 h 1739422"/>
              <a:gd name="connsiteX3" fmla="*/ 881055 w 1768080"/>
              <a:gd name="connsiteY3" fmla="*/ 90 h 1739422"/>
              <a:gd name="connsiteX4" fmla="*/ 1768080 w 1768080"/>
              <a:gd name="connsiteY4" fmla="*/ 491545 h 17394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768080" h="1739422">
                <a:moveTo>
                  <a:pt x="1768075" y="491540"/>
                </a:moveTo>
                <a:cubicBezTo>
                  <a:pt x="1767764" y="930280"/>
                  <a:pt x="1400558" y="1639329"/>
                  <a:pt x="890403" y="1732355"/>
                </a:cubicBezTo>
                <a:cubicBezTo>
                  <a:pt x="381163" y="1817269"/>
                  <a:pt x="5401" y="1118836"/>
                  <a:pt x="0" y="614618"/>
                </a:cubicBezTo>
                <a:cubicBezTo>
                  <a:pt x="-35" y="111965"/>
                  <a:pt x="354755" y="-3711"/>
                  <a:pt x="881055" y="90"/>
                </a:cubicBezTo>
                <a:cubicBezTo>
                  <a:pt x="1369195" y="7052"/>
                  <a:pt x="1763037" y="55045"/>
                  <a:pt x="1768080" y="491545"/>
                </a:cubicBezTo>
                <a:close/>
              </a:path>
            </a:pathLst>
          </a:custGeom>
          <a:solidFill>
            <a:schemeClr val="accent4">
              <a:alpha val="60000"/>
            </a:schemeClr>
          </a:solidFill>
          <a:ln w="586" cap="flat">
            <a:noFill/>
            <a:prstDash val="solid"/>
            <a:miter/>
          </a:ln>
        </p:spPr>
        <p:txBody>
          <a:bodyPr rtlCol="0" anchor="ctr"/>
          <a:lstStyle/>
          <a:p>
            <a:endParaRPr lang="en-US"/>
          </a:p>
        </p:txBody>
      </p:sp>
      <p:graphicFrame>
        <p:nvGraphicFramePr>
          <p:cNvPr id="7" name="Chart 6">
            <a:extLst>
              <a:ext uri="{FF2B5EF4-FFF2-40B4-BE49-F238E27FC236}">
                <a16:creationId xmlns:a16="http://schemas.microsoft.com/office/drawing/2014/main" id="{0C689945-1BAF-4604-BCF7-EF5A02FE52F2}"/>
              </a:ext>
            </a:extLst>
          </p:cNvPr>
          <p:cNvGraphicFramePr/>
          <p:nvPr>
            <p:extLst>
              <p:ext uri="{D42A27DB-BD31-4B8C-83A1-F6EECF244321}">
                <p14:modId xmlns:p14="http://schemas.microsoft.com/office/powerpoint/2010/main" val="2224813487"/>
              </p:ext>
            </p:extLst>
          </p:nvPr>
        </p:nvGraphicFramePr>
        <p:xfrm>
          <a:off x="5562601" y="1923091"/>
          <a:ext cx="5611812" cy="3011819"/>
        </p:xfrm>
        <a:graphic>
          <a:graphicData uri="http://schemas.openxmlformats.org/drawingml/2006/chart">
            <c:chart xmlns:c="http://schemas.openxmlformats.org/drawingml/2006/chart" xmlns:r="http://schemas.openxmlformats.org/officeDocument/2006/relationships" r:id="rId2"/>
          </a:graphicData>
        </a:graphic>
      </p:graphicFrame>
      <p:sp>
        <p:nvSpPr>
          <p:cNvPr id="11" name="Freeform: Shape 10">
            <a:extLst>
              <a:ext uri="{FF2B5EF4-FFF2-40B4-BE49-F238E27FC236}">
                <a16:creationId xmlns:a16="http://schemas.microsoft.com/office/drawing/2014/main" id="{E146D239-5B54-45D7-B0ED-5FFA29E1B041}"/>
              </a:ext>
            </a:extLst>
          </p:cNvPr>
          <p:cNvSpPr/>
          <p:nvPr/>
        </p:nvSpPr>
        <p:spPr>
          <a:xfrm>
            <a:off x="705700" y="5558582"/>
            <a:ext cx="1974708" cy="1974708"/>
          </a:xfrm>
          <a:custGeom>
            <a:avLst/>
            <a:gdLst>
              <a:gd name="connsiteX0" fmla="*/ 622618 w 1245236"/>
              <a:gd name="connsiteY0" fmla="*/ 123448 h 1245236"/>
              <a:gd name="connsiteX1" fmla="*/ 123448 w 1245236"/>
              <a:gd name="connsiteY1" fmla="*/ 622618 h 1245236"/>
              <a:gd name="connsiteX2" fmla="*/ 622618 w 1245236"/>
              <a:gd name="connsiteY2" fmla="*/ 1121788 h 1245236"/>
              <a:gd name="connsiteX3" fmla="*/ 1121788 w 1245236"/>
              <a:gd name="connsiteY3" fmla="*/ 622618 h 1245236"/>
              <a:gd name="connsiteX4" fmla="*/ 622618 w 1245236"/>
              <a:gd name="connsiteY4" fmla="*/ 123448 h 1245236"/>
              <a:gd name="connsiteX5" fmla="*/ 622618 w 1245236"/>
              <a:gd name="connsiteY5" fmla="*/ 0 h 1245236"/>
              <a:gd name="connsiteX6" fmla="*/ 1245236 w 1245236"/>
              <a:gd name="connsiteY6" fmla="*/ 622618 h 1245236"/>
              <a:gd name="connsiteX7" fmla="*/ 622618 w 1245236"/>
              <a:gd name="connsiteY7" fmla="*/ 1245236 h 1245236"/>
              <a:gd name="connsiteX8" fmla="*/ 0 w 1245236"/>
              <a:gd name="connsiteY8" fmla="*/ 622618 h 1245236"/>
              <a:gd name="connsiteX9" fmla="*/ 622618 w 1245236"/>
              <a:gd name="connsiteY9" fmla="*/ 0 h 12452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45236" h="1245236">
                <a:moveTo>
                  <a:pt x="622618" y="123448"/>
                </a:moveTo>
                <a:cubicBezTo>
                  <a:pt x="346934" y="123448"/>
                  <a:pt x="123448" y="346934"/>
                  <a:pt x="123448" y="622618"/>
                </a:cubicBezTo>
                <a:cubicBezTo>
                  <a:pt x="123448" y="898302"/>
                  <a:pt x="346934" y="1121788"/>
                  <a:pt x="622618" y="1121788"/>
                </a:cubicBezTo>
                <a:cubicBezTo>
                  <a:pt x="898302" y="1121788"/>
                  <a:pt x="1121788" y="898302"/>
                  <a:pt x="1121788" y="622618"/>
                </a:cubicBezTo>
                <a:cubicBezTo>
                  <a:pt x="1121788" y="346934"/>
                  <a:pt x="898302" y="123448"/>
                  <a:pt x="622618" y="123448"/>
                </a:cubicBezTo>
                <a:close/>
                <a:moveTo>
                  <a:pt x="622618" y="0"/>
                </a:moveTo>
                <a:cubicBezTo>
                  <a:pt x="966480" y="0"/>
                  <a:pt x="1245236" y="278756"/>
                  <a:pt x="1245236" y="622618"/>
                </a:cubicBezTo>
                <a:cubicBezTo>
                  <a:pt x="1245236" y="966480"/>
                  <a:pt x="966480" y="1245236"/>
                  <a:pt x="622618" y="1245236"/>
                </a:cubicBezTo>
                <a:cubicBezTo>
                  <a:pt x="278756" y="1245236"/>
                  <a:pt x="0" y="966480"/>
                  <a:pt x="0" y="622618"/>
                </a:cubicBezTo>
                <a:cubicBezTo>
                  <a:pt x="0" y="278756"/>
                  <a:pt x="278756" y="0"/>
                  <a:pt x="622618" y="0"/>
                </a:cubicBezTo>
                <a:close/>
              </a:path>
            </a:pathLst>
          </a:cu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3" name="Text Placeholder 2">
            <a:extLst>
              <a:ext uri="{FF2B5EF4-FFF2-40B4-BE49-F238E27FC236}">
                <a16:creationId xmlns:a16="http://schemas.microsoft.com/office/drawing/2014/main" id="{4E9867A5-3E22-4E43-A5FE-7FA86BEC028F}"/>
              </a:ext>
            </a:extLst>
          </p:cNvPr>
          <p:cNvSpPr>
            <a:spLocks noGrp="1"/>
          </p:cNvSpPr>
          <p:nvPr>
            <p:ph type="body" sz="quarter" idx="14"/>
          </p:nvPr>
        </p:nvSpPr>
        <p:spPr/>
        <p:txBody>
          <a:bodyPr/>
          <a:lstStyle/>
          <a:p>
            <a:r>
              <a:rPr lang="en-US">
                <a:solidFill>
                  <a:schemeClr val="tx1">
                    <a:lumMod val="50000"/>
                    <a:lumOff val="50000"/>
                  </a:schemeClr>
                </a:solidFill>
                <a:latin typeface="+mn-lt"/>
              </a:rPr>
              <a:t>Integer velar dela mattis nunc quis sem interdum, e commodo augue bibendum. Nullam semper quis justo nec tristique. Aliquam el erat volutpat.</a:t>
            </a:r>
            <a:endParaRPr lang="en-US" dirty="0">
              <a:solidFill>
                <a:schemeClr val="tx1">
                  <a:lumMod val="50000"/>
                  <a:lumOff val="50000"/>
                </a:schemeClr>
              </a:solidFill>
              <a:latin typeface="+mn-lt"/>
            </a:endParaRPr>
          </a:p>
        </p:txBody>
      </p:sp>
      <p:sp>
        <p:nvSpPr>
          <p:cNvPr id="2" name="Title 1">
            <a:extLst>
              <a:ext uri="{FF2B5EF4-FFF2-40B4-BE49-F238E27FC236}">
                <a16:creationId xmlns:a16="http://schemas.microsoft.com/office/drawing/2014/main" id="{19D8DC38-0C44-451C-922E-AD6DE25118F0}"/>
              </a:ext>
            </a:extLst>
          </p:cNvPr>
          <p:cNvSpPr>
            <a:spLocks noGrp="1"/>
          </p:cNvSpPr>
          <p:nvPr>
            <p:ph type="title"/>
          </p:nvPr>
        </p:nvSpPr>
        <p:spPr/>
        <p:txBody>
          <a:bodyPr/>
          <a:lstStyle/>
          <a:p>
            <a:r>
              <a:rPr lang="en-US" sz="2800">
                <a:latin typeface="+mj-lt"/>
                <a:cs typeface="Poppins Light" panose="00000400000000000000" pitchFamily="2" charset="0"/>
              </a:rPr>
              <a:t>Student Performacne Recap</a:t>
            </a:r>
            <a:endParaRPr lang="en-US" sz="2800" dirty="0">
              <a:latin typeface="+mj-lt"/>
              <a:cs typeface="Poppins Light" panose="00000400000000000000" pitchFamily="2" charset="0"/>
            </a:endParaRPr>
          </a:p>
        </p:txBody>
      </p:sp>
    </p:spTree>
    <p:extLst>
      <p:ext uri="{BB962C8B-B14F-4D97-AF65-F5344CB8AC3E}">
        <p14:creationId xmlns:p14="http://schemas.microsoft.com/office/powerpoint/2010/main" val="3685180832"/>
      </p:ext>
    </p:extLst>
  </p:cSld>
  <p:clrMapOvr>
    <a:masterClrMapping/>
  </p:clrMapOvr>
</p:sld>
</file>

<file path=ppt/theme/theme1.xml><?xml version="1.0" encoding="utf-8"?>
<a:theme xmlns:a="http://schemas.openxmlformats.org/drawingml/2006/main" name="Office Theme">
  <a:themeElements>
    <a:clrScheme name="Child Fullcolor">
      <a:dk1>
        <a:sysClr val="windowText" lastClr="000000"/>
      </a:dk1>
      <a:lt1>
        <a:sysClr val="window" lastClr="FFFFFF"/>
      </a:lt1>
      <a:dk2>
        <a:srgbClr val="44546A"/>
      </a:dk2>
      <a:lt2>
        <a:srgbClr val="E7E6E6"/>
      </a:lt2>
      <a:accent1>
        <a:srgbClr val="F65247"/>
      </a:accent1>
      <a:accent2>
        <a:srgbClr val="F0AD28"/>
      </a:accent2>
      <a:accent3>
        <a:srgbClr val="F4DC39"/>
      </a:accent3>
      <a:accent4>
        <a:srgbClr val="A5CB43"/>
      </a:accent4>
      <a:accent5>
        <a:srgbClr val="52AFE6"/>
      </a:accent5>
      <a:accent6>
        <a:srgbClr val="5A82FC"/>
      </a:accent6>
      <a:hlink>
        <a:srgbClr val="0563C1"/>
      </a:hlink>
      <a:folHlink>
        <a:srgbClr val="954F72"/>
      </a:folHlink>
    </a:clrScheme>
    <a:fontScheme name="Simplicity">
      <a:majorFont>
        <a:latin typeface="Poppins SemiBold"/>
        <a:ea typeface=""/>
        <a:cs typeface=""/>
      </a:majorFont>
      <a:minorFont>
        <a:latin typeface="Nuni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2328</TotalTime>
  <Words>1764</Words>
  <Application>Microsoft Office PowerPoint</Application>
  <PresentationFormat>Widescreen</PresentationFormat>
  <Paragraphs>128</Paragraphs>
  <Slides>30</Slides>
  <Notes>0</Notes>
  <HiddenSlides>0</HiddenSlides>
  <MMClips>0</MMClips>
  <ScaleCrop>false</ScaleCrop>
  <HeadingPairs>
    <vt:vector size="6" baseType="variant">
      <vt:variant>
        <vt:lpstr>Fonts Used</vt:lpstr>
      </vt:variant>
      <vt:variant>
        <vt:i4>3</vt:i4>
      </vt:variant>
      <vt:variant>
        <vt:lpstr>Theme</vt:lpstr>
      </vt:variant>
      <vt:variant>
        <vt:i4>1</vt:i4>
      </vt:variant>
      <vt:variant>
        <vt:lpstr>Slide Titles</vt:lpstr>
      </vt:variant>
      <vt:variant>
        <vt:i4>30</vt:i4>
      </vt:variant>
    </vt:vector>
  </HeadingPairs>
  <TitlesOfParts>
    <vt:vector size="34" baseType="lpstr">
      <vt:lpstr>Arial</vt:lpstr>
      <vt:lpstr>Nunito</vt:lpstr>
      <vt:lpstr>Poppins SemiBold</vt:lpstr>
      <vt:lpstr>Office Theme</vt:lpstr>
      <vt:lpstr>Magnus</vt:lpstr>
      <vt:lpstr>What is Magnus?</vt:lpstr>
      <vt:lpstr>PowerPoint Presentation</vt:lpstr>
      <vt:lpstr>Education Is The Most Powerful Weapon</vt:lpstr>
      <vt:lpstr>PowerPoint Presentation</vt:lpstr>
      <vt:lpstr>Learn Everywhere and Everytime.</vt:lpstr>
      <vt:lpstr>Education Is The Most Powerful Weapon</vt:lpstr>
      <vt:lpstr>Our Core Teaching Method</vt:lpstr>
      <vt:lpstr>Meet Our Teaching Team</vt:lpstr>
      <vt:lpstr>Core Teaching at Magnus</vt:lpstr>
      <vt:lpstr>Student’s Score</vt:lpstr>
      <vt:lpstr>Student Performacne Recap</vt:lpstr>
      <vt:lpstr>What is Magnus?</vt:lpstr>
      <vt:lpstr>Education Is The Most Powerful Weapon</vt:lpstr>
      <vt:lpstr>What is Magnus?</vt:lpstr>
      <vt:lpstr>Welcome Message From The Headmaster</vt:lpstr>
      <vt:lpstr>Teaching Photo Gallery</vt:lpstr>
      <vt:lpstr>Education Is The Most Powerful Weapon</vt:lpstr>
      <vt:lpstr>Parent Testimony</vt:lpstr>
      <vt:lpstr>PowerPoint Presentation</vt:lpstr>
      <vt:lpstr>Education Is The Most Powerful Weapon</vt:lpstr>
      <vt:lpstr>Learn Everywhere and Everytime.</vt:lpstr>
      <vt:lpstr>Meet Our Headmaster</vt:lpstr>
      <vt:lpstr>Learn Everywhere and Everytime.</vt:lpstr>
      <vt:lpstr>Education Is The Most Powerful Weapon</vt:lpstr>
      <vt:lpstr>PowerPoint Presentation</vt:lpstr>
      <vt:lpstr>What is Magnus?</vt:lpstr>
      <vt:lpstr>What is Magnus?</vt:lpstr>
      <vt:lpstr>Student Performacne Recap</vt:lpstr>
      <vt:lpstr>Student Performacne Recap</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Raditya Zayadi Maruapey</dc:creator>
  <cp:lastModifiedBy>Raditya Zayadi Maruapey</cp:lastModifiedBy>
  <cp:revision>116</cp:revision>
  <dcterms:created xsi:type="dcterms:W3CDTF">2019-07-21T04:36:56Z</dcterms:created>
  <dcterms:modified xsi:type="dcterms:W3CDTF">2021-03-24T08:04:20Z</dcterms:modified>
</cp:coreProperties>
</file>