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459" r:id="rId3"/>
    <p:sldId id="448" r:id="rId4"/>
    <p:sldId id="371" r:id="rId5"/>
    <p:sldId id="374" r:id="rId6"/>
    <p:sldId id="372" r:id="rId7"/>
    <p:sldId id="387" r:id="rId8"/>
    <p:sldId id="386" r:id="rId9"/>
    <p:sldId id="388" r:id="rId10"/>
    <p:sldId id="380" r:id="rId11"/>
    <p:sldId id="379" r:id="rId12"/>
    <p:sldId id="449" r:id="rId13"/>
    <p:sldId id="389" r:id="rId14"/>
    <p:sldId id="450" r:id="rId15"/>
    <p:sldId id="455" r:id="rId16"/>
    <p:sldId id="456" r:id="rId17"/>
    <p:sldId id="454" r:id="rId18"/>
    <p:sldId id="292" r:id="rId19"/>
    <p:sldId id="287" r:id="rId20"/>
    <p:sldId id="288" r:id="rId21"/>
    <p:sldId id="457" r:id="rId22"/>
    <p:sldId id="458" r:id="rId23"/>
    <p:sldId id="291" r:id="rId24"/>
    <p:sldId id="294" r:id="rId25"/>
    <p:sldId id="293" r:id="rId26"/>
    <p:sldId id="488" r:id="rId27"/>
    <p:sldId id="295" r:id="rId28"/>
    <p:sldId id="447" r:id="rId29"/>
  </p:sldIdLst>
  <p:sldSz cx="12192000" cy="6858000"/>
  <p:notesSz cx="6858000" cy="9144000"/>
  <p:embeddedFontLst>
    <p:embeddedFont>
      <p:font typeface="Poppins Black" panose="00000A00000000000000" pitchFamily="2" charset="0"/>
      <p:bold r:id="rId32"/>
      <p:boldItalic r:id="rId33"/>
    </p:embeddedFont>
    <p:embeddedFont>
      <p:font typeface="Poppins Light" panose="00000400000000000000" pitchFamily="2" charset="0"/>
      <p:regular r:id="rId34"/>
      <p: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AA8FFF"/>
    <a:srgbClr val="825BFF"/>
    <a:srgbClr val="7448FF"/>
    <a:srgbClr val="382589"/>
    <a:srgbClr val="5712A1"/>
    <a:srgbClr val="0A1034"/>
    <a:srgbClr val="0249D6"/>
    <a:srgbClr val="92EEF5"/>
    <a:srgbClr val="F8B4DC"/>
    <a:srgbClr val="B7464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715" autoAdjust="0"/>
    <p:restoredTop sz="94660"/>
  </p:normalViewPr>
  <p:slideViewPr>
    <p:cSldViewPr snapToGrid="0">
      <p:cViewPr>
        <p:scale>
          <a:sx n="66" d="100"/>
          <a:sy n="66" d="100"/>
        </p:scale>
        <p:origin x="1084" y="69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7" d="100"/>
          <a:sy n="87" d="100"/>
        </p:scale>
        <p:origin x="2988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2022-06-14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2022-06-14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10" Type="http://schemas.openxmlformats.org/officeDocument/2006/relationships/image" Target="../media/image6.png"/><Relationship Id="rId4" Type="http://schemas.openxmlformats.org/officeDocument/2006/relationships/image" Target="../media/image2.png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4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4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1.png"/><Relationship Id="rId7" Type="http://schemas.openxmlformats.org/officeDocument/2006/relationships/image" Target="../media/image2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5.png"/><Relationship Id="rId9" Type="http://schemas.openxmlformats.org/officeDocument/2006/relationships/hyperlink" Target="https://pptmon.com/" TargetMode="External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.png"/><Relationship Id="rId9" Type="http://schemas.openxmlformats.org/officeDocument/2006/relationships/hyperlink" Target="https://pptmon.com/" TargetMode="External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1.png"/><Relationship Id="rId7" Type="http://schemas.openxmlformats.org/officeDocument/2006/relationships/image" Target="../media/image2.png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4.png"/><Relationship Id="rId9" Type="http://schemas.openxmlformats.org/officeDocument/2006/relationships/hyperlink" Target="https://pptmon.com/" TargetMode="External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.png"/><Relationship Id="rId9" Type="http://schemas.openxmlformats.org/officeDocument/2006/relationships/hyperlink" Target="https://pptmon.com/" TargetMode="External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.png"/><Relationship Id="rId9" Type="http://schemas.openxmlformats.org/officeDocument/2006/relationships/hyperlink" Target="https://pptmon.com/" TargetMode="External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1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svg"/><Relationship Id="rId3" Type="http://schemas.openxmlformats.org/officeDocument/2006/relationships/image" Target="../media/image1.png"/><Relationship Id="rId7" Type="http://schemas.openxmlformats.org/officeDocument/2006/relationships/image" Target="../media/image2.png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4.png"/><Relationship Id="rId9" Type="http://schemas.openxmlformats.org/officeDocument/2006/relationships/hyperlink" Target="https://pptmon.com/" TargetMode="External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0B4E59E4-6E21-455C-88A6-81A456D244D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9093" r="26707"/>
          <a:stretch/>
        </p:blipFill>
        <p:spPr>
          <a:xfrm>
            <a:off x="5704167" y="-1"/>
            <a:ext cx="6487834" cy="2541069"/>
          </a:xfrm>
          <a:prstGeom prst="rect">
            <a:avLst/>
          </a:prstGeom>
        </p:spPr>
      </p:pic>
      <p:pic>
        <p:nvPicPr>
          <p:cNvPr id="34" name="Graphic 3">
            <a:hlinkClick r:id="rId3"/>
            <a:extLst>
              <a:ext uri="{FF2B5EF4-FFF2-40B4-BE49-F238E27FC236}">
                <a16:creationId xmlns:a16="http://schemas.microsoft.com/office/drawing/2014/main" id="{73DD432D-9879-4EB4-B796-075CD00CD4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35" name="TextBox 34">
            <a:hlinkClick r:id="rId6"/>
            <a:extLst>
              <a:ext uri="{FF2B5EF4-FFF2-40B4-BE49-F238E27FC236}">
                <a16:creationId xmlns:a16="http://schemas.microsoft.com/office/drawing/2014/main" id="{3E5EC424-0D0C-453F-A751-CDC179D2E4A2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11CFBDF2-BD4F-4997-8E31-4AC170743E7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3920"/>
          <a:stretch/>
        </p:blipFill>
        <p:spPr>
          <a:xfrm rot="16200000" flipH="1" flipV="1">
            <a:off x="7305244" y="1512"/>
            <a:ext cx="4888268" cy="488524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29A1B286-8003-40F0-9303-59F6788F67A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9318" b="16590"/>
          <a:stretch/>
        </p:blipFill>
        <p:spPr>
          <a:xfrm>
            <a:off x="2173354" y="1530417"/>
            <a:ext cx="10018646" cy="5327583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582C1BCA-2BF7-49B4-85A0-1F0F06A90021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97038" y="3658484"/>
            <a:ext cx="5894962" cy="3199516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098EB72B-FA70-419C-978F-6D80774959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3527"/>
          <a:stretch/>
        </p:blipFill>
        <p:spPr>
          <a:xfrm rot="10800000" flipH="1" flipV="1">
            <a:off x="0" y="0"/>
            <a:ext cx="5024547" cy="2157434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A2FA9F13-5941-4013-A260-A68BA84C7DF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43006" b="5132"/>
          <a:stretch/>
        </p:blipFill>
        <p:spPr>
          <a:xfrm flipH="1">
            <a:off x="-1" y="3822682"/>
            <a:ext cx="3359789" cy="303531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31928D0E-67C3-4348-8941-C72988C623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130" t="1338" r="-1576" b="44900"/>
          <a:stretch/>
        </p:blipFill>
        <p:spPr>
          <a:xfrm>
            <a:off x="0" y="0"/>
            <a:ext cx="4203700" cy="258607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CC518A29-D46A-4349-99D5-87B979F54A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797" r="11648" b="50000"/>
          <a:stretch/>
        </p:blipFill>
        <p:spPr>
          <a:xfrm>
            <a:off x="7125607" y="4110990"/>
            <a:ext cx="5066393" cy="2747010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963888CF-BBAA-43A6-9B17-6A87F76BF1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2107" r="39042"/>
          <a:stretch/>
        </p:blipFill>
        <p:spPr>
          <a:xfrm flipH="1">
            <a:off x="0" y="0"/>
            <a:ext cx="5283200" cy="234072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1B876A8-2DE1-4696-A794-94B04D31E2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>
            <a:off x="8480801" y="2829462"/>
            <a:ext cx="3711199" cy="40285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199165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6EDECFF2-6C2D-4677-BF5D-9F3B1940EC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8114"/>
          <a:stretch/>
        </p:blipFill>
        <p:spPr>
          <a:xfrm rot="5400000">
            <a:off x="8577371" y="-1046743"/>
            <a:ext cx="2567886" cy="4661372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5AFDACCA-C68D-4C05-AA68-E012E0DBAB0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17" t="65631" r="40153"/>
          <a:stretch/>
        </p:blipFill>
        <p:spPr>
          <a:xfrm flipH="1">
            <a:off x="7391400" y="-1"/>
            <a:ext cx="4800600" cy="128344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ED95B7DF-E9F3-475C-AFF6-C162EC9E0E7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408" t="-1076" r="8431" b="29291"/>
          <a:stretch/>
        </p:blipFill>
        <p:spPr>
          <a:xfrm rot="5400000" flipH="1">
            <a:off x="-592871" y="4148870"/>
            <a:ext cx="3302001" cy="2116260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653DDB17-351D-494A-BC61-0FDF47529B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783" b="62565"/>
          <a:stretch/>
        </p:blipFill>
        <p:spPr>
          <a:xfrm flipH="1">
            <a:off x="2" y="5396587"/>
            <a:ext cx="5410200" cy="14614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7852658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5779987E-4E37-4697-994D-A280573939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777" t="61340" r="40690"/>
          <a:stretch/>
        </p:blipFill>
        <p:spPr>
          <a:xfrm>
            <a:off x="-1" y="0"/>
            <a:ext cx="4697961" cy="212397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03ADEF11-92D6-4399-B5F1-6A25B6987FA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5099" r="16831"/>
          <a:stretch/>
        </p:blipFill>
        <p:spPr>
          <a:xfrm>
            <a:off x="7125607" y="0"/>
            <a:ext cx="5066393" cy="1542410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7A9971F9-0F39-4AB6-8A55-AC22CB248E9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3285996"/>
            <a:ext cx="4697961" cy="357200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5A30BAC3-BC69-4804-AD4F-37D9AD7E590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680200" y="3866446"/>
            <a:ext cx="5511800" cy="29915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631372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8791EF3D-242B-46E4-82C3-EED6078E647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-499416" y="3189870"/>
            <a:ext cx="4167546" cy="3168713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28FF06FE-31F3-4CE7-BD80-2EB934D0B01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3592" b="15360"/>
          <a:stretch/>
        </p:blipFill>
        <p:spPr>
          <a:xfrm rot="5400000" flipV="1">
            <a:off x="8189793" y="2855792"/>
            <a:ext cx="5084292" cy="2920123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B4575609-9D58-4FB7-9BA5-246B034973A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 r="29147"/>
          <a:stretch/>
        </p:blipFill>
        <p:spPr>
          <a:xfrm rot="16200000">
            <a:off x="-1628852" y="1628852"/>
            <a:ext cx="5410988" cy="215328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298BB604-4535-4989-BADD-F6DA92955B1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>
            <a:off x="8420351" y="1117852"/>
            <a:ext cx="4889499" cy="265379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015978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57C9C132-BE51-41E7-B56B-B3EEE10F9DB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94" t="11250"/>
          <a:stretch/>
        </p:blipFill>
        <p:spPr>
          <a:xfrm flipH="1">
            <a:off x="6793518" y="0"/>
            <a:ext cx="5398482" cy="465804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49F1E7F-7C96-4B2B-A65C-FB245521D8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32" t="35733"/>
          <a:stretch/>
        </p:blipFill>
        <p:spPr>
          <a:xfrm flipH="1" flipV="1">
            <a:off x="4669276" y="4278819"/>
            <a:ext cx="7522723" cy="257918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15C4A9B8-ECEF-4345-939C-A39151AAD3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13" r="27491"/>
          <a:stretch/>
        </p:blipFill>
        <p:spPr>
          <a:xfrm flipH="1">
            <a:off x="-3" y="-1"/>
            <a:ext cx="5333140" cy="204011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862A4D4-4BA1-4CCF-B4A1-EE134194FB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117" r="15077" b="18109"/>
          <a:stretch/>
        </p:blipFill>
        <p:spPr>
          <a:xfrm rot="5400000">
            <a:off x="-724466" y="2970500"/>
            <a:ext cx="4611964" cy="31630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195025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E490A0E9-6E36-4631-A586-5EDCC66242EE}"/>
              </a:ext>
            </a:extLst>
          </p:cNvPr>
          <p:cNvGrpSpPr/>
          <p:nvPr userDrawn="1"/>
        </p:nvGrpSpPr>
        <p:grpSpPr>
          <a:xfrm flipH="1">
            <a:off x="0" y="0"/>
            <a:ext cx="12192000" cy="6858000"/>
            <a:chOff x="0" y="0"/>
            <a:chExt cx="12192000" cy="6858000"/>
          </a:xfrm>
        </p:grpSpPr>
        <p:pic>
          <p:nvPicPr>
            <p:cNvPr id="7" name="그림 6">
              <a:extLst>
                <a:ext uri="{FF2B5EF4-FFF2-40B4-BE49-F238E27FC236}">
                  <a16:creationId xmlns:a16="http://schemas.microsoft.com/office/drawing/2014/main" id="{0FE050CE-7BE8-4972-B600-33835FF1F944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5130" t="1338" r="-1576" b="44900"/>
            <a:stretch/>
          </p:blipFill>
          <p:spPr>
            <a:xfrm>
              <a:off x="0" y="0"/>
              <a:ext cx="4203700" cy="2586074"/>
            </a:xfrm>
            <a:prstGeom prst="rect">
              <a:avLst/>
            </a:prstGeom>
          </p:spPr>
        </p:pic>
        <p:pic>
          <p:nvPicPr>
            <p:cNvPr id="8" name="그림 7">
              <a:extLst>
                <a:ext uri="{FF2B5EF4-FFF2-40B4-BE49-F238E27FC236}">
                  <a16:creationId xmlns:a16="http://schemas.microsoft.com/office/drawing/2014/main" id="{4A7FDB91-76F3-4D5F-AB3A-0997C3721AAB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46797" r="11648" b="50000"/>
            <a:stretch/>
          </p:blipFill>
          <p:spPr>
            <a:xfrm>
              <a:off x="7125607" y="4110990"/>
              <a:ext cx="5066393" cy="2747010"/>
            </a:xfrm>
            <a:prstGeom prst="rect">
              <a:avLst/>
            </a:prstGeom>
          </p:spPr>
        </p:pic>
        <p:pic>
          <p:nvPicPr>
            <p:cNvPr id="9" name="그림 8">
              <a:extLst>
                <a:ext uri="{FF2B5EF4-FFF2-40B4-BE49-F238E27FC236}">
                  <a16:creationId xmlns:a16="http://schemas.microsoft.com/office/drawing/2014/main" id="{22D3D7A8-0E39-4416-B376-7A5EFC295124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52107" r="39042"/>
            <a:stretch/>
          </p:blipFill>
          <p:spPr>
            <a:xfrm flipH="1">
              <a:off x="0" y="0"/>
              <a:ext cx="5283200" cy="2340722"/>
            </a:xfrm>
            <a:prstGeom prst="rect">
              <a:avLst/>
            </a:prstGeom>
          </p:spPr>
        </p:pic>
        <p:pic>
          <p:nvPicPr>
            <p:cNvPr id="10" name="그림 9">
              <a:extLst>
                <a:ext uri="{FF2B5EF4-FFF2-40B4-BE49-F238E27FC236}">
                  <a16:creationId xmlns:a16="http://schemas.microsoft.com/office/drawing/2014/main" id="{0467A25B-DD25-45B1-9563-2C3AF0AEC9A3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r="50000"/>
            <a:stretch/>
          </p:blipFill>
          <p:spPr>
            <a:xfrm>
              <a:off x="8480801" y="2829462"/>
              <a:ext cx="3711199" cy="4028538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763809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A9056539-663E-41EC-AA8A-C16515BE1F87}"/>
              </a:ext>
            </a:extLst>
          </p:cNvPr>
          <p:cNvGrpSpPr/>
          <p:nvPr userDrawn="1"/>
        </p:nvGrpSpPr>
        <p:grpSpPr>
          <a:xfrm flipH="1">
            <a:off x="0" y="-1"/>
            <a:ext cx="12192000" cy="6858001"/>
            <a:chOff x="0" y="-1"/>
            <a:chExt cx="12192000" cy="6858001"/>
          </a:xfrm>
        </p:grpSpPr>
        <p:pic>
          <p:nvPicPr>
            <p:cNvPr id="7" name="그림 6">
              <a:extLst>
                <a:ext uri="{FF2B5EF4-FFF2-40B4-BE49-F238E27FC236}">
                  <a16:creationId xmlns:a16="http://schemas.microsoft.com/office/drawing/2014/main" id="{2C77E07A-130C-4A8E-9518-048EF160A775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58114"/>
            <a:stretch/>
          </p:blipFill>
          <p:spPr>
            <a:xfrm rot="5400000">
              <a:off x="8577371" y="-1046743"/>
              <a:ext cx="2567886" cy="4661372"/>
            </a:xfrm>
            <a:prstGeom prst="rect">
              <a:avLst/>
            </a:prstGeom>
          </p:spPr>
        </p:pic>
        <p:pic>
          <p:nvPicPr>
            <p:cNvPr id="8" name="그림 7">
              <a:extLst>
                <a:ext uri="{FF2B5EF4-FFF2-40B4-BE49-F238E27FC236}">
                  <a16:creationId xmlns:a16="http://schemas.microsoft.com/office/drawing/2014/main" id="{D16C122B-5716-4008-B731-6F860F81908B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1917" t="65631" r="40153"/>
            <a:stretch/>
          </p:blipFill>
          <p:spPr>
            <a:xfrm flipH="1">
              <a:off x="7391400" y="-1"/>
              <a:ext cx="4800600" cy="1283443"/>
            </a:xfrm>
            <a:prstGeom prst="rect">
              <a:avLst/>
            </a:prstGeom>
          </p:spPr>
        </p:pic>
        <p:pic>
          <p:nvPicPr>
            <p:cNvPr id="9" name="그림 8">
              <a:extLst>
                <a:ext uri="{FF2B5EF4-FFF2-40B4-BE49-F238E27FC236}">
                  <a16:creationId xmlns:a16="http://schemas.microsoft.com/office/drawing/2014/main" id="{9FEC9236-148B-4838-A4B0-0106F207684A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8408" t="-1076" r="8431" b="29291"/>
            <a:stretch/>
          </p:blipFill>
          <p:spPr>
            <a:xfrm rot="5400000" flipH="1">
              <a:off x="-592871" y="4148870"/>
              <a:ext cx="3302001" cy="2116260"/>
            </a:xfrm>
            <a:prstGeom prst="rect">
              <a:avLst/>
            </a:prstGeom>
          </p:spPr>
        </p:pic>
        <p:pic>
          <p:nvPicPr>
            <p:cNvPr id="10" name="그림 9">
              <a:extLst>
                <a:ext uri="{FF2B5EF4-FFF2-40B4-BE49-F238E27FC236}">
                  <a16:creationId xmlns:a16="http://schemas.microsoft.com/office/drawing/2014/main" id="{D0ADD7A5-6E7B-404B-A83D-D6F789B3BE2E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4783" b="62565"/>
            <a:stretch/>
          </p:blipFill>
          <p:spPr>
            <a:xfrm flipH="1">
              <a:off x="2" y="5396587"/>
              <a:ext cx="5410200" cy="1461413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6845699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5BBBD396-1FA4-4EF0-8CAD-0D357259ED0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777" t="61340" r="40690"/>
          <a:stretch/>
        </p:blipFill>
        <p:spPr>
          <a:xfrm flipH="1">
            <a:off x="7494039" y="0"/>
            <a:ext cx="4697961" cy="2123978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E058BAC0-3B6C-4834-86D7-F186998D8C2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5099" r="16831"/>
          <a:stretch/>
        </p:blipFill>
        <p:spPr>
          <a:xfrm flipH="1">
            <a:off x="-1" y="0"/>
            <a:ext cx="5066393" cy="154241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61213696-AFE7-41AE-B040-54FC2AD0AE83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7494038" y="3285996"/>
            <a:ext cx="4697961" cy="357200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67CD73D2-CAF0-4E6F-B739-F4A0AC2E92DA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-1" y="3866446"/>
            <a:ext cx="5511800" cy="29915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329715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grpSp>
        <p:nvGrpSpPr>
          <p:cNvPr id="2" name="그룹 1">
            <a:extLst>
              <a:ext uri="{FF2B5EF4-FFF2-40B4-BE49-F238E27FC236}">
                <a16:creationId xmlns:a16="http://schemas.microsoft.com/office/drawing/2014/main" id="{B07C44FB-4FFB-4926-B5E1-979285D1DAA6}"/>
              </a:ext>
            </a:extLst>
          </p:cNvPr>
          <p:cNvGrpSpPr/>
          <p:nvPr userDrawn="1"/>
        </p:nvGrpSpPr>
        <p:grpSpPr>
          <a:xfrm flipH="1">
            <a:off x="0" y="0"/>
            <a:ext cx="12192000" cy="6858000"/>
            <a:chOff x="0" y="0"/>
            <a:chExt cx="12192000" cy="6858000"/>
          </a:xfrm>
        </p:grpSpPr>
        <p:pic>
          <p:nvPicPr>
            <p:cNvPr id="7" name="그림 6">
              <a:extLst>
                <a:ext uri="{FF2B5EF4-FFF2-40B4-BE49-F238E27FC236}">
                  <a16:creationId xmlns:a16="http://schemas.microsoft.com/office/drawing/2014/main" id="{D6A3FAFA-5ADA-4832-9AE5-87A1D0EC692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16200000">
              <a:off x="-499416" y="3189870"/>
              <a:ext cx="4167546" cy="3168713"/>
            </a:xfrm>
            <a:prstGeom prst="rect">
              <a:avLst/>
            </a:prstGeom>
          </p:spPr>
        </p:pic>
        <p:pic>
          <p:nvPicPr>
            <p:cNvPr id="8" name="그림 7">
              <a:extLst>
                <a:ext uri="{FF2B5EF4-FFF2-40B4-BE49-F238E27FC236}">
                  <a16:creationId xmlns:a16="http://schemas.microsoft.com/office/drawing/2014/main" id="{67277508-9BC7-4CCE-A886-5E98327FC6C8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r="33592" b="15360"/>
            <a:stretch/>
          </p:blipFill>
          <p:spPr>
            <a:xfrm rot="5400000" flipV="1">
              <a:off x="8189793" y="2855792"/>
              <a:ext cx="5084292" cy="2920123"/>
            </a:xfrm>
            <a:prstGeom prst="rect">
              <a:avLst/>
            </a:prstGeom>
          </p:spPr>
        </p:pic>
        <p:pic>
          <p:nvPicPr>
            <p:cNvPr id="9" name="그림 8">
              <a:extLst>
                <a:ext uri="{FF2B5EF4-FFF2-40B4-BE49-F238E27FC236}">
                  <a16:creationId xmlns:a16="http://schemas.microsoft.com/office/drawing/2014/main" id="{8E174BBD-639F-4DF9-A028-4D053AD8A11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t="50000" r="29147"/>
            <a:stretch/>
          </p:blipFill>
          <p:spPr>
            <a:xfrm rot="16200000">
              <a:off x="-1628852" y="1628852"/>
              <a:ext cx="5410988" cy="2153284"/>
            </a:xfrm>
            <a:prstGeom prst="rect">
              <a:avLst/>
            </a:prstGeom>
          </p:spPr>
        </p:pic>
        <p:pic>
          <p:nvPicPr>
            <p:cNvPr id="10" name="그림 9">
              <a:extLst>
                <a:ext uri="{FF2B5EF4-FFF2-40B4-BE49-F238E27FC236}">
                  <a16:creationId xmlns:a16="http://schemas.microsoft.com/office/drawing/2014/main" id="{5608C586-7CAC-4CA4-B836-E0B0179A1B80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 rot="16200000">
              <a:off x="8420351" y="1117852"/>
              <a:ext cx="4889499" cy="2653797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12364156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97F56D78-78E4-4B30-BA8E-85F396E3FA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94" t="11250"/>
          <a:stretch/>
        </p:blipFill>
        <p:spPr>
          <a:xfrm>
            <a:off x="-3" y="0"/>
            <a:ext cx="5398482" cy="465804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63C54E45-5139-4F78-B0C8-310A9061747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32" t="35733"/>
          <a:stretch/>
        </p:blipFill>
        <p:spPr>
          <a:xfrm flipV="1">
            <a:off x="-2" y="4278819"/>
            <a:ext cx="7522723" cy="257918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6D9E4B68-13CA-486E-A843-26A964B069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13" r="27491"/>
          <a:stretch/>
        </p:blipFill>
        <p:spPr>
          <a:xfrm>
            <a:off x="6858860" y="-1"/>
            <a:ext cx="5333140" cy="204011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C817E07F-60DB-431E-96B6-5CD82714DDD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117" r="15077" b="18109"/>
          <a:stretch/>
        </p:blipFill>
        <p:spPr>
          <a:xfrm rot="16200000" flipH="1">
            <a:off x="8304499" y="2970500"/>
            <a:ext cx="4611964" cy="31630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9776884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5FBF2BD3-CA42-41EF-934F-0DF040E5CC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130" t="1338" r="-1576" b="44900"/>
          <a:stretch/>
        </p:blipFill>
        <p:spPr>
          <a:xfrm flipV="1">
            <a:off x="0" y="3610594"/>
            <a:ext cx="5278705" cy="3247406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4F24BA64-BAAD-46D9-A66C-93A21327C5A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2107" r="39042"/>
          <a:stretch/>
        </p:blipFill>
        <p:spPr>
          <a:xfrm flipH="1" flipV="1">
            <a:off x="0" y="3918689"/>
            <a:ext cx="6634264" cy="2939311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80526077-67B7-4313-8575-8F3E95AA785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797" r="11648" b="50000"/>
          <a:stretch/>
        </p:blipFill>
        <p:spPr>
          <a:xfrm flipV="1">
            <a:off x="5879383" y="0"/>
            <a:ext cx="6312617" cy="3422716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7ECA4E3-758A-44DE-9E44-52974742D8B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 flipV="1">
            <a:off x="7567926" y="0"/>
            <a:ext cx="4624074" cy="5019472"/>
          </a:xfrm>
          <a:prstGeom prst="rect">
            <a:avLst/>
          </a:prstGeom>
        </p:spPr>
      </p:pic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C27A6400-670A-4808-A29A-16769D50DBDC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7581900" y="750528"/>
            <a:ext cx="3848101" cy="5356944"/>
          </a:xfrm>
          <a:prstGeom prst="roundRect">
            <a:avLst>
              <a:gd name="adj" fmla="val 84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6696194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그룹 10">
            <a:extLst>
              <a:ext uri="{FF2B5EF4-FFF2-40B4-BE49-F238E27FC236}">
                <a16:creationId xmlns:a16="http://schemas.microsoft.com/office/drawing/2014/main" id="{36199FB7-3D85-4427-B0FD-B6B7B41C4046}"/>
              </a:ext>
            </a:extLst>
          </p:cNvPr>
          <p:cNvGrpSpPr/>
          <p:nvPr userDrawn="1"/>
        </p:nvGrpSpPr>
        <p:grpSpPr>
          <a:xfrm flipV="1">
            <a:off x="0" y="-1"/>
            <a:ext cx="12192000" cy="6858001"/>
            <a:chOff x="0" y="-1"/>
            <a:chExt cx="12192000" cy="6858001"/>
          </a:xfrm>
        </p:grpSpPr>
        <p:pic>
          <p:nvPicPr>
            <p:cNvPr id="12" name="그림 11">
              <a:extLst>
                <a:ext uri="{FF2B5EF4-FFF2-40B4-BE49-F238E27FC236}">
                  <a16:creationId xmlns:a16="http://schemas.microsoft.com/office/drawing/2014/main" id="{D35C7EFF-AC9C-404E-99EE-ED8887FA3FFC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58114"/>
            <a:stretch/>
          </p:blipFill>
          <p:spPr>
            <a:xfrm rot="5400000">
              <a:off x="8577371" y="-1046743"/>
              <a:ext cx="2567886" cy="4661372"/>
            </a:xfrm>
            <a:prstGeom prst="rect">
              <a:avLst/>
            </a:prstGeom>
          </p:spPr>
        </p:pic>
        <p:pic>
          <p:nvPicPr>
            <p:cNvPr id="14" name="그림 13">
              <a:extLst>
                <a:ext uri="{FF2B5EF4-FFF2-40B4-BE49-F238E27FC236}">
                  <a16:creationId xmlns:a16="http://schemas.microsoft.com/office/drawing/2014/main" id="{A173E931-8634-4CD6-8C77-4B2E3633DF90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1917" t="65631" r="40153"/>
            <a:stretch/>
          </p:blipFill>
          <p:spPr>
            <a:xfrm flipH="1">
              <a:off x="7391400" y="-1"/>
              <a:ext cx="4800600" cy="1283443"/>
            </a:xfrm>
            <a:prstGeom prst="rect">
              <a:avLst/>
            </a:prstGeom>
          </p:spPr>
        </p:pic>
        <p:pic>
          <p:nvPicPr>
            <p:cNvPr id="15" name="그림 14">
              <a:extLst>
                <a:ext uri="{FF2B5EF4-FFF2-40B4-BE49-F238E27FC236}">
                  <a16:creationId xmlns:a16="http://schemas.microsoft.com/office/drawing/2014/main" id="{2853A56B-85DD-4827-A5E9-1CA788FEF672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8408" t="-1076" r="8431" b="29291"/>
            <a:stretch/>
          </p:blipFill>
          <p:spPr>
            <a:xfrm rot="5400000" flipH="1">
              <a:off x="-592871" y="4148870"/>
              <a:ext cx="3302001" cy="2116260"/>
            </a:xfrm>
            <a:prstGeom prst="rect">
              <a:avLst/>
            </a:prstGeom>
          </p:spPr>
        </p:pic>
        <p:pic>
          <p:nvPicPr>
            <p:cNvPr id="16" name="그림 15">
              <a:extLst>
                <a:ext uri="{FF2B5EF4-FFF2-40B4-BE49-F238E27FC236}">
                  <a16:creationId xmlns:a16="http://schemas.microsoft.com/office/drawing/2014/main" id="{2377AFF5-3FF2-41FB-98EC-AD9FB6B729C0}"/>
                </a:ext>
              </a:extLst>
            </p:cNvPr>
            <p:cNvPicPr>
              <a:picLocks noChangeAspect="1"/>
            </p:cNvPicPr>
            <p:nvPr userDrawn="1"/>
          </p:nvPicPr>
          <p:blipFill rotWithShape="1"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24783" b="62565"/>
            <a:stretch/>
          </p:blipFill>
          <p:spPr>
            <a:xfrm flipH="1">
              <a:off x="2" y="5396587"/>
              <a:ext cx="5410200" cy="1461413"/>
            </a:xfrm>
            <a:prstGeom prst="rect">
              <a:avLst/>
            </a:prstGeom>
          </p:spPr>
        </p:pic>
      </p:grpSp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3A6397D2-D09E-4E3F-970A-82868D5568A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722607" y="2104573"/>
            <a:ext cx="2075044" cy="207504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0BB3F8CC-12E1-4DCB-B099-68AD237AFD9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058478" y="2104573"/>
            <a:ext cx="2075044" cy="207504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8F9062FB-F330-4D41-ACDB-0A60F9CA690F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394349" y="2104573"/>
            <a:ext cx="2075044" cy="207504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3743920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F858CA41-46F0-49E0-97F1-0B415F3D35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777" t="61340" r="40690"/>
          <a:stretch/>
        </p:blipFill>
        <p:spPr>
          <a:xfrm flipV="1">
            <a:off x="-1" y="4734021"/>
            <a:ext cx="4697961" cy="2123978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B0E032BD-C6FF-422A-AC23-4FF5E64A97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5099" r="16831"/>
          <a:stretch/>
        </p:blipFill>
        <p:spPr>
          <a:xfrm flipV="1">
            <a:off x="7125607" y="5315589"/>
            <a:ext cx="5066393" cy="154241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6A14C53D-3FBA-43C1-90EF-F955FCFE7F9F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4697961" cy="357200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25EED1CB-9469-4E3B-B3EE-4DBA08FA136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6680200" y="0"/>
            <a:ext cx="5511800" cy="2991553"/>
          </a:xfrm>
          <a:prstGeom prst="rect">
            <a:avLst/>
          </a:prstGeom>
        </p:spPr>
      </p:pic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41DF0BC6-1684-4472-92A1-53AC6F4F6DCF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>
            <a:off x="6711962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3CAC0482-449D-4991-BCF4-CF90B6371E4F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1060437" y="0"/>
            <a:ext cx="4419592" cy="43942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bIns="90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6511889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CE3A16D6-9256-4559-81BD-314041D04AC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-499416" y="499417"/>
            <a:ext cx="4167546" cy="3168713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5990F0B4-DF41-415A-9733-A8BBA5153D3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3592" b="15360"/>
          <a:stretch/>
        </p:blipFill>
        <p:spPr>
          <a:xfrm rot="16200000">
            <a:off x="8189793" y="1082085"/>
            <a:ext cx="5084292" cy="292012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6C792AEC-B44C-4E95-AA45-16C65ECE7EE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000" r="29147"/>
          <a:stretch/>
        </p:blipFill>
        <p:spPr>
          <a:xfrm rot="5400000" flipV="1">
            <a:off x="-1628852" y="3075864"/>
            <a:ext cx="5410988" cy="2153284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787C7EAE-B38B-4823-9B00-70F7D8AFADE7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8420351" y="3086351"/>
            <a:ext cx="4889499" cy="2653797"/>
          </a:xfrm>
          <a:prstGeom prst="rect">
            <a:avLst/>
          </a:prstGeom>
        </p:spPr>
      </p:pic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1">
            <a:extLst>
              <a:ext uri="{FF2B5EF4-FFF2-40B4-BE49-F238E27FC236}">
                <a16:creationId xmlns:a16="http://schemas.microsoft.com/office/drawing/2014/main" id="{72F69AB4-A2A9-4C12-BC79-D8CC957374B9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2048152" y="7488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7401964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그림 14">
            <a:extLst>
              <a:ext uri="{FF2B5EF4-FFF2-40B4-BE49-F238E27FC236}">
                <a16:creationId xmlns:a16="http://schemas.microsoft.com/office/drawing/2014/main" id="{B17C8EA7-CF86-4681-8D40-3991AAEA766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94" t="11250"/>
          <a:stretch/>
        </p:blipFill>
        <p:spPr>
          <a:xfrm flipV="1">
            <a:off x="-3" y="2199951"/>
            <a:ext cx="5398482" cy="465804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FC6D8ECC-D6C5-411C-8D08-246A18F44CF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5532" t="35733"/>
          <a:stretch/>
        </p:blipFill>
        <p:spPr>
          <a:xfrm>
            <a:off x="-2" y="1"/>
            <a:ext cx="7522723" cy="257918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2651F2BB-0B0C-4140-B193-57AC6CF5871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0813" r="27491"/>
          <a:stretch/>
        </p:blipFill>
        <p:spPr>
          <a:xfrm flipV="1">
            <a:off x="6858860" y="4817888"/>
            <a:ext cx="5333140" cy="2040113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73884914-C1E3-4D26-A25D-FB71A76B74A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117" r="15077" b="18109"/>
          <a:stretch/>
        </p:blipFill>
        <p:spPr>
          <a:xfrm rot="5400000" flipH="1" flipV="1">
            <a:off x="8304499" y="724462"/>
            <a:ext cx="4611964" cy="3163038"/>
          </a:xfrm>
          <a:prstGeom prst="rect">
            <a:avLst/>
          </a:prstGeom>
        </p:spPr>
      </p:pic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" name="그림 개체 틀 8">
            <a:extLst>
              <a:ext uri="{FF2B5EF4-FFF2-40B4-BE49-F238E27FC236}">
                <a16:creationId xmlns:a16="http://schemas.microsoft.com/office/drawing/2014/main" id="{4BC939D5-6C79-43D5-A0B3-3D11EEF545C4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7098855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39BF42F0-6309-4297-AEB5-4B7E5EE855C1}"/>
              </a:ext>
            </a:extLst>
          </p:cNvPr>
          <p:cNvSpPr>
            <a:spLocks noGrp="1" noChangeAspect="1"/>
          </p:cNvSpPr>
          <p:nvPr>
            <p:ph type="pic" sz="quarter" idx="13" hasCustomPrompt="1"/>
          </p:nvPr>
        </p:nvSpPr>
        <p:spPr>
          <a:xfrm>
            <a:off x="924428" y="1673729"/>
            <a:ext cx="3510548" cy="351054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D584BF7E-4666-4A5F-A858-11D57FAD94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130" t="1338" r="-1576" b="44900"/>
          <a:stretch/>
        </p:blipFill>
        <p:spPr>
          <a:xfrm flipH="1">
            <a:off x="7988300" y="0"/>
            <a:ext cx="4203700" cy="258607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3E3F01B7-97A4-4149-961B-41BE247743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6797" r="11648" b="50000"/>
          <a:stretch/>
        </p:blipFill>
        <p:spPr>
          <a:xfrm flipH="1">
            <a:off x="0" y="4110990"/>
            <a:ext cx="5066393" cy="2747010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2822F950-E150-4D58-B130-64956B1E098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2107" r="39042"/>
          <a:stretch/>
        </p:blipFill>
        <p:spPr>
          <a:xfrm>
            <a:off x="6908800" y="0"/>
            <a:ext cx="5283200" cy="234072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0E15DBDF-15A5-432E-AC7D-7A77B4BE915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0000"/>
          <a:stretch/>
        </p:blipFill>
        <p:spPr>
          <a:xfrm flipH="1">
            <a:off x="0" y="2829462"/>
            <a:ext cx="3711199" cy="40285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820662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bg>
      <p:bgPr>
        <a:solidFill>
          <a:srgbClr val="825B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680A2745-15F6-4BBE-B96B-7B64DC69820C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93486" y="3428993"/>
            <a:ext cx="11205028" cy="2935509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0664AAF9-B6F2-4D5F-907F-8FADBABB30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8114"/>
          <a:stretch/>
        </p:blipFill>
        <p:spPr>
          <a:xfrm rot="16200000" flipH="1">
            <a:off x="1046743" y="-1046742"/>
            <a:ext cx="2567886" cy="4661372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B1CC7209-9299-4FF3-9374-385E90D8E9D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917" t="65631" r="40153"/>
          <a:stretch/>
        </p:blipFill>
        <p:spPr>
          <a:xfrm>
            <a:off x="0" y="0"/>
            <a:ext cx="4800600" cy="1283443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2C0B06E3-E76A-4028-8016-CC1262979E0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408" t="-1076" r="8431" b="29291"/>
          <a:stretch/>
        </p:blipFill>
        <p:spPr>
          <a:xfrm flipH="1" flipV="1">
            <a:off x="8889999" y="0"/>
            <a:ext cx="3302001" cy="211626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A570F60C-E76E-4FE3-AD43-7DC539D6F8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783" b="62565"/>
          <a:stretch/>
        </p:blipFill>
        <p:spPr>
          <a:xfrm flipV="1">
            <a:off x="6781798" y="-1"/>
            <a:ext cx="5410200" cy="14614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700032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bg>
      <p:bgPr>
        <a:solidFill>
          <a:srgbClr val="38258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그림 14">
            <a:extLst>
              <a:ext uri="{FF2B5EF4-FFF2-40B4-BE49-F238E27FC236}">
                <a16:creationId xmlns:a16="http://schemas.microsoft.com/office/drawing/2014/main" id="{7D0CA489-FA89-4B3F-9FA4-73B9D1DD9A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777" t="61340" r="40690"/>
          <a:stretch/>
        </p:blipFill>
        <p:spPr>
          <a:xfrm flipH="1" flipV="1">
            <a:off x="7494039" y="4734021"/>
            <a:ext cx="4697961" cy="212397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63AEF4A9-A2C8-43E7-BF07-A9CED69A1B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55099" r="16831"/>
          <a:stretch/>
        </p:blipFill>
        <p:spPr>
          <a:xfrm flipH="1" flipV="1">
            <a:off x="-1" y="5315589"/>
            <a:ext cx="5066393" cy="154241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FC0AEC24-F8E8-4E57-84D7-15695E7245A9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7494038" y="0"/>
            <a:ext cx="4697961" cy="3572003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1346F8B9-022C-4224-B131-0119BBEE67CB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-1" y="0"/>
            <a:ext cx="5511800" cy="2991553"/>
          </a:xfrm>
          <a:prstGeom prst="rect">
            <a:avLst/>
          </a:prstGeom>
        </p:spPr>
      </p:pic>
      <p:pic>
        <p:nvPicPr>
          <p:cNvPr id="23" name="Graphic 3">
            <a:hlinkClick r:id="rId6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그림 개체 틀 5">
            <a:extLst>
              <a:ext uri="{FF2B5EF4-FFF2-40B4-BE49-F238E27FC236}">
                <a16:creationId xmlns:a16="http://schemas.microsoft.com/office/drawing/2014/main" id="{1FAFF2C4-F402-49C0-AD70-0EC1E7C4818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88257" y="7159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8604761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raphic 3">
            <a:hlinkClick r:id="rId2"/>
            <a:extLst>
              <a:ext uri="{FF2B5EF4-FFF2-40B4-BE49-F238E27FC236}">
                <a16:creationId xmlns:a16="http://schemas.microsoft.com/office/drawing/2014/main" id="{F4FFE7E7-0173-4735-A616-B95F97BAC2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24" name="TextBox 23">
            <a:hlinkClick r:id="rId5"/>
            <a:extLst>
              <a:ext uri="{FF2B5EF4-FFF2-40B4-BE49-F238E27FC236}">
                <a16:creationId xmlns:a16="http://schemas.microsoft.com/office/drawing/2014/main" id="{79FE0261-A2DD-4F58-A614-85BAFED51C3D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DD7DA31-C843-4071-AA1F-EF335E3A5B4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79EFA75C-5B39-49B5-BC10-BA99B2F596AF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825BF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89" r:id="rId18"/>
    <p:sldLayoutId id="2147483690" r:id="rId19"/>
    <p:sldLayoutId id="2147483672" r:id="rId20"/>
    <p:sldLayoutId id="2147483664" r:id="rId2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17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10.svg"/><Relationship Id="rId7" Type="http://schemas.openxmlformats.org/officeDocument/2006/relationships/image" Target="../media/image14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13.png"/><Relationship Id="rId5" Type="http://schemas.openxmlformats.org/officeDocument/2006/relationships/image" Target="../media/image12.svg"/><Relationship Id="rId4" Type="http://schemas.openxmlformats.org/officeDocument/2006/relationships/image" Target="../media/image11.png"/><Relationship Id="rId9" Type="http://schemas.openxmlformats.org/officeDocument/2006/relationships/image" Target="../media/image16.sv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sv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9.xml"/><Relationship Id="rId5" Type="http://schemas.openxmlformats.org/officeDocument/2006/relationships/image" Target="../media/image16.svg"/><Relationship Id="rId4" Type="http://schemas.openxmlformats.org/officeDocument/2006/relationships/image" Target="../media/image15.png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5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9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36.svg"/><Relationship Id="rId21" Type="http://schemas.openxmlformats.org/officeDocument/2006/relationships/image" Target="../media/image40.svg"/><Relationship Id="rId42" Type="http://schemas.openxmlformats.org/officeDocument/2006/relationships/image" Target="../media/image61.png"/><Relationship Id="rId47" Type="http://schemas.openxmlformats.org/officeDocument/2006/relationships/image" Target="../media/image66.svg"/><Relationship Id="rId63" Type="http://schemas.openxmlformats.org/officeDocument/2006/relationships/image" Target="../media/image82.svg"/><Relationship Id="rId68" Type="http://schemas.openxmlformats.org/officeDocument/2006/relationships/image" Target="../media/image87.png"/><Relationship Id="rId84" Type="http://schemas.openxmlformats.org/officeDocument/2006/relationships/image" Target="../media/image103.png"/><Relationship Id="rId89" Type="http://schemas.openxmlformats.org/officeDocument/2006/relationships/image" Target="../media/image108.svg"/><Relationship Id="rId112" Type="http://schemas.openxmlformats.org/officeDocument/2006/relationships/image" Target="../media/image131.png"/><Relationship Id="rId133" Type="http://schemas.openxmlformats.org/officeDocument/2006/relationships/image" Target="../media/image152.svg"/><Relationship Id="rId138" Type="http://schemas.openxmlformats.org/officeDocument/2006/relationships/image" Target="../media/image157.png"/><Relationship Id="rId154" Type="http://schemas.openxmlformats.org/officeDocument/2006/relationships/image" Target="../media/image173.png"/><Relationship Id="rId159" Type="http://schemas.openxmlformats.org/officeDocument/2006/relationships/image" Target="../media/image178.svg"/><Relationship Id="rId175" Type="http://schemas.openxmlformats.org/officeDocument/2006/relationships/image" Target="../media/image194.svg"/><Relationship Id="rId170" Type="http://schemas.openxmlformats.org/officeDocument/2006/relationships/image" Target="../media/image189.png"/><Relationship Id="rId191" Type="http://schemas.openxmlformats.org/officeDocument/2006/relationships/image" Target="../media/image210.svg"/><Relationship Id="rId16" Type="http://schemas.openxmlformats.org/officeDocument/2006/relationships/image" Target="../media/image35.png"/><Relationship Id="rId107" Type="http://schemas.openxmlformats.org/officeDocument/2006/relationships/image" Target="../media/image126.svg"/><Relationship Id="rId11" Type="http://schemas.openxmlformats.org/officeDocument/2006/relationships/image" Target="../media/image30.svg"/><Relationship Id="rId32" Type="http://schemas.openxmlformats.org/officeDocument/2006/relationships/image" Target="../media/image51.png"/><Relationship Id="rId37" Type="http://schemas.openxmlformats.org/officeDocument/2006/relationships/image" Target="../media/image56.svg"/><Relationship Id="rId53" Type="http://schemas.openxmlformats.org/officeDocument/2006/relationships/image" Target="../media/image72.svg"/><Relationship Id="rId58" Type="http://schemas.openxmlformats.org/officeDocument/2006/relationships/image" Target="../media/image77.png"/><Relationship Id="rId74" Type="http://schemas.openxmlformats.org/officeDocument/2006/relationships/image" Target="../media/image93.png"/><Relationship Id="rId79" Type="http://schemas.openxmlformats.org/officeDocument/2006/relationships/image" Target="../media/image98.svg"/><Relationship Id="rId102" Type="http://schemas.openxmlformats.org/officeDocument/2006/relationships/image" Target="../media/image121.png"/><Relationship Id="rId123" Type="http://schemas.openxmlformats.org/officeDocument/2006/relationships/image" Target="../media/image142.svg"/><Relationship Id="rId128" Type="http://schemas.openxmlformats.org/officeDocument/2006/relationships/image" Target="../media/image147.png"/><Relationship Id="rId144" Type="http://schemas.openxmlformats.org/officeDocument/2006/relationships/image" Target="../media/image163.png"/><Relationship Id="rId149" Type="http://schemas.openxmlformats.org/officeDocument/2006/relationships/image" Target="../media/image168.svg"/><Relationship Id="rId5" Type="http://schemas.openxmlformats.org/officeDocument/2006/relationships/image" Target="../media/image24.svg"/><Relationship Id="rId90" Type="http://schemas.openxmlformats.org/officeDocument/2006/relationships/image" Target="../media/image109.png"/><Relationship Id="rId95" Type="http://schemas.openxmlformats.org/officeDocument/2006/relationships/image" Target="../media/image114.svg"/><Relationship Id="rId160" Type="http://schemas.openxmlformats.org/officeDocument/2006/relationships/image" Target="../media/image179.png"/><Relationship Id="rId165" Type="http://schemas.openxmlformats.org/officeDocument/2006/relationships/image" Target="../media/image184.svg"/><Relationship Id="rId181" Type="http://schemas.openxmlformats.org/officeDocument/2006/relationships/image" Target="../media/image200.svg"/><Relationship Id="rId186" Type="http://schemas.openxmlformats.org/officeDocument/2006/relationships/image" Target="../media/image205.png"/><Relationship Id="rId22" Type="http://schemas.openxmlformats.org/officeDocument/2006/relationships/image" Target="../media/image41.png"/><Relationship Id="rId27" Type="http://schemas.openxmlformats.org/officeDocument/2006/relationships/image" Target="../media/image46.svg"/><Relationship Id="rId43" Type="http://schemas.openxmlformats.org/officeDocument/2006/relationships/image" Target="../media/image62.svg"/><Relationship Id="rId48" Type="http://schemas.openxmlformats.org/officeDocument/2006/relationships/image" Target="../media/image67.png"/><Relationship Id="rId64" Type="http://schemas.openxmlformats.org/officeDocument/2006/relationships/image" Target="../media/image83.png"/><Relationship Id="rId69" Type="http://schemas.openxmlformats.org/officeDocument/2006/relationships/image" Target="../media/image88.svg"/><Relationship Id="rId113" Type="http://schemas.openxmlformats.org/officeDocument/2006/relationships/image" Target="../media/image132.svg"/><Relationship Id="rId118" Type="http://schemas.openxmlformats.org/officeDocument/2006/relationships/image" Target="../media/image137.png"/><Relationship Id="rId134" Type="http://schemas.openxmlformats.org/officeDocument/2006/relationships/image" Target="../media/image153.png"/><Relationship Id="rId139" Type="http://schemas.openxmlformats.org/officeDocument/2006/relationships/image" Target="../media/image158.svg"/><Relationship Id="rId80" Type="http://schemas.openxmlformats.org/officeDocument/2006/relationships/image" Target="../media/image99.png"/><Relationship Id="rId85" Type="http://schemas.openxmlformats.org/officeDocument/2006/relationships/image" Target="../media/image104.svg"/><Relationship Id="rId150" Type="http://schemas.openxmlformats.org/officeDocument/2006/relationships/image" Target="../media/image169.png"/><Relationship Id="rId155" Type="http://schemas.openxmlformats.org/officeDocument/2006/relationships/image" Target="../media/image174.svg"/><Relationship Id="rId171" Type="http://schemas.openxmlformats.org/officeDocument/2006/relationships/image" Target="../media/image190.svg"/><Relationship Id="rId176" Type="http://schemas.openxmlformats.org/officeDocument/2006/relationships/image" Target="../media/image195.png"/><Relationship Id="rId192" Type="http://schemas.openxmlformats.org/officeDocument/2006/relationships/image" Target="../media/image211.png"/><Relationship Id="rId12" Type="http://schemas.openxmlformats.org/officeDocument/2006/relationships/image" Target="../media/image31.png"/><Relationship Id="rId17" Type="http://schemas.openxmlformats.org/officeDocument/2006/relationships/image" Target="../media/image36.svg"/><Relationship Id="rId33" Type="http://schemas.openxmlformats.org/officeDocument/2006/relationships/image" Target="../media/image52.svg"/><Relationship Id="rId38" Type="http://schemas.openxmlformats.org/officeDocument/2006/relationships/image" Target="../media/image57.png"/><Relationship Id="rId59" Type="http://schemas.openxmlformats.org/officeDocument/2006/relationships/image" Target="../media/image78.svg"/><Relationship Id="rId103" Type="http://schemas.openxmlformats.org/officeDocument/2006/relationships/image" Target="../media/image122.svg"/><Relationship Id="rId108" Type="http://schemas.openxmlformats.org/officeDocument/2006/relationships/image" Target="../media/image127.png"/><Relationship Id="rId124" Type="http://schemas.openxmlformats.org/officeDocument/2006/relationships/image" Target="../media/image143.png"/><Relationship Id="rId129" Type="http://schemas.openxmlformats.org/officeDocument/2006/relationships/image" Target="../media/image148.svg"/><Relationship Id="rId54" Type="http://schemas.openxmlformats.org/officeDocument/2006/relationships/image" Target="../media/image73.png"/><Relationship Id="rId70" Type="http://schemas.openxmlformats.org/officeDocument/2006/relationships/image" Target="../media/image89.png"/><Relationship Id="rId75" Type="http://schemas.openxmlformats.org/officeDocument/2006/relationships/image" Target="../media/image94.svg"/><Relationship Id="rId91" Type="http://schemas.openxmlformats.org/officeDocument/2006/relationships/image" Target="../media/image110.svg"/><Relationship Id="rId96" Type="http://schemas.openxmlformats.org/officeDocument/2006/relationships/image" Target="../media/image115.png"/><Relationship Id="rId140" Type="http://schemas.openxmlformats.org/officeDocument/2006/relationships/image" Target="../media/image159.png"/><Relationship Id="rId145" Type="http://schemas.openxmlformats.org/officeDocument/2006/relationships/image" Target="../media/image164.svg"/><Relationship Id="rId161" Type="http://schemas.openxmlformats.org/officeDocument/2006/relationships/image" Target="../media/image180.svg"/><Relationship Id="rId166" Type="http://schemas.openxmlformats.org/officeDocument/2006/relationships/image" Target="../media/image185.png"/><Relationship Id="rId182" Type="http://schemas.openxmlformats.org/officeDocument/2006/relationships/image" Target="../media/image201.png"/><Relationship Id="rId187" Type="http://schemas.openxmlformats.org/officeDocument/2006/relationships/image" Target="../media/image206.svg"/><Relationship Id="rId1" Type="http://schemas.openxmlformats.org/officeDocument/2006/relationships/slideLayout" Target="../slideLayouts/slideLayout20.xml"/><Relationship Id="rId6" Type="http://schemas.openxmlformats.org/officeDocument/2006/relationships/image" Target="../media/image25.png"/><Relationship Id="rId23" Type="http://schemas.openxmlformats.org/officeDocument/2006/relationships/image" Target="../media/image42.svg"/><Relationship Id="rId28" Type="http://schemas.openxmlformats.org/officeDocument/2006/relationships/image" Target="../media/image47.png"/><Relationship Id="rId49" Type="http://schemas.openxmlformats.org/officeDocument/2006/relationships/image" Target="../media/image68.svg"/><Relationship Id="rId114" Type="http://schemas.openxmlformats.org/officeDocument/2006/relationships/image" Target="../media/image133.png"/><Relationship Id="rId119" Type="http://schemas.openxmlformats.org/officeDocument/2006/relationships/image" Target="../media/image138.svg"/><Relationship Id="rId44" Type="http://schemas.openxmlformats.org/officeDocument/2006/relationships/image" Target="../media/image63.png"/><Relationship Id="rId60" Type="http://schemas.openxmlformats.org/officeDocument/2006/relationships/image" Target="../media/image79.png"/><Relationship Id="rId65" Type="http://schemas.openxmlformats.org/officeDocument/2006/relationships/image" Target="../media/image84.svg"/><Relationship Id="rId81" Type="http://schemas.openxmlformats.org/officeDocument/2006/relationships/image" Target="../media/image100.svg"/><Relationship Id="rId86" Type="http://schemas.openxmlformats.org/officeDocument/2006/relationships/image" Target="../media/image105.png"/><Relationship Id="rId130" Type="http://schemas.openxmlformats.org/officeDocument/2006/relationships/image" Target="../media/image149.png"/><Relationship Id="rId135" Type="http://schemas.openxmlformats.org/officeDocument/2006/relationships/image" Target="../media/image154.svg"/><Relationship Id="rId151" Type="http://schemas.openxmlformats.org/officeDocument/2006/relationships/image" Target="../media/image170.svg"/><Relationship Id="rId156" Type="http://schemas.openxmlformats.org/officeDocument/2006/relationships/image" Target="../media/image175.png"/><Relationship Id="rId177" Type="http://schemas.openxmlformats.org/officeDocument/2006/relationships/image" Target="../media/image196.svg"/><Relationship Id="rId172" Type="http://schemas.openxmlformats.org/officeDocument/2006/relationships/image" Target="../media/image191.png"/><Relationship Id="rId193" Type="http://schemas.openxmlformats.org/officeDocument/2006/relationships/image" Target="../media/image212.svg"/><Relationship Id="rId13" Type="http://schemas.openxmlformats.org/officeDocument/2006/relationships/image" Target="../media/image32.svg"/><Relationship Id="rId18" Type="http://schemas.openxmlformats.org/officeDocument/2006/relationships/image" Target="../media/image37.png"/><Relationship Id="rId39" Type="http://schemas.openxmlformats.org/officeDocument/2006/relationships/image" Target="../media/image58.svg"/><Relationship Id="rId109" Type="http://schemas.openxmlformats.org/officeDocument/2006/relationships/image" Target="../media/image128.svg"/><Relationship Id="rId34" Type="http://schemas.openxmlformats.org/officeDocument/2006/relationships/image" Target="../media/image53.png"/><Relationship Id="rId50" Type="http://schemas.openxmlformats.org/officeDocument/2006/relationships/image" Target="../media/image69.png"/><Relationship Id="rId55" Type="http://schemas.openxmlformats.org/officeDocument/2006/relationships/image" Target="../media/image74.svg"/><Relationship Id="rId76" Type="http://schemas.openxmlformats.org/officeDocument/2006/relationships/image" Target="../media/image95.png"/><Relationship Id="rId97" Type="http://schemas.openxmlformats.org/officeDocument/2006/relationships/image" Target="../media/image116.svg"/><Relationship Id="rId104" Type="http://schemas.openxmlformats.org/officeDocument/2006/relationships/image" Target="../media/image123.png"/><Relationship Id="rId120" Type="http://schemas.openxmlformats.org/officeDocument/2006/relationships/image" Target="../media/image139.png"/><Relationship Id="rId125" Type="http://schemas.openxmlformats.org/officeDocument/2006/relationships/image" Target="../media/image144.svg"/><Relationship Id="rId141" Type="http://schemas.openxmlformats.org/officeDocument/2006/relationships/image" Target="../media/image160.svg"/><Relationship Id="rId146" Type="http://schemas.openxmlformats.org/officeDocument/2006/relationships/image" Target="../media/image165.png"/><Relationship Id="rId167" Type="http://schemas.openxmlformats.org/officeDocument/2006/relationships/image" Target="../media/image186.svg"/><Relationship Id="rId188" Type="http://schemas.openxmlformats.org/officeDocument/2006/relationships/image" Target="../media/image207.png"/><Relationship Id="rId7" Type="http://schemas.openxmlformats.org/officeDocument/2006/relationships/image" Target="../media/image26.svg"/><Relationship Id="rId71" Type="http://schemas.openxmlformats.org/officeDocument/2006/relationships/image" Target="../media/image90.svg"/><Relationship Id="rId92" Type="http://schemas.openxmlformats.org/officeDocument/2006/relationships/image" Target="../media/image111.png"/><Relationship Id="rId162" Type="http://schemas.openxmlformats.org/officeDocument/2006/relationships/image" Target="../media/image181.png"/><Relationship Id="rId183" Type="http://schemas.openxmlformats.org/officeDocument/2006/relationships/image" Target="../media/image202.svg"/><Relationship Id="rId2" Type="http://schemas.openxmlformats.org/officeDocument/2006/relationships/image" Target="../media/image21.png"/><Relationship Id="rId29" Type="http://schemas.openxmlformats.org/officeDocument/2006/relationships/image" Target="../media/image48.svg"/><Relationship Id="rId24" Type="http://schemas.openxmlformats.org/officeDocument/2006/relationships/image" Target="../media/image43.png"/><Relationship Id="rId40" Type="http://schemas.openxmlformats.org/officeDocument/2006/relationships/image" Target="../media/image59.png"/><Relationship Id="rId45" Type="http://schemas.openxmlformats.org/officeDocument/2006/relationships/image" Target="../media/image64.svg"/><Relationship Id="rId66" Type="http://schemas.openxmlformats.org/officeDocument/2006/relationships/image" Target="../media/image85.png"/><Relationship Id="rId87" Type="http://schemas.openxmlformats.org/officeDocument/2006/relationships/image" Target="../media/image106.svg"/><Relationship Id="rId110" Type="http://schemas.openxmlformats.org/officeDocument/2006/relationships/image" Target="../media/image129.png"/><Relationship Id="rId115" Type="http://schemas.openxmlformats.org/officeDocument/2006/relationships/image" Target="../media/image134.svg"/><Relationship Id="rId131" Type="http://schemas.openxmlformats.org/officeDocument/2006/relationships/image" Target="../media/image150.svg"/><Relationship Id="rId136" Type="http://schemas.openxmlformats.org/officeDocument/2006/relationships/image" Target="../media/image155.png"/><Relationship Id="rId157" Type="http://schemas.openxmlformats.org/officeDocument/2006/relationships/image" Target="../media/image176.svg"/><Relationship Id="rId178" Type="http://schemas.openxmlformats.org/officeDocument/2006/relationships/image" Target="../media/image197.png"/><Relationship Id="rId61" Type="http://schemas.openxmlformats.org/officeDocument/2006/relationships/image" Target="../media/image80.svg"/><Relationship Id="rId82" Type="http://schemas.openxmlformats.org/officeDocument/2006/relationships/image" Target="../media/image101.png"/><Relationship Id="rId152" Type="http://schemas.openxmlformats.org/officeDocument/2006/relationships/image" Target="../media/image171.png"/><Relationship Id="rId173" Type="http://schemas.openxmlformats.org/officeDocument/2006/relationships/image" Target="../media/image192.svg"/><Relationship Id="rId19" Type="http://schemas.openxmlformats.org/officeDocument/2006/relationships/image" Target="../media/image38.svg"/><Relationship Id="rId14" Type="http://schemas.openxmlformats.org/officeDocument/2006/relationships/image" Target="../media/image33.png"/><Relationship Id="rId30" Type="http://schemas.openxmlformats.org/officeDocument/2006/relationships/image" Target="../media/image49.png"/><Relationship Id="rId35" Type="http://schemas.openxmlformats.org/officeDocument/2006/relationships/image" Target="../media/image54.svg"/><Relationship Id="rId56" Type="http://schemas.openxmlformats.org/officeDocument/2006/relationships/image" Target="../media/image75.png"/><Relationship Id="rId77" Type="http://schemas.openxmlformats.org/officeDocument/2006/relationships/image" Target="../media/image96.svg"/><Relationship Id="rId100" Type="http://schemas.openxmlformats.org/officeDocument/2006/relationships/image" Target="../media/image119.png"/><Relationship Id="rId105" Type="http://schemas.openxmlformats.org/officeDocument/2006/relationships/image" Target="../media/image124.svg"/><Relationship Id="rId126" Type="http://schemas.openxmlformats.org/officeDocument/2006/relationships/image" Target="../media/image145.png"/><Relationship Id="rId147" Type="http://schemas.openxmlformats.org/officeDocument/2006/relationships/image" Target="../media/image166.svg"/><Relationship Id="rId168" Type="http://schemas.openxmlformats.org/officeDocument/2006/relationships/image" Target="../media/image187.png"/><Relationship Id="rId8" Type="http://schemas.openxmlformats.org/officeDocument/2006/relationships/image" Target="../media/image27.png"/><Relationship Id="rId51" Type="http://schemas.openxmlformats.org/officeDocument/2006/relationships/image" Target="../media/image70.svg"/><Relationship Id="rId72" Type="http://schemas.openxmlformats.org/officeDocument/2006/relationships/image" Target="../media/image91.png"/><Relationship Id="rId93" Type="http://schemas.openxmlformats.org/officeDocument/2006/relationships/image" Target="../media/image112.svg"/><Relationship Id="rId98" Type="http://schemas.openxmlformats.org/officeDocument/2006/relationships/image" Target="../media/image117.png"/><Relationship Id="rId121" Type="http://schemas.openxmlformats.org/officeDocument/2006/relationships/image" Target="../media/image140.svg"/><Relationship Id="rId142" Type="http://schemas.openxmlformats.org/officeDocument/2006/relationships/image" Target="../media/image161.png"/><Relationship Id="rId163" Type="http://schemas.openxmlformats.org/officeDocument/2006/relationships/image" Target="../media/image182.svg"/><Relationship Id="rId184" Type="http://schemas.openxmlformats.org/officeDocument/2006/relationships/image" Target="../media/image203.png"/><Relationship Id="rId189" Type="http://schemas.openxmlformats.org/officeDocument/2006/relationships/image" Target="../media/image208.svg"/><Relationship Id="rId3" Type="http://schemas.openxmlformats.org/officeDocument/2006/relationships/image" Target="../media/image22.svg"/><Relationship Id="rId25" Type="http://schemas.openxmlformats.org/officeDocument/2006/relationships/image" Target="../media/image44.svg"/><Relationship Id="rId46" Type="http://schemas.openxmlformats.org/officeDocument/2006/relationships/image" Target="../media/image65.png"/><Relationship Id="rId67" Type="http://schemas.openxmlformats.org/officeDocument/2006/relationships/image" Target="../media/image86.svg"/><Relationship Id="rId116" Type="http://schemas.openxmlformats.org/officeDocument/2006/relationships/image" Target="../media/image135.png"/><Relationship Id="rId137" Type="http://schemas.openxmlformats.org/officeDocument/2006/relationships/image" Target="../media/image156.svg"/><Relationship Id="rId158" Type="http://schemas.openxmlformats.org/officeDocument/2006/relationships/image" Target="../media/image177.png"/><Relationship Id="rId20" Type="http://schemas.openxmlformats.org/officeDocument/2006/relationships/image" Target="../media/image39.png"/><Relationship Id="rId41" Type="http://schemas.openxmlformats.org/officeDocument/2006/relationships/image" Target="../media/image60.svg"/><Relationship Id="rId62" Type="http://schemas.openxmlformats.org/officeDocument/2006/relationships/image" Target="../media/image81.png"/><Relationship Id="rId83" Type="http://schemas.openxmlformats.org/officeDocument/2006/relationships/image" Target="../media/image102.svg"/><Relationship Id="rId88" Type="http://schemas.openxmlformats.org/officeDocument/2006/relationships/image" Target="../media/image107.png"/><Relationship Id="rId111" Type="http://schemas.openxmlformats.org/officeDocument/2006/relationships/image" Target="../media/image130.svg"/><Relationship Id="rId132" Type="http://schemas.openxmlformats.org/officeDocument/2006/relationships/image" Target="../media/image151.png"/><Relationship Id="rId153" Type="http://schemas.openxmlformats.org/officeDocument/2006/relationships/image" Target="../media/image172.svg"/><Relationship Id="rId174" Type="http://schemas.openxmlformats.org/officeDocument/2006/relationships/image" Target="../media/image193.png"/><Relationship Id="rId179" Type="http://schemas.openxmlformats.org/officeDocument/2006/relationships/image" Target="../media/image198.svg"/><Relationship Id="rId190" Type="http://schemas.openxmlformats.org/officeDocument/2006/relationships/image" Target="../media/image209.png"/><Relationship Id="rId15" Type="http://schemas.openxmlformats.org/officeDocument/2006/relationships/image" Target="../media/image34.svg"/><Relationship Id="rId36" Type="http://schemas.openxmlformats.org/officeDocument/2006/relationships/image" Target="../media/image55.png"/><Relationship Id="rId57" Type="http://schemas.openxmlformats.org/officeDocument/2006/relationships/image" Target="../media/image76.svg"/><Relationship Id="rId106" Type="http://schemas.openxmlformats.org/officeDocument/2006/relationships/image" Target="../media/image125.png"/><Relationship Id="rId127" Type="http://schemas.openxmlformats.org/officeDocument/2006/relationships/image" Target="../media/image146.svg"/><Relationship Id="rId10" Type="http://schemas.openxmlformats.org/officeDocument/2006/relationships/image" Target="../media/image29.png"/><Relationship Id="rId31" Type="http://schemas.openxmlformats.org/officeDocument/2006/relationships/image" Target="../media/image50.svg"/><Relationship Id="rId52" Type="http://schemas.openxmlformats.org/officeDocument/2006/relationships/image" Target="../media/image71.png"/><Relationship Id="rId73" Type="http://schemas.openxmlformats.org/officeDocument/2006/relationships/image" Target="../media/image92.svg"/><Relationship Id="rId78" Type="http://schemas.openxmlformats.org/officeDocument/2006/relationships/image" Target="../media/image97.png"/><Relationship Id="rId94" Type="http://schemas.openxmlformats.org/officeDocument/2006/relationships/image" Target="../media/image113.png"/><Relationship Id="rId99" Type="http://schemas.openxmlformats.org/officeDocument/2006/relationships/image" Target="../media/image118.svg"/><Relationship Id="rId101" Type="http://schemas.openxmlformats.org/officeDocument/2006/relationships/image" Target="../media/image120.svg"/><Relationship Id="rId122" Type="http://schemas.openxmlformats.org/officeDocument/2006/relationships/image" Target="../media/image141.png"/><Relationship Id="rId143" Type="http://schemas.openxmlformats.org/officeDocument/2006/relationships/image" Target="../media/image162.svg"/><Relationship Id="rId148" Type="http://schemas.openxmlformats.org/officeDocument/2006/relationships/image" Target="../media/image167.png"/><Relationship Id="rId164" Type="http://schemas.openxmlformats.org/officeDocument/2006/relationships/image" Target="../media/image183.png"/><Relationship Id="rId169" Type="http://schemas.openxmlformats.org/officeDocument/2006/relationships/image" Target="../media/image188.svg"/><Relationship Id="rId185" Type="http://schemas.openxmlformats.org/officeDocument/2006/relationships/image" Target="../media/image204.svg"/><Relationship Id="rId4" Type="http://schemas.openxmlformats.org/officeDocument/2006/relationships/image" Target="../media/image23.png"/><Relationship Id="rId9" Type="http://schemas.openxmlformats.org/officeDocument/2006/relationships/image" Target="../media/image28.svg"/><Relationship Id="rId180" Type="http://schemas.openxmlformats.org/officeDocument/2006/relationships/image" Target="../media/image199.png"/><Relationship Id="rId26" Type="http://schemas.openxmlformats.org/officeDocument/2006/relationships/image" Target="../media/image45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27.svg"/><Relationship Id="rId21" Type="http://schemas.openxmlformats.org/officeDocument/2006/relationships/image" Target="../media/image232.svg"/><Relationship Id="rId42" Type="http://schemas.openxmlformats.org/officeDocument/2006/relationships/image" Target="../media/image253.png"/><Relationship Id="rId47" Type="http://schemas.openxmlformats.org/officeDocument/2006/relationships/image" Target="../media/image258.svg"/><Relationship Id="rId63" Type="http://schemas.openxmlformats.org/officeDocument/2006/relationships/image" Target="../media/image274.svg"/><Relationship Id="rId68" Type="http://schemas.openxmlformats.org/officeDocument/2006/relationships/image" Target="../media/image279.png"/><Relationship Id="rId84" Type="http://schemas.openxmlformats.org/officeDocument/2006/relationships/image" Target="../media/image295.png"/><Relationship Id="rId89" Type="http://schemas.openxmlformats.org/officeDocument/2006/relationships/image" Target="../media/image300.svg"/><Relationship Id="rId112" Type="http://schemas.openxmlformats.org/officeDocument/2006/relationships/image" Target="../media/image323.png"/><Relationship Id="rId133" Type="http://schemas.openxmlformats.org/officeDocument/2006/relationships/image" Target="../media/image343.svg"/><Relationship Id="rId138" Type="http://schemas.openxmlformats.org/officeDocument/2006/relationships/image" Target="../media/image348.png"/><Relationship Id="rId154" Type="http://schemas.openxmlformats.org/officeDocument/2006/relationships/image" Target="../media/image364.png"/><Relationship Id="rId159" Type="http://schemas.openxmlformats.org/officeDocument/2006/relationships/image" Target="../media/image369.svg"/><Relationship Id="rId175" Type="http://schemas.openxmlformats.org/officeDocument/2006/relationships/image" Target="../media/image385.svg"/><Relationship Id="rId170" Type="http://schemas.openxmlformats.org/officeDocument/2006/relationships/image" Target="../media/image380.png"/><Relationship Id="rId191" Type="http://schemas.openxmlformats.org/officeDocument/2006/relationships/image" Target="../media/image401.svg"/><Relationship Id="rId16" Type="http://schemas.openxmlformats.org/officeDocument/2006/relationships/image" Target="../media/image227.png"/><Relationship Id="rId107" Type="http://schemas.openxmlformats.org/officeDocument/2006/relationships/image" Target="../media/image318.svg"/><Relationship Id="rId11" Type="http://schemas.openxmlformats.org/officeDocument/2006/relationships/image" Target="../media/image222.svg"/><Relationship Id="rId32" Type="http://schemas.openxmlformats.org/officeDocument/2006/relationships/image" Target="../media/image243.png"/><Relationship Id="rId37" Type="http://schemas.openxmlformats.org/officeDocument/2006/relationships/image" Target="../media/image248.svg"/><Relationship Id="rId53" Type="http://schemas.openxmlformats.org/officeDocument/2006/relationships/image" Target="../media/image264.svg"/><Relationship Id="rId58" Type="http://schemas.openxmlformats.org/officeDocument/2006/relationships/image" Target="../media/image269.png"/><Relationship Id="rId74" Type="http://schemas.openxmlformats.org/officeDocument/2006/relationships/image" Target="../media/image285.png"/><Relationship Id="rId79" Type="http://schemas.openxmlformats.org/officeDocument/2006/relationships/image" Target="../media/image290.svg"/><Relationship Id="rId102" Type="http://schemas.openxmlformats.org/officeDocument/2006/relationships/image" Target="../media/image313.png"/><Relationship Id="rId123" Type="http://schemas.openxmlformats.org/officeDocument/2006/relationships/image" Target="../media/image333.svg"/><Relationship Id="rId128" Type="http://schemas.openxmlformats.org/officeDocument/2006/relationships/image" Target="../media/image338.png"/><Relationship Id="rId144" Type="http://schemas.openxmlformats.org/officeDocument/2006/relationships/image" Target="../media/image354.png"/><Relationship Id="rId149" Type="http://schemas.openxmlformats.org/officeDocument/2006/relationships/image" Target="../media/image359.svg"/><Relationship Id="rId5" Type="http://schemas.openxmlformats.org/officeDocument/2006/relationships/image" Target="../media/image216.svg"/><Relationship Id="rId90" Type="http://schemas.openxmlformats.org/officeDocument/2006/relationships/image" Target="../media/image301.png"/><Relationship Id="rId95" Type="http://schemas.openxmlformats.org/officeDocument/2006/relationships/image" Target="../media/image306.svg"/><Relationship Id="rId160" Type="http://schemas.openxmlformats.org/officeDocument/2006/relationships/image" Target="../media/image370.png"/><Relationship Id="rId165" Type="http://schemas.openxmlformats.org/officeDocument/2006/relationships/image" Target="../media/image375.svg"/><Relationship Id="rId181" Type="http://schemas.openxmlformats.org/officeDocument/2006/relationships/image" Target="../media/image391.svg"/><Relationship Id="rId186" Type="http://schemas.openxmlformats.org/officeDocument/2006/relationships/image" Target="../media/image396.png"/><Relationship Id="rId22" Type="http://schemas.openxmlformats.org/officeDocument/2006/relationships/image" Target="../media/image233.png"/><Relationship Id="rId27" Type="http://schemas.openxmlformats.org/officeDocument/2006/relationships/image" Target="../media/image238.svg"/><Relationship Id="rId43" Type="http://schemas.openxmlformats.org/officeDocument/2006/relationships/image" Target="../media/image254.svg"/><Relationship Id="rId48" Type="http://schemas.openxmlformats.org/officeDocument/2006/relationships/image" Target="../media/image259.png"/><Relationship Id="rId64" Type="http://schemas.openxmlformats.org/officeDocument/2006/relationships/image" Target="../media/image275.png"/><Relationship Id="rId69" Type="http://schemas.openxmlformats.org/officeDocument/2006/relationships/image" Target="../media/image280.svg"/><Relationship Id="rId113" Type="http://schemas.openxmlformats.org/officeDocument/2006/relationships/image" Target="../media/image324.svg"/><Relationship Id="rId118" Type="http://schemas.openxmlformats.org/officeDocument/2006/relationships/image" Target="../media/image328.png"/><Relationship Id="rId134" Type="http://schemas.openxmlformats.org/officeDocument/2006/relationships/image" Target="../media/image344.png"/><Relationship Id="rId139" Type="http://schemas.openxmlformats.org/officeDocument/2006/relationships/image" Target="../media/image349.svg"/><Relationship Id="rId80" Type="http://schemas.openxmlformats.org/officeDocument/2006/relationships/image" Target="../media/image291.png"/><Relationship Id="rId85" Type="http://schemas.openxmlformats.org/officeDocument/2006/relationships/image" Target="../media/image296.svg"/><Relationship Id="rId150" Type="http://schemas.openxmlformats.org/officeDocument/2006/relationships/image" Target="../media/image360.png"/><Relationship Id="rId155" Type="http://schemas.openxmlformats.org/officeDocument/2006/relationships/image" Target="../media/image365.svg"/><Relationship Id="rId171" Type="http://schemas.openxmlformats.org/officeDocument/2006/relationships/image" Target="../media/image381.svg"/><Relationship Id="rId176" Type="http://schemas.openxmlformats.org/officeDocument/2006/relationships/image" Target="../media/image386.png"/><Relationship Id="rId192" Type="http://schemas.openxmlformats.org/officeDocument/2006/relationships/image" Target="../media/image402.png"/><Relationship Id="rId12" Type="http://schemas.openxmlformats.org/officeDocument/2006/relationships/image" Target="../media/image223.png"/><Relationship Id="rId17" Type="http://schemas.openxmlformats.org/officeDocument/2006/relationships/image" Target="../media/image228.svg"/><Relationship Id="rId33" Type="http://schemas.openxmlformats.org/officeDocument/2006/relationships/image" Target="../media/image244.svg"/><Relationship Id="rId38" Type="http://schemas.openxmlformats.org/officeDocument/2006/relationships/image" Target="../media/image249.png"/><Relationship Id="rId59" Type="http://schemas.openxmlformats.org/officeDocument/2006/relationships/image" Target="../media/image270.svg"/><Relationship Id="rId103" Type="http://schemas.openxmlformats.org/officeDocument/2006/relationships/image" Target="../media/image314.svg"/><Relationship Id="rId108" Type="http://schemas.openxmlformats.org/officeDocument/2006/relationships/image" Target="../media/image319.png"/><Relationship Id="rId124" Type="http://schemas.openxmlformats.org/officeDocument/2006/relationships/image" Target="../media/image334.png"/><Relationship Id="rId129" Type="http://schemas.openxmlformats.org/officeDocument/2006/relationships/image" Target="../media/image339.svg"/><Relationship Id="rId54" Type="http://schemas.openxmlformats.org/officeDocument/2006/relationships/image" Target="../media/image265.png"/><Relationship Id="rId70" Type="http://schemas.openxmlformats.org/officeDocument/2006/relationships/image" Target="../media/image281.png"/><Relationship Id="rId75" Type="http://schemas.openxmlformats.org/officeDocument/2006/relationships/image" Target="../media/image286.svg"/><Relationship Id="rId91" Type="http://schemas.openxmlformats.org/officeDocument/2006/relationships/image" Target="../media/image302.svg"/><Relationship Id="rId96" Type="http://schemas.openxmlformats.org/officeDocument/2006/relationships/image" Target="../media/image307.png"/><Relationship Id="rId140" Type="http://schemas.openxmlformats.org/officeDocument/2006/relationships/image" Target="../media/image350.png"/><Relationship Id="rId145" Type="http://schemas.openxmlformats.org/officeDocument/2006/relationships/image" Target="../media/image355.svg"/><Relationship Id="rId161" Type="http://schemas.openxmlformats.org/officeDocument/2006/relationships/image" Target="../media/image371.svg"/><Relationship Id="rId166" Type="http://schemas.openxmlformats.org/officeDocument/2006/relationships/image" Target="../media/image376.png"/><Relationship Id="rId182" Type="http://schemas.openxmlformats.org/officeDocument/2006/relationships/image" Target="../media/image392.png"/><Relationship Id="rId187" Type="http://schemas.openxmlformats.org/officeDocument/2006/relationships/image" Target="../media/image397.svg"/><Relationship Id="rId1" Type="http://schemas.openxmlformats.org/officeDocument/2006/relationships/slideLayout" Target="../slideLayouts/slideLayout20.xml"/><Relationship Id="rId6" Type="http://schemas.openxmlformats.org/officeDocument/2006/relationships/image" Target="../media/image217.png"/><Relationship Id="rId23" Type="http://schemas.openxmlformats.org/officeDocument/2006/relationships/image" Target="../media/image234.svg"/><Relationship Id="rId28" Type="http://schemas.openxmlformats.org/officeDocument/2006/relationships/image" Target="../media/image239.png"/><Relationship Id="rId49" Type="http://schemas.openxmlformats.org/officeDocument/2006/relationships/image" Target="../media/image260.svg"/><Relationship Id="rId114" Type="http://schemas.openxmlformats.org/officeDocument/2006/relationships/image" Target="../media/image325.png"/><Relationship Id="rId119" Type="http://schemas.openxmlformats.org/officeDocument/2006/relationships/image" Target="../media/image329.svg"/><Relationship Id="rId44" Type="http://schemas.openxmlformats.org/officeDocument/2006/relationships/image" Target="../media/image255.png"/><Relationship Id="rId60" Type="http://schemas.openxmlformats.org/officeDocument/2006/relationships/image" Target="../media/image271.png"/><Relationship Id="rId65" Type="http://schemas.openxmlformats.org/officeDocument/2006/relationships/image" Target="../media/image276.svg"/><Relationship Id="rId81" Type="http://schemas.openxmlformats.org/officeDocument/2006/relationships/image" Target="../media/image292.svg"/><Relationship Id="rId86" Type="http://schemas.openxmlformats.org/officeDocument/2006/relationships/image" Target="../media/image297.png"/><Relationship Id="rId130" Type="http://schemas.openxmlformats.org/officeDocument/2006/relationships/image" Target="../media/image340.png"/><Relationship Id="rId135" Type="http://schemas.openxmlformats.org/officeDocument/2006/relationships/image" Target="../media/image345.svg"/><Relationship Id="rId151" Type="http://schemas.openxmlformats.org/officeDocument/2006/relationships/image" Target="../media/image361.svg"/><Relationship Id="rId156" Type="http://schemas.openxmlformats.org/officeDocument/2006/relationships/image" Target="../media/image366.png"/><Relationship Id="rId177" Type="http://schemas.openxmlformats.org/officeDocument/2006/relationships/image" Target="../media/image387.svg"/><Relationship Id="rId172" Type="http://schemas.openxmlformats.org/officeDocument/2006/relationships/image" Target="../media/image382.png"/><Relationship Id="rId193" Type="http://schemas.openxmlformats.org/officeDocument/2006/relationships/image" Target="../media/image403.svg"/><Relationship Id="rId13" Type="http://schemas.openxmlformats.org/officeDocument/2006/relationships/image" Target="../media/image224.svg"/><Relationship Id="rId18" Type="http://schemas.openxmlformats.org/officeDocument/2006/relationships/image" Target="../media/image229.png"/><Relationship Id="rId39" Type="http://schemas.openxmlformats.org/officeDocument/2006/relationships/image" Target="../media/image250.svg"/><Relationship Id="rId109" Type="http://schemas.openxmlformats.org/officeDocument/2006/relationships/image" Target="../media/image320.svg"/><Relationship Id="rId34" Type="http://schemas.openxmlformats.org/officeDocument/2006/relationships/image" Target="../media/image245.png"/><Relationship Id="rId50" Type="http://schemas.openxmlformats.org/officeDocument/2006/relationships/image" Target="../media/image261.png"/><Relationship Id="rId55" Type="http://schemas.openxmlformats.org/officeDocument/2006/relationships/image" Target="../media/image266.svg"/><Relationship Id="rId76" Type="http://schemas.openxmlformats.org/officeDocument/2006/relationships/image" Target="../media/image287.png"/><Relationship Id="rId97" Type="http://schemas.openxmlformats.org/officeDocument/2006/relationships/image" Target="../media/image308.svg"/><Relationship Id="rId104" Type="http://schemas.openxmlformats.org/officeDocument/2006/relationships/image" Target="../media/image315.png"/><Relationship Id="rId120" Type="http://schemas.openxmlformats.org/officeDocument/2006/relationships/image" Target="../media/image330.png"/><Relationship Id="rId125" Type="http://schemas.openxmlformats.org/officeDocument/2006/relationships/image" Target="../media/image335.svg"/><Relationship Id="rId141" Type="http://schemas.openxmlformats.org/officeDocument/2006/relationships/image" Target="../media/image351.svg"/><Relationship Id="rId146" Type="http://schemas.openxmlformats.org/officeDocument/2006/relationships/image" Target="../media/image356.png"/><Relationship Id="rId167" Type="http://schemas.openxmlformats.org/officeDocument/2006/relationships/image" Target="../media/image377.svg"/><Relationship Id="rId188" Type="http://schemas.openxmlformats.org/officeDocument/2006/relationships/image" Target="../media/image398.png"/><Relationship Id="rId7" Type="http://schemas.openxmlformats.org/officeDocument/2006/relationships/image" Target="../media/image218.svg"/><Relationship Id="rId71" Type="http://schemas.openxmlformats.org/officeDocument/2006/relationships/image" Target="../media/image282.svg"/><Relationship Id="rId92" Type="http://schemas.openxmlformats.org/officeDocument/2006/relationships/image" Target="../media/image303.png"/><Relationship Id="rId162" Type="http://schemas.openxmlformats.org/officeDocument/2006/relationships/image" Target="../media/image372.png"/><Relationship Id="rId183" Type="http://schemas.openxmlformats.org/officeDocument/2006/relationships/image" Target="../media/image393.svg"/><Relationship Id="rId2" Type="http://schemas.openxmlformats.org/officeDocument/2006/relationships/image" Target="../media/image213.png"/><Relationship Id="rId29" Type="http://schemas.openxmlformats.org/officeDocument/2006/relationships/image" Target="../media/image240.svg"/><Relationship Id="rId24" Type="http://schemas.openxmlformats.org/officeDocument/2006/relationships/image" Target="../media/image235.png"/><Relationship Id="rId40" Type="http://schemas.openxmlformats.org/officeDocument/2006/relationships/image" Target="../media/image251.png"/><Relationship Id="rId45" Type="http://schemas.openxmlformats.org/officeDocument/2006/relationships/image" Target="../media/image256.svg"/><Relationship Id="rId66" Type="http://schemas.openxmlformats.org/officeDocument/2006/relationships/image" Target="../media/image277.png"/><Relationship Id="rId87" Type="http://schemas.openxmlformats.org/officeDocument/2006/relationships/image" Target="../media/image298.svg"/><Relationship Id="rId110" Type="http://schemas.openxmlformats.org/officeDocument/2006/relationships/image" Target="../media/image321.png"/><Relationship Id="rId115" Type="http://schemas.openxmlformats.org/officeDocument/2006/relationships/image" Target="../media/image326.svg"/><Relationship Id="rId131" Type="http://schemas.openxmlformats.org/officeDocument/2006/relationships/image" Target="../media/image341.svg"/><Relationship Id="rId136" Type="http://schemas.openxmlformats.org/officeDocument/2006/relationships/image" Target="../media/image346.png"/><Relationship Id="rId157" Type="http://schemas.openxmlformats.org/officeDocument/2006/relationships/image" Target="../media/image367.svg"/><Relationship Id="rId178" Type="http://schemas.openxmlformats.org/officeDocument/2006/relationships/image" Target="../media/image388.png"/><Relationship Id="rId61" Type="http://schemas.openxmlformats.org/officeDocument/2006/relationships/image" Target="../media/image272.svg"/><Relationship Id="rId82" Type="http://schemas.openxmlformats.org/officeDocument/2006/relationships/image" Target="../media/image293.png"/><Relationship Id="rId152" Type="http://schemas.openxmlformats.org/officeDocument/2006/relationships/image" Target="../media/image362.png"/><Relationship Id="rId173" Type="http://schemas.openxmlformats.org/officeDocument/2006/relationships/image" Target="../media/image383.svg"/><Relationship Id="rId19" Type="http://schemas.openxmlformats.org/officeDocument/2006/relationships/image" Target="../media/image230.svg"/><Relationship Id="rId14" Type="http://schemas.openxmlformats.org/officeDocument/2006/relationships/image" Target="../media/image225.png"/><Relationship Id="rId30" Type="http://schemas.openxmlformats.org/officeDocument/2006/relationships/image" Target="../media/image241.png"/><Relationship Id="rId35" Type="http://schemas.openxmlformats.org/officeDocument/2006/relationships/image" Target="../media/image246.svg"/><Relationship Id="rId56" Type="http://schemas.openxmlformats.org/officeDocument/2006/relationships/image" Target="../media/image267.png"/><Relationship Id="rId77" Type="http://schemas.openxmlformats.org/officeDocument/2006/relationships/image" Target="../media/image288.svg"/><Relationship Id="rId100" Type="http://schemas.openxmlformats.org/officeDocument/2006/relationships/image" Target="../media/image311.png"/><Relationship Id="rId105" Type="http://schemas.openxmlformats.org/officeDocument/2006/relationships/image" Target="../media/image316.svg"/><Relationship Id="rId126" Type="http://schemas.openxmlformats.org/officeDocument/2006/relationships/image" Target="../media/image336.png"/><Relationship Id="rId147" Type="http://schemas.openxmlformats.org/officeDocument/2006/relationships/image" Target="../media/image357.svg"/><Relationship Id="rId168" Type="http://schemas.openxmlformats.org/officeDocument/2006/relationships/image" Target="../media/image378.png"/><Relationship Id="rId8" Type="http://schemas.openxmlformats.org/officeDocument/2006/relationships/image" Target="../media/image219.png"/><Relationship Id="rId51" Type="http://schemas.openxmlformats.org/officeDocument/2006/relationships/image" Target="../media/image262.svg"/><Relationship Id="rId72" Type="http://schemas.openxmlformats.org/officeDocument/2006/relationships/image" Target="../media/image283.png"/><Relationship Id="rId93" Type="http://schemas.openxmlformats.org/officeDocument/2006/relationships/image" Target="../media/image304.svg"/><Relationship Id="rId98" Type="http://schemas.openxmlformats.org/officeDocument/2006/relationships/image" Target="../media/image309.png"/><Relationship Id="rId121" Type="http://schemas.openxmlformats.org/officeDocument/2006/relationships/image" Target="../media/image331.svg"/><Relationship Id="rId142" Type="http://schemas.openxmlformats.org/officeDocument/2006/relationships/image" Target="../media/image352.png"/><Relationship Id="rId163" Type="http://schemas.openxmlformats.org/officeDocument/2006/relationships/image" Target="../media/image373.svg"/><Relationship Id="rId184" Type="http://schemas.openxmlformats.org/officeDocument/2006/relationships/image" Target="../media/image394.png"/><Relationship Id="rId189" Type="http://schemas.openxmlformats.org/officeDocument/2006/relationships/image" Target="../media/image399.svg"/><Relationship Id="rId3" Type="http://schemas.openxmlformats.org/officeDocument/2006/relationships/image" Target="../media/image214.svg"/><Relationship Id="rId25" Type="http://schemas.openxmlformats.org/officeDocument/2006/relationships/image" Target="../media/image236.svg"/><Relationship Id="rId46" Type="http://schemas.openxmlformats.org/officeDocument/2006/relationships/image" Target="../media/image257.png"/><Relationship Id="rId67" Type="http://schemas.openxmlformats.org/officeDocument/2006/relationships/image" Target="../media/image278.svg"/><Relationship Id="rId116" Type="http://schemas.openxmlformats.org/officeDocument/2006/relationships/image" Target="../media/image159.png"/><Relationship Id="rId137" Type="http://schemas.openxmlformats.org/officeDocument/2006/relationships/image" Target="../media/image347.svg"/><Relationship Id="rId158" Type="http://schemas.openxmlformats.org/officeDocument/2006/relationships/image" Target="../media/image368.png"/><Relationship Id="rId20" Type="http://schemas.openxmlformats.org/officeDocument/2006/relationships/image" Target="../media/image231.png"/><Relationship Id="rId41" Type="http://schemas.openxmlformats.org/officeDocument/2006/relationships/image" Target="../media/image252.svg"/><Relationship Id="rId62" Type="http://schemas.openxmlformats.org/officeDocument/2006/relationships/image" Target="../media/image273.png"/><Relationship Id="rId83" Type="http://schemas.openxmlformats.org/officeDocument/2006/relationships/image" Target="../media/image294.svg"/><Relationship Id="rId88" Type="http://schemas.openxmlformats.org/officeDocument/2006/relationships/image" Target="../media/image299.png"/><Relationship Id="rId111" Type="http://schemas.openxmlformats.org/officeDocument/2006/relationships/image" Target="../media/image322.svg"/><Relationship Id="rId132" Type="http://schemas.openxmlformats.org/officeDocument/2006/relationships/image" Target="../media/image342.png"/><Relationship Id="rId153" Type="http://schemas.openxmlformats.org/officeDocument/2006/relationships/image" Target="../media/image363.svg"/><Relationship Id="rId174" Type="http://schemas.openxmlformats.org/officeDocument/2006/relationships/image" Target="../media/image384.png"/><Relationship Id="rId179" Type="http://schemas.openxmlformats.org/officeDocument/2006/relationships/image" Target="../media/image389.svg"/><Relationship Id="rId190" Type="http://schemas.openxmlformats.org/officeDocument/2006/relationships/image" Target="../media/image400.png"/><Relationship Id="rId15" Type="http://schemas.openxmlformats.org/officeDocument/2006/relationships/image" Target="../media/image226.svg"/><Relationship Id="rId36" Type="http://schemas.openxmlformats.org/officeDocument/2006/relationships/image" Target="../media/image247.png"/><Relationship Id="rId57" Type="http://schemas.openxmlformats.org/officeDocument/2006/relationships/image" Target="../media/image268.svg"/><Relationship Id="rId106" Type="http://schemas.openxmlformats.org/officeDocument/2006/relationships/image" Target="../media/image317.png"/><Relationship Id="rId127" Type="http://schemas.openxmlformats.org/officeDocument/2006/relationships/image" Target="../media/image337.svg"/><Relationship Id="rId10" Type="http://schemas.openxmlformats.org/officeDocument/2006/relationships/image" Target="../media/image221.png"/><Relationship Id="rId31" Type="http://schemas.openxmlformats.org/officeDocument/2006/relationships/image" Target="../media/image242.svg"/><Relationship Id="rId52" Type="http://schemas.openxmlformats.org/officeDocument/2006/relationships/image" Target="../media/image263.png"/><Relationship Id="rId73" Type="http://schemas.openxmlformats.org/officeDocument/2006/relationships/image" Target="../media/image284.svg"/><Relationship Id="rId78" Type="http://schemas.openxmlformats.org/officeDocument/2006/relationships/image" Target="../media/image289.png"/><Relationship Id="rId94" Type="http://schemas.openxmlformats.org/officeDocument/2006/relationships/image" Target="../media/image305.png"/><Relationship Id="rId99" Type="http://schemas.openxmlformats.org/officeDocument/2006/relationships/image" Target="../media/image310.svg"/><Relationship Id="rId101" Type="http://schemas.openxmlformats.org/officeDocument/2006/relationships/image" Target="../media/image312.svg"/><Relationship Id="rId122" Type="http://schemas.openxmlformats.org/officeDocument/2006/relationships/image" Target="../media/image332.png"/><Relationship Id="rId143" Type="http://schemas.openxmlformats.org/officeDocument/2006/relationships/image" Target="../media/image353.svg"/><Relationship Id="rId148" Type="http://schemas.openxmlformats.org/officeDocument/2006/relationships/image" Target="../media/image358.png"/><Relationship Id="rId164" Type="http://schemas.openxmlformats.org/officeDocument/2006/relationships/image" Target="../media/image374.png"/><Relationship Id="rId169" Type="http://schemas.openxmlformats.org/officeDocument/2006/relationships/image" Target="../media/image379.svg"/><Relationship Id="rId185" Type="http://schemas.openxmlformats.org/officeDocument/2006/relationships/image" Target="../media/image395.svg"/><Relationship Id="rId4" Type="http://schemas.openxmlformats.org/officeDocument/2006/relationships/image" Target="../media/image215.png"/><Relationship Id="rId9" Type="http://schemas.openxmlformats.org/officeDocument/2006/relationships/image" Target="../media/image220.svg"/><Relationship Id="rId180" Type="http://schemas.openxmlformats.org/officeDocument/2006/relationships/image" Target="../media/image390.png"/><Relationship Id="rId26" Type="http://schemas.openxmlformats.org/officeDocument/2006/relationships/image" Target="../media/image237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1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1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404.png"/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605BEAF-1870-498A-8068-48678AB06678}"/>
              </a:ext>
            </a:extLst>
          </p:cNvPr>
          <p:cNvSpPr txBox="1"/>
          <p:nvPr/>
        </p:nvSpPr>
        <p:spPr>
          <a:xfrm>
            <a:off x="1710514" y="1470249"/>
            <a:ext cx="5579285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6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Network </a:t>
            </a:r>
            <a:r>
              <a:rPr lang="en-US" altLang="ko-KR" sz="6000" dirty="0">
                <a:solidFill>
                  <a:schemeClr val="bg1"/>
                </a:solidFill>
                <a:cs typeface="Arial" panose="020B0604020202020204" pitchFamily="34" charset="0"/>
              </a:rPr>
              <a:t>Connection</a:t>
            </a:r>
            <a:endParaRPr lang="ko-KR" altLang="en-US" sz="60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A9AEAC4-2C1E-484F-8E0A-41CB5178B17F}"/>
              </a:ext>
            </a:extLst>
          </p:cNvPr>
          <p:cNvSpPr txBox="1"/>
          <p:nvPr/>
        </p:nvSpPr>
        <p:spPr>
          <a:xfrm>
            <a:off x="1755873" y="3409241"/>
            <a:ext cx="553400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>
                <a:solidFill>
                  <a:srgbClr val="0B0202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bg1"/>
                </a:solidFill>
              </a:rPr>
              <a:t>Insert the sub title of your presentation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40929582-ABDC-4408-B2FD-4D05757FD396}"/>
              </a:ext>
            </a:extLst>
          </p:cNvPr>
          <p:cNvSpPr txBox="1"/>
          <p:nvPr/>
        </p:nvSpPr>
        <p:spPr>
          <a:xfrm>
            <a:off x="1710514" y="4987642"/>
            <a:ext cx="379824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22</a:t>
            </a:r>
            <a:r>
              <a:rPr lang="en-US" altLang="ko-KR" sz="2000" baseline="30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ND</a:t>
            </a:r>
            <a:r>
              <a:rPr lang="en-US" altLang="ko-KR" sz="2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July, 20XX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7A194A96-52C9-4757-A783-6AD4D7321364}"/>
              </a:ext>
            </a:extLst>
          </p:cNvPr>
          <p:cNvSpPr/>
          <p:nvPr/>
        </p:nvSpPr>
        <p:spPr>
          <a:xfrm>
            <a:off x="1755873" y="4050060"/>
            <a:ext cx="2801257" cy="624114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rgbClr val="7448FF"/>
                </a:solidFill>
              </a:rPr>
              <a:t>Company name</a:t>
            </a:r>
            <a:endParaRPr lang="ko-KR" altLang="en-US" sz="1600" dirty="0">
              <a:solidFill>
                <a:srgbClr val="7448FF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7E9C42C7-CA06-4124-9EDB-9486C3A65415}"/>
              </a:ext>
            </a:extLst>
          </p:cNvPr>
          <p:cNvSpPr/>
          <p:nvPr/>
        </p:nvSpPr>
        <p:spPr>
          <a:xfrm>
            <a:off x="3991429" y="1145474"/>
            <a:ext cx="4209142" cy="609612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Contents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9CA1FF5E-6F9A-4350-ABC6-05CC0056F154}"/>
              </a:ext>
            </a:extLst>
          </p:cNvPr>
          <p:cNvSpPr txBox="1"/>
          <p:nvPr/>
        </p:nvSpPr>
        <p:spPr>
          <a:xfrm>
            <a:off x="1759638" y="290104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54DFE2D4-29A3-49D5-AF85-C305F6CC4ED1}"/>
              </a:ext>
            </a:extLst>
          </p:cNvPr>
          <p:cNvSpPr/>
          <p:nvPr/>
        </p:nvSpPr>
        <p:spPr>
          <a:xfrm>
            <a:off x="1063369" y="256248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01.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49A44EB-C3C1-4831-82DA-62D91849CA1F}"/>
              </a:ext>
            </a:extLst>
          </p:cNvPr>
          <p:cNvSpPr/>
          <p:nvPr/>
        </p:nvSpPr>
        <p:spPr>
          <a:xfrm>
            <a:off x="1739645" y="256248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0D485C38-AE56-4445-8BBA-7C0B0B1DDF3C}"/>
              </a:ext>
            </a:extLst>
          </p:cNvPr>
          <p:cNvSpPr txBox="1"/>
          <p:nvPr/>
        </p:nvSpPr>
        <p:spPr>
          <a:xfrm>
            <a:off x="7003545" y="290104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3CF02F4D-85D4-482A-A2E3-AF27C7188785}"/>
              </a:ext>
            </a:extLst>
          </p:cNvPr>
          <p:cNvSpPr/>
          <p:nvPr/>
        </p:nvSpPr>
        <p:spPr>
          <a:xfrm>
            <a:off x="6307276" y="256248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02.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13F8C2B-CCD8-44EC-88AB-818D422A1D31}"/>
              </a:ext>
            </a:extLst>
          </p:cNvPr>
          <p:cNvSpPr/>
          <p:nvPr/>
        </p:nvSpPr>
        <p:spPr>
          <a:xfrm>
            <a:off x="6983552" y="256248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9F0E266-2C41-43C4-AFB6-DCCE4D5F46F5}"/>
              </a:ext>
            </a:extLst>
          </p:cNvPr>
          <p:cNvSpPr txBox="1"/>
          <p:nvPr/>
        </p:nvSpPr>
        <p:spPr>
          <a:xfrm>
            <a:off x="1759638" y="453985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5D832C1-BB64-4EA6-AD9C-7EB80B4A0EEE}"/>
              </a:ext>
            </a:extLst>
          </p:cNvPr>
          <p:cNvSpPr/>
          <p:nvPr/>
        </p:nvSpPr>
        <p:spPr>
          <a:xfrm>
            <a:off x="1063369" y="420129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03.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0A1B11EE-F428-4B98-81B4-D94E65F04A86}"/>
              </a:ext>
            </a:extLst>
          </p:cNvPr>
          <p:cNvSpPr/>
          <p:nvPr/>
        </p:nvSpPr>
        <p:spPr>
          <a:xfrm>
            <a:off x="1739645" y="420129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AD25DC52-C7E0-4E0F-9AF1-9D9007436BE7}"/>
              </a:ext>
            </a:extLst>
          </p:cNvPr>
          <p:cNvSpPr txBox="1"/>
          <p:nvPr/>
        </p:nvSpPr>
        <p:spPr>
          <a:xfrm>
            <a:off x="7003545" y="4539853"/>
            <a:ext cx="412508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3B7EDF74-2B0A-463B-8BEC-3D84E68AB109}"/>
              </a:ext>
            </a:extLst>
          </p:cNvPr>
          <p:cNvSpPr/>
          <p:nvPr/>
        </p:nvSpPr>
        <p:spPr>
          <a:xfrm>
            <a:off x="6307276" y="4201292"/>
            <a:ext cx="10356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04.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46EB5F34-F1BD-43F7-B523-E8CF0806918B}"/>
              </a:ext>
            </a:extLst>
          </p:cNvPr>
          <p:cNvSpPr/>
          <p:nvPr/>
        </p:nvSpPr>
        <p:spPr>
          <a:xfrm>
            <a:off x="6983552" y="4201292"/>
            <a:ext cx="4139178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</a:rPr>
              <a:t>Lorem ipsum</a:t>
            </a:r>
            <a:endParaRPr lang="ko-KR" altLang="en-US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45944936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F6CAD781-1458-4A62-BE57-964A148A5ABA}"/>
              </a:ext>
            </a:extLst>
          </p:cNvPr>
          <p:cNvSpPr/>
          <p:nvPr/>
        </p:nvSpPr>
        <p:spPr>
          <a:xfrm>
            <a:off x="3991429" y="1145474"/>
            <a:ext cx="4209142" cy="609612"/>
          </a:xfrm>
          <a:prstGeom prst="roundRect">
            <a:avLst>
              <a:gd name="adj" fmla="val 50000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Agenda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CB52E826-EC5D-4B34-9BF4-B6868FBBD250}"/>
              </a:ext>
            </a:extLst>
          </p:cNvPr>
          <p:cNvSpPr/>
          <p:nvPr/>
        </p:nvSpPr>
        <p:spPr>
          <a:xfrm>
            <a:off x="1905576" y="2356238"/>
            <a:ext cx="898591" cy="898591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6" name="타원 25">
            <a:extLst>
              <a:ext uri="{FF2B5EF4-FFF2-40B4-BE49-F238E27FC236}">
                <a16:creationId xmlns:a16="http://schemas.microsoft.com/office/drawing/2014/main" id="{18544253-4323-40FA-B6EF-22BA10D98F7A}"/>
              </a:ext>
            </a:extLst>
          </p:cNvPr>
          <p:cNvSpPr/>
          <p:nvPr/>
        </p:nvSpPr>
        <p:spPr>
          <a:xfrm>
            <a:off x="6309783" y="2356238"/>
            <a:ext cx="898591" cy="898591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7CDA0C8A-A7D0-4B31-A0C9-CD06B7B4A825}"/>
              </a:ext>
            </a:extLst>
          </p:cNvPr>
          <p:cNvGrpSpPr/>
          <p:nvPr/>
        </p:nvGrpSpPr>
        <p:grpSpPr>
          <a:xfrm>
            <a:off x="2224992" y="2618149"/>
            <a:ext cx="327164" cy="326763"/>
            <a:chOff x="2090919" y="902017"/>
            <a:chExt cx="388715" cy="388239"/>
          </a:xfrm>
          <a:solidFill>
            <a:schemeClr val="bg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BBD6F2E8-6C05-46E0-9FE5-710301DBE20F}"/>
                </a:ext>
              </a:extLst>
            </p:cNvPr>
            <p:cNvSpPr/>
            <p:nvPr/>
          </p:nvSpPr>
          <p:spPr>
            <a:xfrm>
              <a:off x="2412959" y="991314"/>
              <a:ext cx="66675" cy="66675"/>
            </a:xfrm>
            <a:custGeom>
              <a:avLst/>
              <a:gdLst>
                <a:gd name="connsiteX0" fmla="*/ 62198 w 66675"/>
                <a:gd name="connsiteY0" fmla="*/ 26146 h 66675"/>
                <a:gd name="connsiteX1" fmla="*/ 46482 w 66675"/>
                <a:gd name="connsiteY1" fmla="*/ 10430 h 66675"/>
                <a:gd name="connsiteX2" fmla="*/ 30766 w 66675"/>
                <a:gd name="connsiteY2" fmla="*/ 10430 h 66675"/>
                <a:gd name="connsiteX3" fmla="*/ 7144 w 66675"/>
                <a:gd name="connsiteY3" fmla="*/ 34052 h 66675"/>
                <a:gd name="connsiteX4" fmla="*/ 38671 w 66675"/>
                <a:gd name="connsiteY4" fmla="*/ 65580 h 66675"/>
                <a:gd name="connsiteX5" fmla="*/ 62293 w 66675"/>
                <a:gd name="connsiteY5" fmla="*/ 41958 h 66675"/>
                <a:gd name="connsiteX6" fmla="*/ 62198 w 66675"/>
                <a:gd name="connsiteY6" fmla="*/ 26146 h 666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675" h="66675">
                  <a:moveTo>
                    <a:pt x="62198" y="26146"/>
                  </a:moveTo>
                  <a:lnTo>
                    <a:pt x="46482" y="10430"/>
                  </a:lnTo>
                  <a:cubicBezTo>
                    <a:pt x="42100" y="6048"/>
                    <a:pt x="35052" y="6048"/>
                    <a:pt x="30766" y="10430"/>
                  </a:cubicBezTo>
                  <a:lnTo>
                    <a:pt x="7144" y="34052"/>
                  </a:lnTo>
                  <a:lnTo>
                    <a:pt x="38671" y="65580"/>
                  </a:lnTo>
                  <a:lnTo>
                    <a:pt x="62293" y="41958"/>
                  </a:lnTo>
                  <a:cubicBezTo>
                    <a:pt x="66580" y="37481"/>
                    <a:pt x="66580" y="30432"/>
                    <a:pt x="62198" y="26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B3EFCD20-71B7-45F6-937A-29A9D2E1ECB3}"/>
                </a:ext>
              </a:extLst>
            </p:cNvPr>
            <p:cNvSpPr/>
            <p:nvPr/>
          </p:nvSpPr>
          <p:spPr>
            <a:xfrm>
              <a:off x="2331893" y="1034034"/>
              <a:ext cx="104775" cy="104775"/>
            </a:xfrm>
            <a:custGeom>
              <a:avLst/>
              <a:gdLst>
                <a:gd name="connsiteX0" fmla="*/ 19725 w 104775"/>
                <a:gd name="connsiteY0" fmla="*/ 59531 h 104775"/>
                <a:gd name="connsiteX1" fmla="*/ 7438 w 104775"/>
                <a:gd name="connsiteY1" fmla="*/ 96488 h 104775"/>
                <a:gd name="connsiteX2" fmla="*/ 8771 w 104775"/>
                <a:gd name="connsiteY2" fmla="*/ 102108 h 104775"/>
                <a:gd name="connsiteX3" fmla="*/ 14391 w 104775"/>
                <a:gd name="connsiteY3" fmla="*/ 103442 h 104775"/>
                <a:gd name="connsiteX4" fmla="*/ 51348 w 104775"/>
                <a:gd name="connsiteY4" fmla="*/ 91154 h 104775"/>
                <a:gd name="connsiteX5" fmla="*/ 104021 w 104775"/>
                <a:gd name="connsiteY5" fmla="*/ 38672 h 104775"/>
                <a:gd name="connsiteX6" fmla="*/ 72494 w 104775"/>
                <a:gd name="connsiteY6" fmla="*/ 7144 h 104775"/>
                <a:gd name="connsiteX7" fmla="*/ 19725 w 104775"/>
                <a:gd name="connsiteY7" fmla="*/ 59531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4775" h="104775">
                  <a:moveTo>
                    <a:pt x="19725" y="59531"/>
                  </a:moveTo>
                  <a:lnTo>
                    <a:pt x="7438" y="96488"/>
                  </a:lnTo>
                  <a:cubicBezTo>
                    <a:pt x="6771" y="98488"/>
                    <a:pt x="7247" y="100584"/>
                    <a:pt x="8771" y="102108"/>
                  </a:cubicBezTo>
                  <a:cubicBezTo>
                    <a:pt x="10200" y="103537"/>
                    <a:pt x="12391" y="104108"/>
                    <a:pt x="14391" y="103442"/>
                  </a:cubicBezTo>
                  <a:lnTo>
                    <a:pt x="51348" y="91154"/>
                  </a:lnTo>
                  <a:lnTo>
                    <a:pt x="104021" y="38672"/>
                  </a:lnTo>
                  <a:lnTo>
                    <a:pt x="72494" y="7144"/>
                  </a:lnTo>
                  <a:lnTo>
                    <a:pt x="19725" y="5953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77BB41D-2F74-4686-A19B-0BEBA2BA7FFF}"/>
                </a:ext>
              </a:extLst>
            </p:cNvPr>
            <p:cNvSpPr/>
            <p:nvPr/>
          </p:nvSpPr>
          <p:spPr>
            <a:xfrm>
              <a:off x="2090919" y="947356"/>
              <a:ext cx="257175" cy="342900"/>
            </a:xfrm>
            <a:custGeom>
              <a:avLst/>
              <a:gdLst>
                <a:gd name="connsiteX0" fmla="*/ 29432 w 257175"/>
                <a:gd name="connsiteY0" fmla="*/ 308705 h 342900"/>
                <a:gd name="connsiteX1" fmla="*/ 29432 w 257175"/>
                <a:gd name="connsiteY1" fmla="*/ 7144 h 342900"/>
                <a:gd name="connsiteX2" fmla="*/ 18288 w 257175"/>
                <a:gd name="connsiteY2" fmla="*/ 7144 h 342900"/>
                <a:gd name="connsiteX3" fmla="*/ 7144 w 257175"/>
                <a:gd name="connsiteY3" fmla="*/ 18288 h 342900"/>
                <a:gd name="connsiteX4" fmla="*/ 7144 w 257175"/>
                <a:gd name="connsiteY4" fmla="*/ 331089 h 342900"/>
                <a:gd name="connsiteX5" fmla="*/ 18288 w 257175"/>
                <a:gd name="connsiteY5" fmla="*/ 342233 h 342900"/>
                <a:gd name="connsiteX6" fmla="*/ 241935 w 257175"/>
                <a:gd name="connsiteY6" fmla="*/ 342233 h 342900"/>
                <a:gd name="connsiteX7" fmla="*/ 253079 w 257175"/>
                <a:gd name="connsiteY7" fmla="*/ 331089 h 342900"/>
                <a:gd name="connsiteX8" fmla="*/ 253079 w 257175"/>
                <a:gd name="connsiteY8" fmla="*/ 319945 h 342900"/>
                <a:gd name="connsiteX9" fmla="*/ 40577 w 257175"/>
                <a:gd name="connsiteY9" fmla="*/ 319945 h 342900"/>
                <a:gd name="connsiteX10" fmla="*/ 29432 w 257175"/>
                <a:gd name="connsiteY10" fmla="*/ 308705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257175" h="342900">
                  <a:moveTo>
                    <a:pt x="29432" y="308705"/>
                  </a:moveTo>
                  <a:lnTo>
                    <a:pt x="29432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089"/>
                  </a:lnTo>
                  <a:cubicBezTo>
                    <a:pt x="7144" y="337280"/>
                    <a:pt x="12097" y="342233"/>
                    <a:pt x="18288" y="342233"/>
                  </a:cubicBezTo>
                  <a:lnTo>
                    <a:pt x="241935" y="342233"/>
                  </a:lnTo>
                  <a:cubicBezTo>
                    <a:pt x="248126" y="342233"/>
                    <a:pt x="253079" y="337280"/>
                    <a:pt x="253079" y="331089"/>
                  </a:cubicBezTo>
                  <a:lnTo>
                    <a:pt x="253079" y="319945"/>
                  </a:lnTo>
                  <a:lnTo>
                    <a:pt x="40577" y="319945"/>
                  </a:lnTo>
                  <a:cubicBezTo>
                    <a:pt x="34385" y="319850"/>
                    <a:pt x="29432" y="314897"/>
                    <a:pt x="29432" y="3087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A7306671-B7CD-4534-872B-E99FA99E70FA}"/>
                </a:ext>
              </a:extLst>
            </p:cNvPr>
            <p:cNvSpPr/>
            <p:nvPr/>
          </p:nvSpPr>
          <p:spPr>
            <a:xfrm>
              <a:off x="2225317" y="969645"/>
              <a:ext cx="28575" cy="28575"/>
            </a:xfrm>
            <a:custGeom>
              <a:avLst/>
              <a:gdLst>
                <a:gd name="connsiteX0" fmla="*/ 18288 w 28575"/>
                <a:gd name="connsiteY0" fmla="*/ 7144 h 28575"/>
                <a:gd name="connsiteX1" fmla="*/ 7144 w 28575"/>
                <a:gd name="connsiteY1" fmla="*/ 18288 h 28575"/>
                <a:gd name="connsiteX2" fmla="*/ 18288 w 28575"/>
                <a:gd name="connsiteY2" fmla="*/ 29432 h 28575"/>
                <a:gd name="connsiteX3" fmla="*/ 29432 w 28575"/>
                <a:gd name="connsiteY3" fmla="*/ 18288 h 28575"/>
                <a:gd name="connsiteX4" fmla="*/ 18288 w 28575"/>
                <a:gd name="connsiteY4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18288" y="7144"/>
                  </a:move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ubicBezTo>
                    <a:pt x="24479" y="29432"/>
                    <a:pt x="29432" y="24479"/>
                    <a:pt x="29432" y="18288"/>
                  </a:cubicBezTo>
                  <a:cubicBezTo>
                    <a:pt x="29432" y="12097"/>
                    <a:pt x="24479" y="7144"/>
                    <a:pt x="1828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CF53D055-B1CF-498B-B119-E76077E97D7E}"/>
                </a:ext>
              </a:extLst>
            </p:cNvPr>
            <p:cNvSpPr/>
            <p:nvPr/>
          </p:nvSpPr>
          <p:spPr>
            <a:xfrm>
              <a:off x="2203028" y="1036510"/>
              <a:ext cx="76200" cy="57150"/>
            </a:xfrm>
            <a:custGeom>
              <a:avLst/>
              <a:gdLst>
                <a:gd name="connsiteX0" fmla="*/ 40576 w 76200"/>
                <a:gd name="connsiteY0" fmla="*/ 7144 h 57150"/>
                <a:gd name="connsiteX1" fmla="*/ 7144 w 76200"/>
                <a:gd name="connsiteY1" fmla="*/ 40577 h 57150"/>
                <a:gd name="connsiteX2" fmla="*/ 7144 w 76200"/>
                <a:gd name="connsiteY2" fmla="*/ 51721 h 57150"/>
                <a:gd name="connsiteX3" fmla="*/ 74009 w 76200"/>
                <a:gd name="connsiteY3" fmla="*/ 51721 h 57150"/>
                <a:gd name="connsiteX4" fmla="*/ 74009 w 76200"/>
                <a:gd name="connsiteY4" fmla="*/ 40577 h 57150"/>
                <a:gd name="connsiteX5" fmla="*/ 40576 w 76200"/>
                <a:gd name="connsiteY5" fmla="*/ 7144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6200" h="57150">
                  <a:moveTo>
                    <a:pt x="40576" y="7144"/>
                  </a:moveTo>
                  <a:cubicBezTo>
                    <a:pt x="22098" y="7144"/>
                    <a:pt x="7144" y="22098"/>
                    <a:pt x="7144" y="40577"/>
                  </a:cubicBezTo>
                  <a:lnTo>
                    <a:pt x="7144" y="51721"/>
                  </a:lnTo>
                  <a:lnTo>
                    <a:pt x="74009" y="51721"/>
                  </a:lnTo>
                  <a:lnTo>
                    <a:pt x="74009" y="40577"/>
                  </a:lnTo>
                  <a:cubicBezTo>
                    <a:pt x="74009" y="22098"/>
                    <a:pt x="59055" y="7144"/>
                    <a:pt x="4057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D0993EF2-98B6-42CB-96ED-A9412DEB95EC}"/>
                </a:ext>
              </a:extLst>
            </p:cNvPr>
            <p:cNvSpPr/>
            <p:nvPr/>
          </p:nvSpPr>
          <p:spPr>
            <a:xfrm>
              <a:off x="2135496" y="902017"/>
              <a:ext cx="257175" cy="342900"/>
            </a:xfrm>
            <a:custGeom>
              <a:avLst/>
              <a:gdLst>
                <a:gd name="connsiteX0" fmla="*/ 189357 w 257175"/>
                <a:gd name="connsiteY0" fmla="*/ 249936 h 342900"/>
                <a:gd name="connsiteX1" fmla="*/ 182594 w 257175"/>
                <a:gd name="connsiteY1" fmla="*/ 221551 h 342900"/>
                <a:gd name="connsiteX2" fmla="*/ 196596 w 257175"/>
                <a:gd name="connsiteY2" fmla="*/ 179642 h 342900"/>
                <a:gd name="connsiteX3" fmla="*/ 252984 w 257175"/>
                <a:gd name="connsiteY3" fmla="*/ 123254 h 342900"/>
                <a:gd name="connsiteX4" fmla="*/ 252984 w 257175"/>
                <a:gd name="connsiteY4" fmla="*/ 97155 h 342900"/>
                <a:gd name="connsiteX5" fmla="*/ 174974 w 257175"/>
                <a:gd name="connsiteY5" fmla="*/ 97155 h 342900"/>
                <a:gd name="connsiteX6" fmla="*/ 163830 w 257175"/>
                <a:gd name="connsiteY6" fmla="*/ 86011 h 342900"/>
                <a:gd name="connsiteX7" fmla="*/ 163830 w 257175"/>
                <a:gd name="connsiteY7" fmla="*/ 7144 h 342900"/>
                <a:gd name="connsiteX8" fmla="*/ 18288 w 257175"/>
                <a:gd name="connsiteY8" fmla="*/ 7144 h 342900"/>
                <a:gd name="connsiteX9" fmla="*/ 7144 w 257175"/>
                <a:gd name="connsiteY9" fmla="*/ 18288 h 342900"/>
                <a:gd name="connsiteX10" fmla="*/ 7144 w 257175"/>
                <a:gd name="connsiteY10" fmla="*/ 331851 h 342900"/>
                <a:gd name="connsiteX11" fmla="*/ 18288 w 257175"/>
                <a:gd name="connsiteY11" fmla="*/ 342995 h 342900"/>
                <a:gd name="connsiteX12" fmla="*/ 241935 w 257175"/>
                <a:gd name="connsiteY12" fmla="*/ 342995 h 342900"/>
                <a:gd name="connsiteX13" fmla="*/ 253079 w 257175"/>
                <a:gd name="connsiteY13" fmla="*/ 331851 h 342900"/>
                <a:gd name="connsiteX14" fmla="*/ 253079 w 257175"/>
                <a:gd name="connsiteY14" fmla="*/ 244793 h 342900"/>
                <a:gd name="connsiteX15" fmla="*/ 214408 w 257175"/>
                <a:gd name="connsiteY15" fmla="*/ 257747 h 342900"/>
                <a:gd name="connsiteX16" fmla="*/ 189357 w 257175"/>
                <a:gd name="connsiteY16" fmla="*/ 249936 h 342900"/>
                <a:gd name="connsiteX17" fmla="*/ 152686 w 257175"/>
                <a:gd name="connsiteY17" fmla="*/ 297656 h 342900"/>
                <a:gd name="connsiteX18" fmla="*/ 63532 w 257175"/>
                <a:gd name="connsiteY18" fmla="*/ 297656 h 342900"/>
                <a:gd name="connsiteX19" fmla="*/ 52388 w 257175"/>
                <a:gd name="connsiteY19" fmla="*/ 286512 h 342900"/>
                <a:gd name="connsiteX20" fmla="*/ 63532 w 257175"/>
                <a:gd name="connsiteY20" fmla="*/ 275368 h 342900"/>
                <a:gd name="connsiteX21" fmla="*/ 152686 w 257175"/>
                <a:gd name="connsiteY21" fmla="*/ 275368 h 342900"/>
                <a:gd name="connsiteX22" fmla="*/ 163830 w 257175"/>
                <a:gd name="connsiteY22" fmla="*/ 286512 h 342900"/>
                <a:gd name="connsiteX23" fmla="*/ 152686 w 257175"/>
                <a:gd name="connsiteY23" fmla="*/ 297656 h 342900"/>
                <a:gd name="connsiteX24" fmla="*/ 152686 w 257175"/>
                <a:gd name="connsiteY24" fmla="*/ 253079 h 342900"/>
                <a:gd name="connsiteX25" fmla="*/ 63532 w 257175"/>
                <a:gd name="connsiteY25" fmla="*/ 253079 h 342900"/>
                <a:gd name="connsiteX26" fmla="*/ 52388 w 257175"/>
                <a:gd name="connsiteY26" fmla="*/ 241935 h 342900"/>
                <a:gd name="connsiteX27" fmla="*/ 63532 w 257175"/>
                <a:gd name="connsiteY27" fmla="*/ 230791 h 342900"/>
                <a:gd name="connsiteX28" fmla="*/ 152686 w 257175"/>
                <a:gd name="connsiteY28" fmla="*/ 230791 h 342900"/>
                <a:gd name="connsiteX29" fmla="*/ 163830 w 257175"/>
                <a:gd name="connsiteY29" fmla="*/ 241935 h 342900"/>
                <a:gd name="connsiteX30" fmla="*/ 152686 w 257175"/>
                <a:gd name="connsiteY30" fmla="*/ 253079 h 342900"/>
                <a:gd name="connsiteX31" fmla="*/ 163830 w 257175"/>
                <a:gd name="connsiteY31" fmla="*/ 197358 h 342900"/>
                <a:gd name="connsiteX32" fmla="*/ 152686 w 257175"/>
                <a:gd name="connsiteY32" fmla="*/ 208502 h 342900"/>
                <a:gd name="connsiteX33" fmla="*/ 63532 w 257175"/>
                <a:gd name="connsiteY33" fmla="*/ 208502 h 342900"/>
                <a:gd name="connsiteX34" fmla="*/ 52388 w 257175"/>
                <a:gd name="connsiteY34" fmla="*/ 197358 h 342900"/>
                <a:gd name="connsiteX35" fmla="*/ 52388 w 257175"/>
                <a:gd name="connsiteY35" fmla="*/ 175070 h 342900"/>
                <a:gd name="connsiteX36" fmla="*/ 108109 w 257175"/>
                <a:gd name="connsiteY36" fmla="*/ 119348 h 342900"/>
                <a:gd name="connsiteX37" fmla="*/ 74676 w 257175"/>
                <a:gd name="connsiteY37" fmla="*/ 85916 h 342900"/>
                <a:gd name="connsiteX38" fmla="*/ 108109 w 257175"/>
                <a:gd name="connsiteY38" fmla="*/ 52483 h 342900"/>
                <a:gd name="connsiteX39" fmla="*/ 141542 w 257175"/>
                <a:gd name="connsiteY39" fmla="*/ 85916 h 342900"/>
                <a:gd name="connsiteX40" fmla="*/ 108109 w 257175"/>
                <a:gd name="connsiteY40" fmla="*/ 119348 h 342900"/>
                <a:gd name="connsiteX41" fmla="*/ 163830 w 257175"/>
                <a:gd name="connsiteY41" fmla="*/ 175070 h 342900"/>
                <a:gd name="connsiteX42" fmla="*/ 163830 w 257175"/>
                <a:gd name="connsiteY42" fmla="*/ 197358 h 342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7175" h="342900">
                  <a:moveTo>
                    <a:pt x="189357" y="249936"/>
                  </a:moveTo>
                  <a:cubicBezTo>
                    <a:pt x="181832" y="242316"/>
                    <a:pt x="179260" y="231458"/>
                    <a:pt x="182594" y="221551"/>
                  </a:cubicBezTo>
                  <a:lnTo>
                    <a:pt x="196596" y="179642"/>
                  </a:lnTo>
                  <a:lnTo>
                    <a:pt x="252984" y="123254"/>
                  </a:lnTo>
                  <a:lnTo>
                    <a:pt x="252984" y="97155"/>
                  </a:lnTo>
                  <a:lnTo>
                    <a:pt x="174974" y="97155"/>
                  </a:lnTo>
                  <a:cubicBezTo>
                    <a:pt x="168783" y="97155"/>
                    <a:pt x="163830" y="92202"/>
                    <a:pt x="163830" y="86011"/>
                  </a:cubicBezTo>
                  <a:lnTo>
                    <a:pt x="163830" y="7144"/>
                  </a:ln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331851"/>
                  </a:lnTo>
                  <a:cubicBezTo>
                    <a:pt x="7144" y="338042"/>
                    <a:pt x="12097" y="342995"/>
                    <a:pt x="18288" y="342995"/>
                  </a:cubicBezTo>
                  <a:lnTo>
                    <a:pt x="241935" y="342995"/>
                  </a:lnTo>
                  <a:cubicBezTo>
                    <a:pt x="248126" y="342995"/>
                    <a:pt x="253079" y="338042"/>
                    <a:pt x="253079" y="331851"/>
                  </a:cubicBezTo>
                  <a:lnTo>
                    <a:pt x="253079" y="244793"/>
                  </a:lnTo>
                  <a:lnTo>
                    <a:pt x="214408" y="257747"/>
                  </a:lnTo>
                  <a:cubicBezTo>
                    <a:pt x="204597" y="258223"/>
                    <a:pt x="197263" y="257651"/>
                    <a:pt x="189357" y="249936"/>
                  </a:cubicBezTo>
                  <a:close/>
                  <a:moveTo>
                    <a:pt x="152686" y="297656"/>
                  </a:moveTo>
                  <a:lnTo>
                    <a:pt x="63532" y="297656"/>
                  </a:lnTo>
                  <a:cubicBezTo>
                    <a:pt x="57341" y="297656"/>
                    <a:pt x="52388" y="292703"/>
                    <a:pt x="52388" y="286512"/>
                  </a:cubicBezTo>
                  <a:cubicBezTo>
                    <a:pt x="52388" y="280321"/>
                    <a:pt x="57341" y="275368"/>
                    <a:pt x="63532" y="275368"/>
                  </a:cubicBezTo>
                  <a:lnTo>
                    <a:pt x="152686" y="275368"/>
                  </a:lnTo>
                  <a:cubicBezTo>
                    <a:pt x="158877" y="275368"/>
                    <a:pt x="163830" y="280321"/>
                    <a:pt x="163830" y="286512"/>
                  </a:cubicBezTo>
                  <a:cubicBezTo>
                    <a:pt x="163830" y="292608"/>
                    <a:pt x="158877" y="297656"/>
                    <a:pt x="152686" y="297656"/>
                  </a:cubicBezTo>
                  <a:close/>
                  <a:moveTo>
                    <a:pt x="152686" y="253079"/>
                  </a:moveTo>
                  <a:lnTo>
                    <a:pt x="63532" y="253079"/>
                  </a:lnTo>
                  <a:cubicBezTo>
                    <a:pt x="57341" y="253079"/>
                    <a:pt x="52388" y="248126"/>
                    <a:pt x="52388" y="241935"/>
                  </a:cubicBezTo>
                  <a:cubicBezTo>
                    <a:pt x="52388" y="235744"/>
                    <a:pt x="57341" y="230791"/>
                    <a:pt x="63532" y="230791"/>
                  </a:cubicBezTo>
                  <a:lnTo>
                    <a:pt x="152686" y="230791"/>
                  </a:lnTo>
                  <a:cubicBezTo>
                    <a:pt x="158877" y="230791"/>
                    <a:pt x="163830" y="235744"/>
                    <a:pt x="163830" y="241935"/>
                  </a:cubicBezTo>
                  <a:cubicBezTo>
                    <a:pt x="163830" y="248126"/>
                    <a:pt x="158877" y="253079"/>
                    <a:pt x="152686" y="253079"/>
                  </a:cubicBezTo>
                  <a:close/>
                  <a:moveTo>
                    <a:pt x="163830" y="197358"/>
                  </a:moveTo>
                  <a:cubicBezTo>
                    <a:pt x="163830" y="203549"/>
                    <a:pt x="158877" y="208502"/>
                    <a:pt x="152686" y="208502"/>
                  </a:cubicBezTo>
                  <a:lnTo>
                    <a:pt x="63532" y="208502"/>
                  </a:lnTo>
                  <a:cubicBezTo>
                    <a:pt x="57341" y="208502"/>
                    <a:pt x="52388" y="203549"/>
                    <a:pt x="52388" y="197358"/>
                  </a:cubicBezTo>
                  <a:lnTo>
                    <a:pt x="52388" y="175070"/>
                  </a:lnTo>
                  <a:cubicBezTo>
                    <a:pt x="52388" y="144304"/>
                    <a:pt x="77343" y="119348"/>
                    <a:pt x="108109" y="119348"/>
                  </a:cubicBezTo>
                  <a:cubicBezTo>
                    <a:pt x="89630" y="119348"/>
                    <a:pt x="74676" y="104394"/>
                    <a:pt x="74676" y="85916"/>
                  </a:cubicBezTo>
                  <a:cubicBezTo>
                    <a:pt x="74676" y="67437"/>
                    <a:pt x="89630" y="52483"/>
                    <a:pt x="108109" y="52483"/>
                  </a:cubicBezTo>
                  <a:cubicBezTo>
                    <a:pt x="126587" y="52483"/>
                    <a:pt x="141542" y="67437"/>
                    <a:pt x="141542" y="85916"/>
                  </a:cubicBezTo>
                  <a:cubicBezTo>
                    <a:pt x="141542" y="104394"/>
                    <a:pt x="126587" y="119348"/>
                    <a:pt x="108109" y="119348"/>
                  </a:cubicBezTo>
                  <a:cubicBezTo>
                    <a:pt x="138875" y="119348"/>
                    <a:pt x="163830" y="144304"/>
                    <a:pt x="163830" y="175070"/>
                  </a:cubicBezTo>
                  <a:lnTo>
                    <a:pt x="163830" y="19735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0DE2EB56-5EFA-45F9-B143-9871849488C9}"/>
                </a:ext>
              </a:extLst>
            </p:cNvPr>
            <p:cNvSpPr/>
            <p:nvPr/>
          </p:nvSpPr>
          <p:spPr>
            <a:xfrm>
              <a:off x="2314471" y="902017"/>
              <a:ext cx="76200" cy="76200"/>
            </a:xfrm>
            <a:custGeom>
              <a:avLst/>
              <a:gdLst>
                <a:gd name="connsiteX0" fmla="*/ 7144 w 76200"/>
                <a:gd name="connsiteY0" fmla="*/ 7144 h 76200"/>
                <a:gd name="connsiteX1" fmla="*/ 7144 w 76200"/>
                <a:gd name="connsiteY1" fmla="*/ 74771 h 76200"/>
                <a:gd name="connsiteX2" fmla="*/ 74009 w 76200"/>
                <a:gd name="connsiteY2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6200" h="76200">
                  <a:moveTo>
                    <a:pt x="7144" y="7144"/>
                  </a:moveTo>
                  <a:lnTo>
                    <a:pt x="7144" y="74771"/>
                  </a:lnTo>
                  <a:lnTo>
                    <a:pt x="74009" y="7477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85188BE6-62D5-422C-8AA5-79C1B03C09E2}"/>
              </a:ext>
            </a:extLst>
          </p:cNvPr>
          <p:cNvSpPr txBox="1"/>
          <p:nvPr/>
        </p:nvSpPr>
        <p:spPr>
          <a:xfrm>
            <a:off x="2974433" y="2787522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1CBF2F4F-E530-453A-B301-58D137993DD0}"/>
              </a:ext>
            </a:extLst>
          </p:cNvPr>
          <p:cNvSpPr/>
          <p:nvPr/>
        </p:nvSpPr>
        <p:spPr>
          <a:xfrm>
            <a:off x="2954802" y="2410697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282234B-136E-43DD-8E31-9D09F37606AD}"/>
              </a:ext>
            </a:extLst>
          </p:cNvPr>
          <p:cNvSpPr txBox="1"/>
          <p:nvPr/>
        </p:nvSpPr>
        <p:spPr>
          <a:xfrm>
            <a:off x="7404789" y="2787522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0A1460A9-6E4A-40B5-AD46-DC323EC06FB2}"/>
              </a:ext>
            </a:extLst>
          </p:cNvPr>
          <p:cNvSpPr/>
          <p:nvPr/>
        </p:nvSpPr>
        <p:spPr>
          <a:xfrm>
            <a:off x="7385158" y="2394186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40" name="그룹 39">
            <a:extLst>
              <a:ext uri="{FF2B5EF4-FFF2-40B4-BE49-F238E27FC236}">
                <a16:creationId xmlns:a16="http://schemas.microsoft.com/office/drawing/2014/main" id="{2DBB4FDC-39B2-4F4F-B17C-E6B45557A9B7}"/>
              </a:ext>
            </a:extLst>
          </p:cNvPr>
          <p:cNvGrpSpPr/>
          <p:nvPr/>
        </p:nvGrpSpPr>
        <p:grpSpPr>
          <a:xfrm>
            <a:off x="6594733" y="2610824"/>
            <a:ext cx="328687" cy="328687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D6C9795A-0972-4307-8D4F-3A91644D7AC9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51622BD-E45F-4D2F-BD05-318823A0E4BA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2DD053EC-2339-4CD0-8BDD-F66B149AD337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17004B25-0611-49A2-9A53-7E0EFCF1FA31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3D679156-FF9C-426A-90D2-7B19AC00BD2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46" name="타원 45">
            <a:extLst>
              <a:ext uri="{FF2B5EF4-FFF2-40B4-BE49-F238E27FC236}">
                <a16:creationId xmlns:a16="http://schemas.microsoft.com/office/drawing/2014/main" id="{ECD8F8CB-8873-4AA0-943B-D4D473CAD4E6}"/>
              </a:ext>
            </a:extLst>
          </p:cNvPr>
          <p:cNvSpPr/>
          <p:nvPr/>
        </p:nvSpPr>
        <p:spPr>
          <a:xfrm>
            <a:off x="1905576" y="4437894"/>
            <a:ext cx="898591" cy="898591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5FFF1017-A879-457F-8796-918694CBE9CD}"/>
              </a:ext>
            </a:extLst>
          </p:cNvPr>
          <p:cNvSpPr/>
          <p:nvPr/>
        </p:nvSpPr>
        <p:spPr>
          <a:xfrm>
            <a:off x="6309783" y="4437894"/>
            <a:ext cx="898591" cy="898591"/>
          </a:xfrm>
          <a:prstGeom prst="ellipse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16000" tIns="45720" rIns="216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자유형: 도형 47">
            <a:extLst>
              <a:ext uri="{FF2B5EF4-FFF2-40B4-BE49-F238E27FC236}">
                <a16:creationId xmlns:a16="http://schemas.microsoft.com/office/drawing/2014/main" id="{6619F259-A015-43C3-B4A8-D47E6E9CB8E0}"/>
              </a:ext>
            </a:extLst>
          </p:cNvPr>
          <p:cNvSpPr/>
          <p:nvPr/>
        </p:nvSpPr>
        <p:spPr>
          <a:xfrm>
            <a:off x="6614776" y="4755995"/>
            <a:ext cx="288604" cy="328687"/>
          </a:xfrm>
          <a:custGeom>
            <a:avLst/>
            <a:gdLst>
              <a:gd name="connsiteX0" fmla="*/ 336869 w 342900"/>
              <a:gd name="connsiteY0" fmla="*/ 48482 h 390525"/>
              <a:gd name="connsiteX1" fmla="*/ 286006 w 342900"/>
              <a:gd name="connsiteY1" fmla="*/ 7144 h 390525"/>
              <a:gd name="connsiteX2" fmla="*/ 286006 w 342900"/>
              <a:gd name="connsiteY2" fmla="*/ 7144 h 390525"/>
              <a:gd name="connsiteX3" fmla="*/ 255716 w 342900"/>
              <a:gd name="connsiteY3" fmla="*/ 7144 h 390525"/>
              <a:gd name="connsiteX4" fmla="*/ 90172 w 342900"/>
              <a:gd name="connsiteY4" fmla="*/ 7144 h 390525"/>
              <a:gd name="connsiteX5" fmla="*/ 59882 w 342900"/>
              <a:gd name="connsiteY5" fmla="*/ 7144 h 390525"/>
              <a:gd name="connsiteX6" fmla="*/ 59882 w 342900"/>
              <a:gd name="connsiteY6" fmla="*/ 7144 h 390525"/>
              <a:gd name="connsiteX7" fmla="*/ 9019 w 342900"/>
              <a:gd name="connsiteY7" fmla="*/ 48482 h 390525"/>
              <a:gd name="connsiteX8" fmla="*/ 19592 w 342900"/>
              <a:gd name="connsiteY8" fmla="*/ 103727 h 390525"/>
              <a:gd name="connsiteX9" fmla="*/ 73217 w 342900"/>
              <a:gd name="connsiteY9" fmla="*/ 152305 h 390525"/>
              <a:gd name="connsiteX10" fmla="*/ 155704 w 342900"/>
              <a:gd name="connsiteY10" fmla="*/ 244126 h 390525"/>
              <a:gd name="connsiteX11" fmla="*/ 155704 w 342900"/>
              <a:gd name="connsiteY11" fmla="*/ 282035 h 390525"/>
              <a:gd name="connsiteX12" fmla="*/ 102459 w 342900"/>
              <a:gd name="connsiteY12" fmla="*/ 282035 h 390525"/>
              <a:gd name="connsiteX13" fmla="*/ 85124 w 342900"/>
              <a:gd name="connsiteY13" fmla="*/ 299371 h 390525"/>
              <a:gd name="connsiteX14" fmla="*/ 85124 w 342900"/>
              <a:gd name="connsiteY14" fmla="*/ 370332 h 390525"/>
              <a:gd name="connsiteX15" fmla="*/ 102459 w 342900"/>
              <a:gd name="connsiteY15" fmla="*/ 387667 h 390525"/>
              <a:gd name="connsiteX16" fmla="*/ 244001 w 342900"/>
              <a:gd name="connsiteY16" fmla="*/ 387667 h 390525"/>
              <a:gd name="connsiteX17" fmla="*/ 261336 w 342900"/>
              <a:gd name="connsiteY17" fmla="*/ 370332 h 390525"/>
              <a:gd name="connsiteX18" fmla="*/ 261336 w 342900"/>
              <a:gd name="connsiteY18" fmla="*/ 299371 h 390525"/>
              <a:gd name="connsiteX19" fmla="*/ 244001 w 342900"/>
              <a:gd name="connsiteY19" fmla="*/ 282035 h 390525"/>
              <a:gd name="connsiteX20" fmla="*/ 190756 w 342900"/>
              <a:gd name="connsiteY20" fmla="*/ 282035 h 390525"/>
              <a:gd name="connsiteX21" fmla="*/ 190756 w 342900"/>
              <a:gd name="connsiteY21" fmla="*/ 244221 h 390525"/>
              <a:gd name="connsiteX22" fmla="*/ 272862 w 342900"/>
              <a:gd name="connsiteY22" fmla="*/ 152305 h 390525"/>
              <a:gd name="connsiteX23" fmla="*/ 326297 w 342900"/>
              <a:gd name="connsiteY23" fmla="*/ 103822 h 390525"/>
              <a:gd name="connsiteX24" fmla="*/ 336869 w 342900"/>
              <a:gd name="connsiteY24" fmla="*/ 48482 h 390525"/>
              <a:gd name="connsiteX25" fmla="*/ 42833 w 342900"/>
              <a:gd name="connsiteY25" fmla="*/ 57340 h 390525"/>
              <a:gd name="connsiteX26" fmla="*/ 60168 w 342900"/>
              <a:gd name="connsiteY26" fmla="*/ 42005 h 390525"/>
              <a:gd name="connsiteX27" fmla="*/ 60168 w 342900"/>
              <a:gd name="connsiteY27" fmla="*/ 42005 h 390525"/>
              <a:gd name="connsiteX28" fmla="*/ 73217 w 342900"/>
              <a:gd name="connsiteY28" fmla="*/ 42005 h 390525"/>
              <a:gd name="connsiteX29" fmla="*/ 73313 w 342900"/>
              <a:gd name="connsiteY29" fmla="*/ 110871 h 390525"/>
              <a:gd name="connsiteX30" fmla="*/ 42833 w 342900"/>
              <a:gd name="connsiteY30" fmla="*/ 57340 h 390525"/>
              <a:gd name="connsiteX31" fmla="*/ 273052 w 342900"/>
              <a:gd name="connsiteY31" fmla="*/ 110776 h 390525"/>
              <a:gd name="connsiteX32" fmla="*/ 273052 w 342900"/>
              <a:gd name="connsiteY32" fmla="*/ 42005 h 390525"/>
              <a:gd name="connsiteX33" fmla="*/ 286101 w 342900"/>
              <a:gd name="connsiteY33" fmla="*/ 42005 h 390525"/>
              <a:gd name="connsiteX34" fmla="*/ 286101 w 342900"/>
              <a:gd name="connsiteY34" fmla="*/ 42005 h 390525"/>
              <a:gd name="connsiteX35" fmla="*/ 303436 w 342900"/>
              <a:gd name="connsiteY35" fmla="*/ 57340 h 390525"/>
              <a:gd name="connsiteX36" fmla="*/ 273052 w 342900"/>
              <a:gd name="connsiteY36" fmla="*/ 110776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342900" h="390525">
                <a:moveTo>
                  <a:pt x="336869" y="48482"/>
                </a:moveTo>
                <a:cubicBezTo>
                  <a:pt x="330678" y="24098"/>
                  <a:pt x="309723" y="7144"/>
                  <a:pt x="286006" y="7144"/>
                </a:cubicBezTo>
                <a:cubicBezTo>
                  <a:pt x="286006" y="7144"/>
                  <a:pt x="286006" y="7144"/>
                  <a:pt x="286006" y="7144"/>
                </a:cubicBezTo>
                <a:lnTo>
                  <a:pt x="255716" y="7144"/>
                </a:lnTo>
                <a:lnTo>
                  <a:pt x="90172" y="7144"/>
                </a:lnTo>
                <a:lnTo>
                  <a:pt x="59882" y="7144"/>
                </a:lnTo>
                <a:cubicBezTo>
                  <a:pt x="59882" y="7144"/>
                  <a:pt x="59882" y="7144"/>
                  <a:pt x="59882" y="7144"/>
                </a:cubicBezTo>
                <a:cubicBezTo>
                  <a:pt x="36165" y="7144"/>
                  <a:pt x="15305" y="24194"/>
                  <a:pt x="9019" y="48482"/>
                </a:cubicBezTo>
                <a:cubicBezTo>
                  <a:pt x="5876" y="60865"/>
                  <a:pt x="5113" y="80581"/>
                  <a:pt x="19592" y="103727"/>
                </a:cubicBezTo>
                <a:cubicBezTo>
                  <a:pt x="30640" y="121444"/>
                  <a:pt x="48738" y="137731"/>
                  <a:pt x="73217" y="152305"/>
                </a:cubicBezTo>
                <a:cubicBezTo>
                  <a:pt x="76265" y="198501"/>
                  <a:pt x="110841" y="236220"/>
                  <a:pt x="155704" y="244126"/>
                </a:cubicBezTo>
                <a:lnTo>
                  <a:pt x="155704" y="282035"/>
                </a:lnTo>
                <a:lnTo>
                  <a:pt x="102459" y="282035"/>
                </a:lnTo>
                <a:cubicBezTo>
                  <a:pt x="92934" y="282035"/>
                  <a:pt x="85124" y="289751"/>
                  <a:pt x="85124" y="299371"/>
                </a:cubicBezTo>
                <a:lnTo>
                  <a:pt x="85124" y="370332"/>
                </a:lnTo>
                <a:cubicBezTo>
                  <a:pt x="85124" y="379857"/>
                  <a:pt x="92839" y="387667"/>
                  <a:pt x="102459" y="387667"/>
                </a:cubicBezTo>
                <a:lnTo>
                  <a:pt x="244001" y="387667"/>
                </a:lnTo>
                <a:cubicBezTo>
                  <a:pt x="253526" y="387667"/>
                  <a:pt x="261336" y="379952"/>
                  <a:pt x="261336" y="370332"/>
                </a:cubicBezTo>
                <a:lnTo>
                  <a:pt x="261336" y="299371"/>
                </a:lnTo>
                <a:cubicBezTo>
                  <a:pt x="261336" y="289846"/>
                  <a:pt x="253621" y="282035"/>
                  <a:pt x="244001" y="282035"/>
                </a:cubicBezTo>
                <a:lnTo>
                  <a:pt x="190756" y="282035"/>
                </a:lnTo>
                <a:lnTo>
                  <a:pt x="190756" y="244221"/>
                </a:lnTo>
                <a:cubicBezTo>
                  <a:pt x="235238" y="236410"/>
                  <a:pt x="269908" y="198596"/>
                  <a:pt x="272862" y="152305"/>
                </a:cubicBezTo>
                <a:cubicBezTo>
                  <a:pt x="297246" y="137731"/>
                  <a:pt x="315247" y="121444"/>
                  <a:pt x="326297" y="103822"/>
                </a:cubicBezTo>
                <a:cubicBezTo>
                  <a:pt x="340774" y="80581"/>
                  <a:pt x="340013" y="60865"/>
                  <a:pt x="336869" y="48482"/>
                </a:cubicBezTo>
                <a:close/>
                <a:moveTo>
                  <a:pt x="42833" y="57340"/>
                </a:moveTo>
                <a:cubicBezTo>
                  <a:pt x="45405" y="47244"/>
                  <a:pt x="53501" y="42005"/>
                  <a:pt x="60168" y="42005"/>
                </a:cubicBezTo>
                <a:lnTo>
                  <a:pt x="60168" y="42005"/>
                </a:lnTo>
                <a:lnTo>
                  <a:pt x="73217" y="42005"/>
                </a:lnTo>
                <a:lnTo>
                  <a:pt x="73313" y="110871"/>
                </a:lnTo>
                <a:cubicBezTo>
                  <a:pt x="46643" y="90297"/>
                  <a:pt x="39499" y="70580"/>
                  <a:pt x="42833" y="57340"/>
                </a:cubicBezTo>
                <a:close/>
                <a:moveTo>
                  <a:pt x="273052" y="110776"/>
                </a:moveTo>
                <a:lnTo>
                  <a:pt x="273052" y="42005"/>
                </a:lnTo>
                <a:lnTo>
                  <a:pt x="286101" y="42005"/>
                </a:lnTo>
                <a:lnTo>
                  <a:pt x="286101" y="42005"/>
                </a:lnTo>
                <a:cubicBezTo>
                  <a:pt x="292769" y="42005"/>
                  <a:pt x="300865" y="47244"/>
                  <a:pt x="303436" y="57340"/>
                </a:cubicBezTo>
                <a:cubicBezTo>
                  <a:pt x="306865" y="70580"/>
                  <a:pt x="299722" y="90202"/>
                  <a:pt x="273052" y="110776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grpSp>
        <p:nvGrpSpPr>
          <p:cNvPr id="49" name="그룹 48">
            <a:extLst>
              <a:ext uri="{FF2B5EF4-FFF2-40B4-BE49-F238E27FC236}">
                <a16:creationId xmlns:a16="http://schemas.microsoft.com/office/drawing/2014/main" id="{5509B9B2-C3EE-451C-8BA2-EE8D7BA77263}"/>
              </a:ext>
            </a:extLst>
          </p:cNvPr>
          <p:cNvGrpSpPr/>
          <p:nvPr/>
        </p:nvGrpSpPr>
        <p:grpSpPr>
          <a:xfrm>
            <a:off x="2209061" y="4729780"/>
            <a:ext cx="328448" cy="314819"/>
            <a:chOff x="6793030" y="2235612"/>
            <a:chExt cx="390240" cy="374047"/>
          </a:xfrm>
          <a:solidFill>
            <a:schemeClr val="bg1"/>
          </a:solidFill>
        </p:grpSpPr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DD8823DA-6BAC-454C-9F6F-2BE8E98CFE23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6E29BC32-8E1E-43BF-9064-A1FAE94899A3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chemeClr val="bg1"/>
                </a:solidFill>
              </a:endParaRPr>
            </a:p>
          </p:txBody>
        </p:sp>
      </p:grpSp>
      <p:sp>
        <p:nvSpPr>
          <p:cNvPr id="52" name="TextBox 51">
            <a:extLst>
              <a:ext uri="{FF2B5EF4-FFF2-40B4-BE49-F238E27FC236}">
                <a16:creationId xmlns:a16="http://schemas.microsoft.com/office/drawing/2014/main" id="{71593782-0E47-4F08-B4D4-6223057A10C7}"/>
              </a:ext>
            </a:extLst>
          </p:cNvPr>
          <p:cNvSpPr txBox="1"/>
          <p:nvPr/>
        </p:nvSpPr>
        <p:spPr>
          <a:xfrm>
            <a:off x="2974433" y="4857265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B5093314-E7F6-4AAF-9A88-4B9B76C4E073}"/>
              </a:ext>
            </a:extLst>
          </p:cNvPr>
          <p:cNvSpPr/>
          <p:nvPr/>
        </p:nvSpPr>
        <p:spPr>
          <a:xfrm>
            <a:off x="2954802" y="4480440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7611A44-82B7-47D3-A4EB-903E4B6BF610}"/>
              </a:ext>
            </a:extLst>
          </p:cNvPr>
          <p:cNvSpPr txBox="1"/>
          <p:nvPr/>
        </p:nvSpPr>
        <p:spPr>
          <a:xfrm>
            <a:off x="7404789" y="4857265"/>
            <a:ext cx="3008463" cy="738664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pPr algn="l"/>
            <a:r>
              <a:rPr lang="en-US" altLang="ko-KR" sz="1400" dirty="0">
                <a:solidFill>
                  <a:schemeClr val="bg1"/>
                </a:solidFill>
              </a:rPr>
              <a:t>Lorem ipsum dolor </a:t>
            </a:r>
            <a:r>
              <a:rPr lang="en-US" altLang="ko-KR" sz="1400">
                <a:solidFill>
                  <a:schemeClr val="bg1"/>
                </a:solidFill>
              </a:rPr>
              <a:t>sit amet, consectetur adipisicing elit</a:t>
            </a:r>
            <a:r>
              <a:rPr lang="en-US" altLang="ko-KR" sz="1400" dirty="0">
                <a:solidFill>
                  <a:schemeClr val="bg1"/>
                </a:solidFill>
              </a:rPr>
              <a:t>, sed </a:t>
            </a:r>
            <a:r>
              <a:rPr lang="en-US" altLang="ko-KR" sz="1400">
                <a:solidFill>
                  <a:schemeClr val="bg1"/>
                </a:solidFill>
              </a:rPr>
              <a:t>do eiusmod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55" name="직사각형 54">
            <a:extLst>
              <a:ext uri="{FF2B5EF4-FFF2-40B4-BE49-F238E27FC236}">
                <a16:creationId xmlns:a16="http://schemas.microsoft.com/office/drawing/2014/main" id="{5D768428-ABFC-4FFE-98EC-882F86E788E6}"/>
              </a:ext>
            </a:extLst>
          </p:cNvPr>
          <p:cNvSpPr/>
          <p:nvPr/>
        </p:nvSpPr>
        <p:spPr>
          <a:xfrm>
            <a:off x="7385158" y="4463929"/>
            <a:ext cx="30280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2510086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B9F6EF4C-110E-4908-BDBE-2B7644D470A9}"/>
              </a:ext>
            </a:extLst>
          </p:cNvPr>
          <p:cNvSpPr/>
          <p:nvPr/>
        </p:nvSpPr>
        <p:spPr>
          <a:xfrm>
            <a:off x="2873829" y="1799771"/>
            <a:ext cx="6444342" cy="3258458"/>
          </a:xfrm>
          <a:prstGeom prst="roundRect">
            <a:avLst>
              <a:gd name="adj" fmla="val 6422"/>
            </a:avLst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cs typeface="Arial" panose="020B0604020202020204" pitchFamily="34" charset="0"/>
              </a:rPr>
              <a:t>Section break slide title</a:t>
            </a:r>
            <a:endParaRPr lang="ko-KR" altLang="en-US" sz="24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736375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TextBox 26">
            <a:extLst>
              <a:ext uri="{FF2B5EF4-FFF2-40B4-BE49-F238E27FC236}">
                <a16:creationId xmlns:a16="http://schemas.microsoft.com/office/drawing/2014/main" id="{A1DB80D3-64AE-48B9-A40F-06C0004F7EF3}"/>
              </a:ext>
            </a:extLst>
          </p:cNvPr>
          <p:cNvSpPr txBox="1"/>
          <p:nvPr/>
        </p:nvSpPr>
        <p:spPr>
          <a:xfrm>
            <a:off x="624115" y="1740780"/>
            <a:ext cx="348251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82D98F64-4147-4AC3-85DB-346775BC047E}"/>
              </a:ext>
            </a:extLst>
          </p:cNvPr>
          <p:cNvSpPr txBox="1"/>
          <p:nvPr/>
        </p:nvSpPr>
        <p:spPr>
          <a:xfrm>
            <a:off x="4356101" y="2652368"/>
            <a:ext cx="33332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089CCC0E-980A-4E98-BC29-F1CB6CB05E36}"/>
              </a:ext>
            </a:extLst>
          </p:cNvPr>
          <p:cNvSpPr/>
          <p:nvPr/>
        </p:nvSpPr>
        <p:spPr>
          <a:xfrm>
            <a:off x="4356100" y="2304467"/>
            <a:ext cx="333329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4AA8989E-85C0-4A88-93E5-604155FFA845}"/>
              </a:ext>
            </a:extLst>
          </p:cNvPr>
          <p:cNvSpPr/>
          <p:nvPr/>
        </p:nvSpPr>
        <p:spPr>
          <a:xfrm>
            <a:off x="4356100" y="1740780"/>
            <a:ext cx="33332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01.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E199DB1A-264F-4866-8A44-666D7E121096}"/>
              </a:ext>
            </a:extLst>
          </p:cNvPr>
          <p:cNvSpPr txBox="1"/>
          <p:nvPr/>
        </p:nvSpPr>
        <p:spPr>
          <a:xfrm>
            <a:off x="8188326" y="2652368"/>
            <a:ext cx="33332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F6A48782-811B-43F5-B211-0023570D99F6}"/>
              </a:ext>
            </a:extLst>
          </p:cNvPr>
          <p:cNvSpPr/>
          <p:nvPr/>
        </p:nvSpPr>
        <p:spPr>
          <a:xfrm>
            <a:off x="8188325" y="2304467"/>
            <a:ext cx="333329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B7F1064A-A22E-410A-97BC-7E5AADDE782E}"/>
              </a:ext>
            </a:extLst>
          </p:cNvPr>
          <p:cNvSpPr/>
          <p:nvPr/>
        </p:nvSpPr>
        <p:spPr>
          <a:xfrm>
            <a:off x="8188325" y="1740780"/>
            <a:ext cx="33332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02.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E276874-7329-4499-AF2E-ED9ACF558F1B}"/>
              </a:ext>
            </a:extLst>
          </p:cNvPr>
          <p:cNvSpPr txBox="1"/>
          <p:nvPr/>
        </p:nvSpPr>
        <p:spPr>
          <a:xfrm>
            <a:off x="4356101" y="4924409"/>
            <a:ext cx="33332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9285449F-DA57-4F5D-A034-42D8A1DAEE47}"/>
              </a:ext>
            </a:extLst>
          </p:cNvPr>
          <p:cNvSpPr/>
          <p:nvPr/>
        </p:nvSpPr>
        <p:spPr>
          <a:xfrm>
            <a:off x="4356100" y="4576508"/>
            <a:ext cx="333329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4061B2E8-8C7E-4FA5-826C-18837A79F601}"/>
              </a:ext>
            </a:extLst>
          </p:cNvPr>
          <p:cNvSpPr/>
          <p:nvPr/>
        </p:nvSpPr>
        <p:spPr>
          <a:xfrm>
            <a:off x="4356100" y="4012821"/>
            <a:ext cx="33332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03.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AFA5A79-E4BB-4D5D-8235-2C6A5FDB0754}"/>
              </a:ext>
            </a:extLst>
          </p:cNvPr>
          <p:cNvSpPr txBox="1"/>
          <p:nvPr/>
        </p:nvSpPr>
        <p:spPr>
          <a:xfrm>
            <a:off x="8188326" y="4924409"/>
            <a:ext cx="33332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558E7F74-FE29-4F95-8405-A13EDC5D89C1}"/>
              </a:ext>
            </a:extLst>
          </p:cNvPr>
          <p:cNvSpPr/>
          <p:nvPr/>
        </p:nvSpPr>
        <p:spPr>
          <a:xfrm>
            <a:off x="8188325" y="4576508"/>
            <a:ext cx="333329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chemeClr val="bg1"/>
                </a:solidFill>
              </a:rPr>
              <a:t>Lorem ipsum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1C762631-B98A-474F-936F-3415093B9B77}"/>
              </a:ext>
            </a:extLst>
          </p:cNvPr>
          <p:cNvSpPr/>
          <p:nvPr/>
        </p:nvSpPr>
        <p:spPr>
          <a:xfrm>
            <a:off x="8188325" y="4012821"/>
            <a:ext cx="33332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78721619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036207B-5F50-47AE-8C53-12E651E271C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581900" y="750528"/>
            <a:ext cx="3848101" cy="5356944"/>
          </a:xfrm>
        </p:spPr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D7B64597-EE30-432E-A1FF-DF98F546E3FB}"/>
              </a:ext>
            </a:extLst>
          </p:cNvPr>
          <p:cNvSpPr txBox="1"/>
          <p:nvPr/>
        </p:nvSpPr>
        <p:spPr>
          <a:xfrm>
            <a:off x="1178118" y="2427784"/>
            <a:ext cx="484228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</a:rPr>
              <a:t>Lorem ipsum dolor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D51C9B38-5CC5-408B-9A08-AB705E519D22}"/>
              </a:ext>
            </a:extLst>
          </p:cNvPr>
          <p:cNvSpPr txBox="1"/>
          <p:nvPr/>
        </p:nvSpPr>
        <p:spPr>
          <a:xfrm>
            <a:off x="1178118" y="2884929"/>
            <a:ext cx="484228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6CB32C0-D379-452E-AABB-4C0FE56E8E27}"/>
              </a:ext>
            </a:extLst>
          </p:cNvPr>
          <p:cNvSpPr txBox="1"/>
          <p:nvPr/>
        </p:nvSpPr>
        <p:spPr>
          <a:xfrm>
            <a:off x="1343218" y="3788687"/>
            <a:ext cx="4668523" cy="1600438"/>
          </a:xfrm>
          <a:prstGeom prst="rect">
            <a:avLst/>
          </a:prstGeom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952AE56-4F53-4FF1-961C-72EC102871E1}"/>
              </a:ext>
            </a:extLst>
          </p:cNvPr>
          <p:cNvSpPr txBox="1"/>
          <p:nvPr/>
        </p:nvSpPr>
        <p:spPr>
          <a:xfrm>
            <a:off x="1178118" y="1468875"/>
            <a:ext cx="484228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About</a:t>
            </a:r>
            <a:r>
              <a:rPr lang="ko-KR" altLang="en-US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 </a:t>
            </a:r>
            <a:r>
              <a:rPr lang="en-US" altLang="ko-KR" sz="32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us</a:t>
            </a:r>
            <a:endParaRPr lang="ko-KR" altLang="en-US" sz="32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6092594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6F394722-E9BA-49F8-83B8-B5CB5395A5B5}"/>
              </a:ext>
            </a:extLst>
          </p:cNvPr>
          <p:cNvSpPr txBox="1"/>
          <p:nvPr/>
        </p:nvSpPr>
        <p:spPr>
          <a:xfrm>
            <a:off x="5330372" y="1942006"/>
            <a:ext cx="5502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82777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800" dirty="0">
                <a:solidFill>
                  <a:schemeClr val="bg1"/>
                </a:solidFill>
              </a:rPr>
              <a:t>Quote by CEO</a:t>
            </a:r>
            <a:endParaRPr lang="ko-KR" altLang="en-US" sz="2800" dirty="0">
              <a:solidFill>
                <a:schemeClr val="bg1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94AD40A9-F496-48C7-8F3F-8AA04C5B46B8}"/>
              </a:ext>
            </a:extLst>
          </p:cNvPr>
          <p:cNvSpPr txBox="1"/>
          <p:nvPr/>
        </p:nvSpPr>
        <p:spPr>
          <a:xfrm>
            <a:off x="5815600" y="3373868"/>
            <a:ext cx="5157200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2000" dirty="0" err="1">
                <a:solidFill>
                  <a:schemeClr val="bg1"/>
                </a:solidFill>
              </a:rPr>
              <a:t>amet</a:t>
            </a:r>
            <a:r>
              <a:rPr lang="en-US" altLang="ko-KR" sz="2000" dirty="0">
                <a:solidFill>
                  <a:schemeClr val="bg1"/>
                </a:solidFill>
              </a:rPr>
              <a:t>, </a:t>
            </a:r>
            <a:r>
              <a:rPr lang="en-US" altLang="ko-KR" sz="2000" dirty="0" err="1">
                <a:solidFill>
                  <a:schemeClr val="bg1"/>
                </a:solidFill>
              </a:rPr>
              <a:t>consectetur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adipisicing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elit</a:t>
            </a:r>
            <a:r>
              <a:rPr lang="en-US" altLang="ko-KR" sz="2000" dirty="0">
                <a:solidFill>
                  <a:schemeClr val="bg1"/>
                </a:solidFill>
              </a:rPr>
              <a:t>, sed do </a:t>
            </a:r>
            <a:r>
              <a:rPr lang="en-US" altLang="ko-KR" sz="2000" dirty="0" err="1">
                <a:solidFill>
                  <a:schemeClr val="bg1"/>
                </a:solidFill>
              </a:rPr>
              <a:t>eiusmod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tempor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incididunt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ut</a:t>
            </a:r>
            <a:r>
              <a:rPr lang="en-US" altLang="ko-KR" sz="2000" dirty="0">
                <a:solidFill>
                  <a:schemeClr val="bg1"/>
                </a:solidFill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</a:rPr>
              <a:t>labore</a:t>
            </a:r>
            <a:r>
              <a:rPr lang="en-US" altLang="ko-KR" sz="2000" dirty="0">
                <a:solidFill>
                  <a:schemeClr val="bg1"/>
                </a:solidFill>
              </a:rPr>
              <a:t> et dolore magna </a:t>
            </a:r>
            <a:r>
              <a:rPr lang="en-US" altLang="ko-KR" sz="2000" dirty="0" err="1">
                <a:solidFill>
                  <a:schemeClr val="bg1"/>
                </a:solidFill>
              </a:rPr>
              <a:t>aliqua</a:t>
            </a:r>
            <a:r>
              <a:rPr lang="en-US" altLang="ko-KR" sz="2000" dirty="0">
                <a:solidFill>
                  <a:schemeClr val="bg1"/>
                </a:solidFill>
              </a:rPr>
              <a:t>.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FCD4268D-87E0-4D8F-8809-474FEE5745DE}"/>
              </a:ext>
            </a:extLst>
          </p:cNvPr>
          <p:cNvSpPr txBox="1"/>
          <p:nvPr/>
        </p:nvSpPr>
        <p:spPr>
          <a:xfrm>
            <a:off x="5815600" y="4515884"/>
            <a:ext cx="28883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i="1" dirty="0">
                <a:solidFill>
                  <a:schemeClr val="bg1"/>
                </a:solidFill>
                <a:cs typeface="Arial" panose="020B0604020202020204" pitchFamily="34" charset="0"/>
              </a:rPr>
              <a:t>- John Doe</a:t>
            </a:r>
            <a:endParaRPr lang="ko-KR" altLang="en-US" sz="2000" i="1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7105DF59-B612-4CC0-97D2-8E8E03AC910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526030" y="2762732"/>
            <a:ext cx="392170" cy="284728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5C2882C-2973-4693-82ED-4041C332991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101941943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F1DA267A-B860-4037-8920-B6106DCA5C5C}"/>
              </a:ext>
            </a:extLst>
          </p:cNvPr>
          <p:cNvSpPr/>
          <p:nvPr/>
        </p:nvSpPr>
        <p:spPr>
          <a:xfrm>
            <a:off x="1354000" y="1594647"/>
            <a:ext cx="2811600" cy="4644148"/>
          </a:xfrm>
          <a:prstGeom prst="roundRect">
            <a:avLst>
              <a:gd name="adj" fmla="val 7633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 dirty="0">
              <a:solidFill>
                <a:srgbClr val="5712A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34013487-3363-4095-B2D6-D36001220CCC}"/>
              </a:ext>
            </a:extLst>
          </p:cNvPr>
          <p:cNvSpPr/>
          <p:nvPr/>
        </p:nvSpPr>
        <p:spPr>
          <a:xfrm>
            <a:off x="4686443" y="1594647"/>
            <a:ext cx="2811600" cy="4644148"/>
          </a:xfrm>
          <a:prstGeom prst="roundRect">
            <a:avLst>
              <a:gd name="adj" fmla="val 7633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 dirty="0">
              <a:solidFill>
                <a:srgbClr val="5712A1"/>
              </a:solidFill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41C864B9-2ADE-44FB-A3FF-522CF97A2396}"/>
              </a:ext>
            </a:extLst>
          </p:cNvPr>
          <p:cNvSpPr/>
          <p:nvPr/>
        </p:nvSpPr>
        <p:spPr>
          <a:xfrm>
            <a:off x="8018886" y="1594647"/>
            <a:ext cx="2811600" cy="4644148"/>
          </a:xfrm>
          <a:prstGeom prst="roundRect">
            <a:avLst>
              <a:gd name="adj" fmla="val 7633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 dirty="0">
              <a:solidFill>
                <a:srgbClr val="5712A1"/>
              </a:solidFill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4F2333AC-B5AA-4823-90A4-38A4B2CABAC5}"/>
              </a:ext>
            </a:extLst>
          </p:cNvPr>
          <p:cNvSpPr txBox="1"/>
          <p:nvPr/>
        </p:nvSpPr>
        <p:spPr>
          <a:xfrm>
            <a:off x="1350770" y="4990105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9E2F78E5-C8AB-4021-8903-9CE1B1A41293}"/>
              </a:ext>
            </a:extLst>
          </p:cNvPr>
          <p:cNvSpPr/>
          <p:nvPr/>
        </p:nvSpPr>
        <p:spPr>
          <a:xfrm>
            <a:off x="1354660" y="4499144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80336CF2-1E64-4D67-90CC-A5AE11111EDF}"/>
              </a:ext>
            </a:extLst>
          </p:cNvPr>
          <p:cNvSpPr txBox="1"/>
          <p:nvPr/>
        </p:nvSpPr>
        <p:spPr>
          <a:xfrm>
            <a:off x="4684914" y="4990105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5AC16265-495A-4602-9E87-D52536B38247}"/>
              </a:ext>
            </a:extLst>
          </p:cNvPr>
          <p:cNvSpPr/>
          <p:nvPr/>
        </p:nvSpPr>
        <p:spPr>
          <a:xfrm>
            <a:off x="4688804" y="4499144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A5C84DD6-5F22-4F43-8C9A-FF53723012E9}"/>
              </a:ext>
            </a:extLst>
          </p:cNvPr>
          <p:cNvSpPr txBox="1"/>
          <p:nvPr/>
        </p:nvSpPr>
        <p:spPr>
          <a:xfrm>
            <a:off x="8015656" y="4990105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3AD19115-D0AA-4AB2-B708-0926B94EEB1D}"/>
              </a:ext>
            </a:extLst>
          </p:cNvPr>
          <p:cNvSpPr/>
          <p:nvPr/>
        </p:nvSpPr>
        <p:spPr>
          <a:xfrm>
            <a:off x="8019546" y="4499144"/>
            <a:ext cx="281094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FC8D9D2D-94A6-49CC-B4D7-814A06F935AC}"/>
              </a:ext>
            </a:extLst>
          </p:cNvPr>
          <p:cNvSpPr txBox="1"/>
          <p:nvPr/>
        </p:nvSpPr>
        <p:spPr>
          <a:xfrm>
            <a:off x="2679700" y="687330"/>
            <a:ext cx="68326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bg1"/>
                </a:solidFill>
              </a:rPr>
              <a:t>Insert Your </a:t>
            </a:r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Title Here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DED0D02-2744-4BCE-A1D5-3B07C1DE028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188A2AA-4BF9-46CC-9F90-488303364A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9FE654C6-AC61-46E2-8D36-6B226446774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94038384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FB188C8F-F51E-4A1C-98FE-2ABC89AB544A}"/>
              </a:ext>
            </a:extLst>
          </p:cNvPr>
          <p:cNvSpPr txBox="1"/>
          <p:nvPr/>
        </p:nvSpPr>
        <p:spPr>
          <a:xfrm>
            <a:off x="2484726" y="1253925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Our evolution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19801BDB-77D9-4E81-8D59-10570BCA89EC}"/>
              </a:ext>
            </a:extLst>
          </p:cNvPr>
          <p:cNvSpPr/>
          <p:nvPr/>
        </p:nvSpPr>
        <p:spPr>
          <a:xfrm>
            <a:off x="9442735" y="2937152"/>
            <a:ext cx="931780" cy="931777"/>
          </a:xfrm>
          <a:prstGeom prst="round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5939CE18-C044-43E6-AA94-29A65A03AE65}"/>
              </a:ext>
            </a:extLst>
          </p:cNvPr>
          <p:cNvSpPr/>
          <p:nvPr/>
        </p:nvSpPr>
        <p:spPr>
          <a:xfrm>
            <a:off x="8653948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DA1E4B4C-D1B8-49BB-B47C-ACBAF4CA1273}"/>
              </a:ext>
            </a:extLst>
          </p:cNvPr>
          <p:cNvSpPr/>
          <p:nvPr/>
        </p:nvSpPr>
        <p:spPr>
          <a:xfrm>
            <a:off x="8653948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45" name="사각형: 둥근 모서리 44">
            <a:extLst>
              <a:ext uri="{FF2B5EF4-FFF2-40B4-BE49-F238E27FC236}">
                <a16:creationId xmlns:a16="http://schemas.microsoft.com/office/drawing/2014/main" id="{C3E8DC43-D003-46D0-9890-93BC964DC231}"/>
              </a:ext>
            </a:extLst>
          </p:cNvPr>
          <p:cNvSpPr/>
          <p:nvPr/>
        </p:nvSpPr>
        <p:spPr>
          <a:xfrm>
            <a:off x="1817488" y="2937152"/>
            <a:ext cx="931780" cy="931777"/>
          </a:xfrm>
          <a:prstGeom prst="round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8CBFAE56-7ACC-42D5-A785-43276595716C}"/>
              </a:ext>
            </a:extLst>
          </p:cNvPr>
          <p:cNvSpPr/>
          <p:nvPr/>
        </p:nvSpPr>
        <p:spPr>
          <a:xfrm>
            <a:off x="1028701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b="1" dirty="0">
              <a:solidFill>
                <a:schemeClr val="bg1"/>
              </a:solidFill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CC0BA6B8-0D4B-40CB-A225-E10F9389C072}"/>
              </a:ext>
            </a:extLst>
          </p:cNvPr>
          <p:cNvSpPr/>
          <p:nvPr/>
        </p:nvSpPr>
        <p:spPr>
          <a:xfrm>
            <a:off x="1028701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F4082451-FA01-400D-9DED-E693E60D2876}"/>
              </a:ext>
            </a:extLst>
          </p:cNvPr>
          <p:cNvGrpSpPr/>
          <p:nvPr/>
        </p:nvGrpSpPr>
        <p:grpSpPr>
          <a:xfrm>
            <a:off x="2058144" y="3211568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6DEF37FB-ECAA-4BF0-93E2-8FDE5E3AD677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ACF12C93-C88A-4DD3-84D7-F2CCFA97B0FA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26D45482-B83E-40A8-AB78-5C1E8262D63B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1DCD3122-ACA3-488E-A870-AEBB4A797A55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ADD82916-7781-45F6-9F5C-ED2CCF74859A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D83F9467-AA17-484C-99CC-E506F044E5EF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305BAD0E-5E1D-4AF1-9244-1FDE0AE93391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63" name="사각형: 둥근 모서리 62">
            <a:extLst>
              <a:ext uri="{FF2B5EF4-FFF2-40B4-BE49-F238E27FC236}">
                <a16:creationId xmlns:a16="http://schemas.microsoft.com/office/drawing/2014/main" id="{C100452B-95AD-4FED-BEB6-343491151EAA}"/>
              </a:ext>
            </a:extLst>
          </p:cNvPr>
          <p:cNvSpPr/>
          <p:nvPr/>
        </p:nvSpPr>
        <p:spPr>
          <a:xfrm>
            <a:off x="4359237" y="2937152"/>
            <a:ext cx="931780" cy="931777"/>
          </a:xfrm>
          <a:prstGeom prst="round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C751ABA2-0E59-4AE3-AB46-5624242C0550}"/>
              </a:ext>
            </a:extLst>
          </p:cNvPr>
          <p:cNvSpPr/>
          <p:nvPr/>
        </p:nvSpPr>
        <p:spPr>
          <a:xfrm>
            <a:off x="3570450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A4C1D518-EE61-4D54-BACA-ABBBB5A496D5}"/>
              </a:ext>
            </a:extLst>
          </p:cNvPr>
          <p:cNvSpPr/>
          <p:nvPr/>
        </p:nvSpPr>
        <p:spPr>
          <a:xfrm>
            <a:off x="3570450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66" name="그룹 65">
            <a:extLst>
              <a:ext uri="{FF2B5EF4-FFF2-40B4-BE49-F238E27FC236}">
                <a16:creationId xmlns:a16="http://schemas.microsoft.com/office/drawing/2014/main" id="{EAAF8E48-463A-4A97-995E-4771B5AA07F9}"/>
              </a:ext>
            </a:extLst>
          </p:cNvPr>
          <p:cNvGrpSpPr/>
          <p:nvPr/>
        </p:nvGrpSpPr>
        <p:grpSpPr>
          <a:xfrm>
            <a:off x="4601794" y="3193814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A3F45613-BB8B-460A-A9D5-FC67101DA5E2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2740B5D6-63B5-43E9-9144-F6CA9F76905E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0EDEE776-180F-4268-B264-9C24A2144B0A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0" name="사각형: 둥근 모서리 69">
            <a:extLst>
              <a:ext uri="{FF2B5EF4-FFF2-40B4-BE49-F238E27FC236}">
                <a16:creationId xmlns:a16="http://schemas.microsoft.com/office/drawing/2014/main" id="{CD797004-C7C5-4130-8797-360511DBAE7A}"/>
              </a:ext>
            </a:extLst>
          </p:cNvPr>
          <p:cNvSpPr/>
          <p:nvPr/>
        </p:nvSpPr>
        <p:spPr>
          <a:xfrm>
            <a:off x="6900985" y="2937152"/>
            <a:ext cx="931780" cy="931777"/>
          </a:xfrm>
          <a:prstGeom prst="roundRect">
            <a:avLst/>
          </a:prstGeom>
          <a:noFill/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1600">
              <a:solidFill>
                <a:schemeClr val="bg1"/>
              </a:solidFill>
            </a:endParaRP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EE13A146-FFC7-4487-9E7B-AA26773A5695}"/>
              </a:ext>
            </a:extLst>
          </p:cNvPr>
          <p:cNvSpPr/>
          <p:nvPr/>
        </p:nvSpPr>
        <p:spPr>
          <a:xfrm>
            <a:off x="6112198" y="4101147"/>
            <a:ext cx="2509350" cy="338554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chemeClr val="bg1"/>
                </a:solidFill>
              </a:rPr>
              <a:t>Lorem ipsum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72" name="직사각형 71">
            <a:extLst>
              <a:ext uri="{FF2B5EF4-FFF2-40B4-BE49-F238E27FC236}">
                <a16:creationId xmlns:a16="http://schemas.microsoft.com/office/drawing/2014/main" id="{2C97B256-02DD-46E6-9524-9F71A347A45A}"/>
              </a:ext>
            </a:extLst>
          </p:cNvPr>
          <p:cNvSpPr/>
          <p:nvPr/>
        </p:nvSpPr>
        <p:spPr>
          <a:xfrm>
            <a:off x="6112198" y="4570522"/>
            <a:ext cx="2509352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edsafsdat</a:t>
            </a:r>
            <a:r>
              <a:rPr lang="en-US" altLang="ko-KR" sz="1200" dirty="0">
                <a:solidFill>
                  <a:schemeClr val="bg1"/>
                </a:solidFill>
              </a:rPr>
              <a:t>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C707D130-D006-4C4B-87E3-4BDD12A88FDF}"/>
              </a:ext>
            </a:extLst>
          </p:cNvPr>
          <p:cNvGrpSpPr/>
          <p:nvPr/>
        </p:nvGrpSpPr>
        <p:grpSpPr>
          <a:xfrm>
            <a:off x="7143596" y="3179764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1C86825B-2E97-4346-AA64-AC7C710C01AD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68186E97-AC6C-453A-B2D8-81B940856377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82B84F12-D78C-4000-964A-6FDF6CD62CF2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237D5CCB-D7D5-45C8-814B-A231B5C2B063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EC13F9D7-0064-4C6B-8530-D9121E6EE9BD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7" name="자유형: 도형 86">
            <a:extLst>
              <a:ext uri="{FF2B5EF4-FFF2-40B4-BE49-F238E27FC236}">
                <a16:creationId xmlns:a16="http://schemas.microsoft.com/office/drawing/2014/main" id="{1B91D2BD-7CB6-4C82-BB3A-B5A5DF350C27}"/>
              </a:ext>
            </a:extLst>
          </p:cNvPr>
          <p:cNvSpPr/>
          <p:nvPr/>
        </p:nvSpPr>
        <p:spPr>
          <a:xfrm>
            <a:off x="9687304" y="3182802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88" name="직사각형 87">
            <a:extLst>
              <a:ext uri="{FF2B5EF4-FFF2-40B4-BE49-F238E27FC236}">
                <a16:creationId xmlns:a16="http://schemas.microsoft.com/office/drawing/2014/main" id="{CF9BFE0C-0877-4B47-999C-813D750EDBBF}"/>
              </a:ext>
            </a:extLst>
          </p:cNvPr>
          <p:cNvSpPr/>
          <p:nvPr/>
        </p:nvSpPr>
        <p:spPr>
          <a:xfrm>
            <a:off x="8813800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9" name="직사각형 88">
            <a:extLst>
              <a:ext uri="{FF2B5EF4-FFF2-40B4-BE49-F238E27FC236}">
                <a16:creationId xmlns:a16="http://schemas.microsoft.com/office/drawing/2014/main" id="{222BFD96-723E-4456-B9A2-3C2C899C7B39}"/>
              </a:ext>
            </a:extLst>
          </p:cNvPr>
          <p:cNvSpPr/>
          <p:nvPr/>
        </p:nvSpPr>
        <p:spPr>
          <a:xfrm>
            <a:off x="1188553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19XX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0" name="직사각형 89">
            <a:extLst>
              <a:ext uri="{FF2B5EF4-FFF2-40B4-BE49-F238E27FC236}">
                <a16:creationId xmlns:a16="http://schemas.microsoft.com/office/drawing/2014/main" id="{0AB89CCF-347D-45A2-B92F-57EA08D8A151}"/>
              </a:ext>
            </a:extLst>
          </p:cNvPr>
          <p:cNvSpPr/>
          <p:nvPr/>
        </p:nvSpPr>
        <p:spPr>
          <a:xfrm>
            <a:off x="3730302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1" name="직사각형 90">
            <a:extLst>
              <a:ext uri="{FF2B5EF4-FFF2-40B4-BE49-F238E27FC236}">
                <a16:creationId xmlns:a16="http://schemas.microsoft.com/office/drawing/2014/main" id="{EC076C5F-411E-4BCC-B59B-C9E46A5DA1CD}"/>
              </a:ext>
            </a:extLst>
          </p:cNvPr>
          <p:cNvSpPr/>
          <p:nvPr/>
        </p:nvSpPr>
        <p:spPr>
          <a:xfrm>
            <a:off x="6272050" y="2447837"/>
            <a:ext cx="21896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02665326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BAF9A00C-194D-4DB6-A137-CB0D5CFCCEE6}"/>
              </a:ext>
            </a:extLst>
          </p:cNvPr>
          <p:cNvSpPr txBox="1"/>
          <p:nvPr/>
        </p:nvSpPr>
        <p:spPr>
          <a:xfrm>
            <a:off x="2484726" y="804837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chemeClr val="bg1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Make Your </a:t>
            </a:r>
            <a:r>
              <a:rPr lang="en-US" altLang="ko-KR" dirty="0">
                <a:latin typeface="+mj-lt"/>
              </a:rPr>
              <a:t>Title Here</a:t>
            </a:r>
            <a:endParaRPr lang="ko-KR" altLang="en-US" dirty="0">
              <a:latin typeface="+mj-lt"/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E2544CCE-3294-4B02-8760-8AAAA9C9B5D7}"/>
              </a:ext>
            </a:extLst>
          </p:cNvPr>
          <p:cNvSpPr/>
          <p:nvPr/>
        </p:nvSpPr>
        <p:spPr>
          <a:xfrm>
            <a:off x="1810656" y="1814286"/>
            <a:ext cx="2656729" cy="3715657"/>
          </a:xfrm>
          <a:prstGeom prst="roundRect">
            <a:avLst>
              <a:gd name="adj" fmla="val 8472"/>
            </a:avLst>
          </a:pr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dirty="0">
              <a:solidFill>
                <a:srgbClr val="FF6C6F"/>
              </a:solidFill>
            </a:endParaRPr>
          </a:p>
        </p:txBody>
      </p:sp>
      <p:sp>
        <p:nvSpPr>
          <p:cNvPr id="17" name="자유형: 도형 16">
            <a:extLst>
              <a:ext uri="{FF2B5EF4-FFF2-40B4-BE49-F238E27FC236}">
                <a16:creationId xmlns:a16="http://schemas.microsoft.com/office/drawing/2014/main" id="{78D92F9A-A9E1-4AD1-B950-E4E793BC8BAB}"/>
              </a:ext>
            </a:extLst>
          </p:cNvPr>
          <p:cNvSpPr/>
          <p:nvPr/>
        </p:nvSpPr>
        <p:spPr>
          <a:xfrm>
            <a:off x="4767635" y="1814286"/>
            <a:ext cx="2656729" cy="5043714"/>
          </a:xfrm>
          <a:custGeom>
            <a:avLst/>
            <a:gdLst>
              <a:gd name="connsiteX0" fmla="*/ 225078 w 2656729"/>
              <a:gd name="connsiteY0" fmla="*/ 0 h 5043714"/>
              <a:gd name="connsiteX1" fmla="*/ 2431651 w 2656729"/>
              <a:gd name="connsiteY1" fmla="*/ 0 h 5043714"/>
              <a:gd name="connsiteX2" fmla="*/ 2656729 w 2656729"/>
              <a:gd name="connsiteY2" fmla="*/ 225078 h 5043714"/>
              <a:gd name="connsiteX3" fmla="*/ 2656729 w 2656729"/>
              <a:gd name="connsiteY3" fmla="*/ 5043714 h 5043714"/>
              <a:gd name="connsiteX4" fmla="*/ 0 w 2656729"/>
              <a:gd name="connsiteY4" fmla="*/ 5043714 h 5043714"/>
              <a:gd name="connsiteX5" fmla="*/ 0 w 2656729"/>
              <a:gd name="connsiteY5" fmla="*/ 225078 h 5043714"/>
              <a:gd name="connsiteX6" fmla="*/ 225078 w 2656729"/>
              <a:gd name="connsiteY6" fmla="*/ 0 h 50437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656729" h="5043714">
                <a:moveTo>
                  <a:pt x="225078" y="0"/>
                </a:moveTo>
                <a:lnTo>
                  <a:pt x="2431651" y="0"/>
                </a:lnTo>
                <a:cubicBezTo>
                  <a:pt x="2555958" y="0"/>
                  <a:pt x="2656729" y="100771"/>
                  <a:pt x="2656729" y="225078"/>
                </a:cubicBezTo>
                <a:lnTo>
                  <a:pt x="2656729" y="5043714"/>
                </a:lnTo>
                <a:lnTo>
                  <a:pt x="0" y="5043714"/>
                </a:lnTo>
                <a:lnTo>
                  <a:pt x="0" y="225078"/>
                </a:lnTo>
                <a:cubicBezTo>
                  <a:pt x="0" y="100771"/>
                  <a:pt x="100771" y="0"/>
                  <a:pt x="225078" y="0"/>
                </a:cubicBezTo>
                <a:close/>
              </a:path>
            </a:pathLst>
          </a:custGeom>
          <a:solidFill>
            <a:schemeClr val="bg1"/>
          </a:solidFill>
          <a:ln w="6350" cap="flat">
            <a:noFill/>
            <a:prstDash val="solid"/>
            <a:miter/>
          </a:ln>
          <a:effectLst>
            <a:outerShdw blurRad="127000" dist="63500" dir="2700000" algn="tl" rotWithShape="0">
              <a:prstClr val="black">
                <a:alpha val="45000"/>
              </a:prstClr>
            </a:outerShdw>
          </a:effectLst>
        </p:spPr>
        <p:txBody>
          <a:bodyPr rtlCol="0" anchor="ctr"/>
          <a:lstStyle/>
          <a:p>
            <a:pPr algn="ctr"/>
            <a:endParaRPr lang="ko-KR" altLang="en-US" sz="2000" dirty="0">
              <a:solidFill>
                <a:srgbClr val="5712A1"/>
              </a:solidFill>
            </a:endParaRPr>
          </a:p>
        </p:txBody>
      </p:sp>
      <p:sp>
        <p:nvSpPr>
          <p:cNvPr id="18" name="사각형: 둥근 모서리 17">
            <a:extLst>
              <a:ext uri="{FF2B5EF4-FFF2-40B4-BE49-F238E27FC236}">
                <a16:creationId xmlns:a16="http://schemas.microsoft.com/office/drawing/2014/main" id="{F9C1E3CB-C58A-4FB2-B097-E5FAE9E6EFBF}"/>
              </a:ext>
            </a:extLst>
          </p:cNvPr>
          <p:cNvSpPr/>
          <p:nvPr/>
        </p:nvSpPr>
        <p:spPr>
          <a:xfrm>
            <a:off x="7724614" y="1814286"/>
            <a:ext cx="2656729" cy="3715657"/>
          </a:xfrm>
          <a:prstGeom prst="roundRect">
            <a:avLst>
              <a:gd name="adj" fmla="val 8472"/>
            </a:avLst>
          </a:pr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dirty="0">
              <a:solidFill>
                <a:srgbClr val="FF6C6F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72BCE23-8D8B-45B4-8C65-52F7D64ABD03}"/>
              </a:ext>
            </a:extLst>
          </p:cNvPr>
          <p:cNvSpPr txBox="1"/>
          <p:nvPr/>
        </p:nvSpPr>
        <p:spPr>
          <a:xfrm>
            <a:off x="1999342" y="2527509"/>
            <a:ext cx="227935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APPROACH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345EE52-4158-42E6-90D6-873BB9C7A5CA}"/>
              </a:ext>
            </a:extLst>
          </p:cNvPr>
          <p:cNvSpPr txBox="1"/>
          <p:nvPr/>
        </p:nvSpPr>
        <p:spPr>
          <a:xfrm>
            <a:off x="1999342" y="3021739"/>
            <a:ext cx="2279358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FF8D934E-137F-48E9-841E-8562FFFD9CED}"/>
              </a:ext>
            </a:extLst>
          </p:cNvPr>
          <p:cNvSpPr txBox="1"/>
          <p:nvPr/>
        </p:nvSpPr>
        <p:spPr>
          <a:xfrm>
            <a:off x="4956321" y="2527509"/>
            <a:ext cx="227935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82589"/>
                </a:solidFill>
                <a:latin typeface="+mj-lt"/>
              </a:rPr>
              <a:t>STRATEGY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EB463729-5BEF-43F5-864D-6CD09BF9FF5F}"/>
              </a:ext>
            </a:extLst>
          </p:cNvPr>
          <p:cNvSpPr txBox="1"/>
          <p:nvPr/>
        </p:nvSpPr>
        <p:spPr>
          <a:xfrm>
            <a:off x="4956321" y="3021739"/>
            <a:ext cx="2279358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38258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82589"/>
                </a:solidFill>
              </a:rPr>
              <a:t>amet</a:t>
            </a:r>
            <a:endParaRPr lang="en-US" altLang="ko-KR" sz="1400" dirty="0">
              <a:solidFill>
                <a:srgbClr val="38258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382589"/>
                </a:solidFill>
              </a:rPr>
              <a:t>consectetur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adipiscing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elit</a:t>
            </a:r>
            <a:endParaRPr lang="en-US" altLang="ko-KR" sz="1400" dirty="0">
              <a:solidFill>
                <a:srgbClr val="38258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382589"/>
                </a:solidFill>
              </a:rPr>
              <a:t>sed do </a:t>
            </a:r>
            <a:r>
              <a:rPr lang="en-US" altLang="ko-KR" sz="1400" dirty="0" err="1">
                <a:solidFill>
                  <a:srgbClr val="382589"/>
                </a:solidFill>
              </a:rPr>
              <a:t>eiusmod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tempor</a:t>
            </a:r>
            <a:endParaRPr lang="en-US" altLang="ko-KR" sz="1400" dirty="0">
              <a:solidFill>
                <a:srgbClr val="38258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rgbClr val="382589"/>
                </a:solidFill>
              </a:rPr>
              <a:t>incididunt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ut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labore</a:t>
            </a:r>
            <a:endParaRPr lang="en-US" altLang="ko-KR" sz="1400" dirty="0">
              <a:solidFill>
                <a:srgbClr val="382589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rgbClr val="382589"/>
                </a:solidFill>
              </a:rPr>
              <a:t>et dolore magna </a:t>
            </a:r>
            <a:r>
              <a:rPr lang="en-US" altLang="ko-KR" sz="1400" dirty="0" err="1">
                <a:solidFill>
                  <a:srgbClr val="382589"/>
                </a:solidFill>
              </a:rPr>
              <a:t>aliqua</a:t>
            </a:r>
            <a:r>
              <a:rPr lang="en-US" altLang="ko-KR" sz="1400" dirty="0">
                <a:solidFill>
                  <a:srgbClr val="382589"/>
                </a:solidFill>
              </a:rPr>
              <a:t>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BB2F2EE8-4992-42A5-BDED-D9DC02F27731}"/>
              </a:ext>
            </a:extLst>
          </p:cNvPr>
          <p:cNvSpPr txBox="1"/>
          <p:nvPr/>
        </p:nvSpPr>
        <p:spPr>
          <a:xfrm>
            <a:off x="7913300" y="2527509"/>
            <a:ext cx="227935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TEAM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E56CF431-E6D5-45DE-B5CD-9FAB219128D2}"/>
              </a:ext>
            </a:extLst>
          </p:cNvPr>
          <p:cNvSpPr txBox="1"/>
          <p:nvPr/>
        </p:nvSpPr>
        <p:spPr>
          <a:xfrm>
            <a:off x="7913299" y="3021739"/>
            <a:ext cx="2279357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endParaRPr lang="en-US" altLang="ko-KR" sz="1400" dirty="0">
              <a:solidFill>
                <a:schemeClr val="bg1"/>
              </a:solidFill>
            </a:endParaRPr>
          </a:p>
          <a:p>
            <a:pPr marL="171450" indent="-171450"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bg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877988504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TextBox 35">
            <a:extLst>
              <a:ext uri="{FF2B5EF4-FFF2-40B4-BE49-F238E27FC236}">
                <a16:creationId xmlns:a16="http://schemas.microsoft.com/office/drawing/2014/main" id="{6145FA95-C707-4A48-9EB5-9628E19B4402}"/>
              </a:ext>
            </a:extLst>
          </p:cNvPr>
          <p:cNvSpPr txBox="1"/>
          <p:nvPr/>
        </p:nvSpPr>
        <p:spPr>
          <a:xfrm>
            <a:off x="2603945" y="1263945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SWOT</a:t>
            </a:r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 Analysis</a:t>
            </a:r>
            <a:endParaRPr lang="ko-KR" altLang="en-US" sz="28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9A4DD249-E1F7-4897-AE4E-98048D1AD2B4}"/>
              </a:ext>
            </a:extLst>
          </p:cNvPr>
          <p:cNvSpPr txBox="1"/>
          <p:nvPr/>
        </p:nvSpPr>
        <p:spPr>
          <a:xfrm>
            <a:off x="8235546" y="2232382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AE576D3-5899-4E60-AB2B-27FDD4650E05}"/>
              </a:ext>
            </a:extLst>
          </p:cNvPr>
          <p:cNvSpPr txBox="1"/>
          <p:nvPr/>
        </p:nvSpPr>
        <p:spPr>
          <a:xfrm>
            <a:off x="8235546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CF52C92-CEAE-4962-A50E-C06006969CC8}"/>
              </a:ext>
            </a:extLst>
          </p:cNvPr>
          <p:cNvSpPr txBox="1"/>
          <p:nvPr/>
        </p:nvSpPr>
        <p:spPr>
          <a:xfrm>
            <a:off x="850900" y="2232382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4AFB590-052C-47C1-883E-2F38BDED0682}"/>
              </a:ext>
            </a:extLst>
          </p:cNvPr>
          <p:cNvSpPr txBox="1"/>
          <p:nvPr/>
        </p:nvSpPr>
        <p:spPr>
          <a:xfrm>
            <a:off x="850900" y="389078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bg1"/>
                </a:solidFill>
              </a:rPr>
              <a:t>amet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consectetur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adipisicing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elit</a:t>
            </a:r>
            <a:endParaRPr lang="en-US" altLang="ko-KR" sz="1600" dirty="0">
              <a:solidFill>
                <a:schemeClr val="bg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bg1"/>
                </a:solidFill>
              </a:rPr>
              <a:t>sed do </a:t>
            </a:r>
            <a:r>
              <a:rPr lang="en-US" altLang="ko-KR" sz="1600" dirty="0" err="1">
                <a:solidFill>
                  <a:schemeClr val="bg1"/>
                </a:solidFill>
              </a:rPr>
              <a:t>eiusmod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tempor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41" name="사각형: 둥근 모서리 40">
            <a:extLst>
              <a:ext uri="{FF2B5EF4-FFF2-40B4-BE49-F238E27FC236}">
                <a16:creationId xmlns:a16="http://schemas.microsoft.com/office/drawing/2014/main" id="{E335C7D5-9553-4DE6-ABA9-25C14976AF72}"/>
              </a:ext>
            </a:extLst>
          </p:cNvPr>
          <p:cNvSpPr/>
          <p:nvPr/>
        </p:nvSpPr>
        <p:spPr>
          <a:xfrm>
            <a:off x="4281714" y="2365167"/>
            <a:ext cx="1708806" cy="1314659"/>
          </a:xfrm>
          <a:prstGeom prst="roundRect">
            <a:avLst>
              <a:gd name="adj" fmla="val 8448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2" name="사각형: 둥근 모서리 41">
            <a:extLst>
              <a:ext uri="{FF2B5EF4-FFF2-40B4-BE49-F238E27FC236}">
                <a16:creationId xmlns:a16="http://schemas.microsoft.com/office/drawing/2014/main" id="{6C706297-344C-4316-BB17-F5A2BB393561}"/>
              </a:ext>
            </a:extLst>
          </p:cNvPr>
          <p:cNvSpPr/>
          <p:nvPr/>
        </p:nvSpPr>
        <p:spPr>
          <a:xfrm>
            <a:off x="6201480" y="2365167"/>
            <a:ext cx="1708806" cy="1314659"/>
          </a:xfrm>
          <a:prstGeom prst="roundRect">
            <a:avLst>
              <a:gd name="adj" fmla="val 8448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3" name="사각형: 둥근 모서리 42">
            <a:extLst>
              <a:ext uri="{FF2B5EF4-FFF2-40B4-BE49-F238E27FC236}">
                <a16:creationId xmlns:a16="http://schemas.microsoft.com/office/drawing/2014/main" id="{AAFED57A-89A3-4BA4-82C5-47790A27306F}"/>
              </a:ext>
            </a:extLst>
          </p:cNvPr>
          <p:cNvSpPr/>
          <p:nvPr/>
        </p:nvSpPr>
        <p:spPr>
          <a:xfrm>
            <a:off x="4281714" y="3890786"/>
            <a:ext cx="1708806" cy="1314659"/>
          </a:xfrm>
          <a:prstGeom prst="roundRect">
            <a:avLst>
              <a:gd name="adj" fmla="val 8448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sp>
        <p:nvSpPr>
          <p:cNvPr id="44" name="사각형: 둥근 모서리 43">
            <a:extLst>
              <a:ext uri="{FF2B5EF4-FFF2-40B4-BE49-F238E27FC236}">
                <a16:creationId xmlns:a16="http://schemas.microsoft.com/office/drawing/2014/main" id="{9C2B66E9-8FF8-4D12-BAC2-1E18178D2BC3}"/>
              </a:ext>
            </a:extLst>
          </p:cNvPr>
          <p:cNvSpPr/>
          <p:nvPr/>
        </p:nvSpPr>
        <p:spPr>
          <a:xfrm>
            <a:off x="6201480" y="3890786"/>
            <a:ext cx="1708806" cy="1314659"/>
          </a:xfrm>
          <a:prstGeom prst="roundRect">
            <a:avLst>
              <a:gd name="adj" fmla="val 8448"/>
            </a:avLst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ko-KR" altLang="en-US" sz="2000">
              <a:solidFill>
                <a:srgbClr val="5712A1"/>
              </a:solidFill>
            </a:endParaRPr>
          </a:p>
        </p:txBody>
      </p:sp>
      <p:pic>
        <p:nvPicPr>
          <p:cNvPr id="45" name="그래픽 44">
            <a:extLst>
              <a:ext uri="{FF2B5EF4-FFF2-40B4-BE49-F238E27FC236}">
                <a16:creationId xmlns:a16="http://schemas.microsoft.com/office/drawing/2014/main" id="{2F38EA56-4247-4B49-AEA2-475B8FDE099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4950399" y="2666676"/>
            <a:ext cx="371436" cy="222862"/>
          </a:xfrm>
          <a:prstGeom prst="rect">
            <a:avLst/>
          </a:prstGeom>
        </p:spPr>
      </p:pic>
      <p:pic>
        <p:nvPicPr>
          <p:cNvPr id="46" name="그래픽 45">
            <a:extLst>
              <a:ext uri="{FF2B5EF4-FFF2-40B4-BE49-F238E27FC236}">
                <a16:creationId xmlns:a16="http://schemas.microsoft.com/office/drawing/2014/main" id="{1620A0D9-7FD7-4AAD-8392-EF3306D62D7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920816" y="2666676"/>
            <a:ext cx="270135" cy="270135"/>
          </a:xfrm>
          <a:prstGeom prst="rect">
            <a:avLst/>
          </a:prstGeom>
        </p:spPr>
      </p:pic>
      <p:pic>
        <p:nvPicPr>
          <p:cNvPr id="47" name="그래픽 46">
            <a:extLst>
              <a:ext uri="{FF2B5EF4-FFF2-40B4-BE49-F238E27FC236}">
                <a16:creationId xmlns:a16="http://schemas.microsoft.com/office/drawing/2014/main" id="{F58016F1-4FC0-42BA-B2C0-1A76E1B2473E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50400" y="4160674"/>
            <a:ext cx="371435" cy="360823"/>
          </a:xfrm>
          <a:prstGeom prst="rect">
            <a:avLst/>
          </a:prstGeom>
        </p:spPr>
      </p:pic>
      <p:pic>
        <p:nvPicPr>
          <p:cNvPr id="48" name="그래픽 47">
            <a:extLst>
              <a:ext uri="{FF2B5EF4-FFF2-40B4-BE49-F238E27FC236}">
                <a16:creationId xmlns:a16="http://schemas.microsoft.com/office/drawing/2014/main" id="{3EC8A995-87CC-46A2-B6E4-5FB8C96871E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20816" y="4209876"/>
            <a:ext cx="270135" cy="256629"/>
          </a:xfrm>
          <a:prstGeom prst="rect">
            <a:avLst/>
          </a:prstGeom>
        </p:spPr>
      </p:pic>
      <p:sp>
        <p:nvSpPr>
          <p:cNvPr id="49" name="직사각형 48">
            <a:extLst>
              <a:ext uri="{FF2B5EF4-FFF2-40B4-BE49-F238E27FC236}">
                <a16:creationId xmlns:a16="http://schemas.microsoft.com/office/drawing/2014/main" id="{2B16BA43-D555-4750-9F52-A1227CFBD7F4}"/>
              </a:ext>
            </a:extLst>
          </p:cNvPr>
          <p:cNvSpPr/>
          <p:nvPr/>
        </p:nvSpPr>
        <p:spPr>
          <a:xfrm>
            <a:off x="4281714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OPPORTUNITIES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8AB47556-FB76-41F8-A9E2-235794B282C8}"/>
              </a:ext>
            </a:extLst>
          </p:cNvPr>
          <p:cNvSpPr/>
          <p:nvPr/>
        </p:nvSpPr>
        <p:spPr>
          <a:xfrm>
            <a:off x="6201480" y="4617421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THREATS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40EDDE6E-128B-4182-9D6B-278DE10EDAD6}"/>
              </a:ext>
            </a:extLst>
          </p:cNvPr>
          <p:cNvSpPr/>
          <p:nvPr/>
        </p:nvSpPr>
        <p:spPr>
          <a:xfrm>
            <a:off x="4281714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STRENGTHS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DBF339C7-4932-446F-B367-A13FD1A2E33A}"/>
              </a:ext>
            </a:extLst>
          </p:cNvPr>
          <p:cNvSpPr/>
          <p:nvPr/>
        </p:nvSpPr>
        <p:spPr>
          <a:xfrm>
            <a:off x="6201480" y="3087727"/>
            <a:ext cx="1708806" cy="288147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  <a:latin typeface="+mj-lt"/>
              </a:rPr>
              <a:t>WEAKNESS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40029593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직사각형 27">
            <a:extLst>
              <a:ext uri="{FF2B5EF4-FFF2-40B4-BE49-F238E27FC236}">
                <a16:creationId xmlns:a16="http://schemas.microsoft.com/office/drawing/2014/main" id="{FEECF122-D376-454A-A5EC-842A9FF1321E}"/>
              </a:ext>
            </a:extLst>
          </p:cNvPr>
          <p:cNvSpPr/>
          <p:nvPr/>
        </p:nvSpPr>
        <p:spPr>
          <a:xfrm>
            <a:off x="1321701" y="1110589"/>
            <a:ext cx="9548598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Enter Your 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AE3DF9C-8D6B-4D1C-BD07-FD7374C1D6CB}"/>
              </a:ext>
            </a:extLst>
          </p:cNvPr>
          <p:cNvSpPr txBox="1"/>
          <p:nvPr/>
        </p:nvSpPr>
        <p:spPr>
          <a:xfrm>
            <a:off x="3320515" y="2636226"/>
            <a:ext cx="727467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endParaRPr lang="en-US" altLang="ko-KR" dirty="0"/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endParaRPr lang="en-US" altLang="ko-KR" dirty="0"/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Ut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D4D5787-50F4-46A7-8B92-CAFEF5869FC8}"/>
              </a:ext>
            </a:extLst>
          </p:cNvPr>
          <p:cNvSpPr/>
          <p:nvPr/>
        </p:nvSpPr>
        <p:spPr>
          <a:xfrm>
            <a:off x="3234790" y="2190708"/>
            <a:ext cx="503594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1" name="타원 30">
            <a:extLst>
              <a:ext uri="{FF2B5EF4-FFF2-40B4-BE49-F238E27FC236}">
                <a16:creationId xmlns:a16="http://schemas.microsoft.com/office/drawing/2014/main" id="{EC93F114-DC41-40E2-B40B-E5BD02FEB98C}"/>
              </a:ext>
            </a:extLst>
          </p:cNvPr>
          <p:cNvSpPr/>
          <p:nvPr/>
        </p:nvSpPr>
        <p:spPr>
          <a:xfrm>
            <a:off x="1850816" y="2346214"/>
            <a:ext cx="981186" cy="981186"/>
          </a:xfrm>
          <a:prstGeom prst="ellipse">
            <a:avLst/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en-US" altLang="ko-KR" sz="2000" dirty="0">
              <a:solidFill>
                <a:srgbClr val="5712A1"/>
              </a:solidFill>
            </a:endParaRPr>
          </a:p>
        </p:txBody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FA2E7F4D-0B9E-4A8D-970B-8EDC2FB2830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162636" y="2658034"/>
            <a:ext cx="357546" cy="357546"/>
          </a:xfrm>
          <a:prstGeom prst="rect">
            <a:avLst/>
          </a:prstGeom>
          <a:effectLst/>
        </p:spPr>
      </p:pic>
      <p:sp>
        <p:nvSpPr>
          <p:cNvPr id="33" name="타원 32">
            <a:extLst>
              <a:ext uri="{FF2B5EF4-FFF2-40B4-BE49-F238E27FC236}">
                <a16:creationId xmlns:a16="http://schemas.microsoft.com/office/drawing/2014/main" id="{FF5929C1-C106-4C6A-9201-3435331BC4FC}"/>
              </a:ext>
            </a:extLst>
          </p:cNvPr>
          <p:cNvSpPr/>
          <p:nvPr/>
        </p:nvSpPr>
        <p:spPr>
          <a:xfrm>
            <a:off x="1850816" y="4227384"/>
            <a:ext cx="981186" cy="981186"/>
          </a:xfrm>
          <a:prstGeom prst="ellipse">
            <a:avLst/>
          </a:prstGeom>
          <a:noFill/>
          <a:ln w="6350" cap="flat">
            <a:solidFill>
              <a:schemeClr val="bg1"/>
            </a:solidFill>
            <a:prstDash val="solid"/>
            <a:miter/>
          </a:ln>
          <a:effectLst/>
        </p:spPr>
        <p:txBody>
          <a:bodyPr rtlCol="0" anchor="ctr"/>
          <a:lstStyle/>
          <a:p>
            <a:pPr algn="ctr"/>
            <a:endParaRPr lang="en-US" altLang="ko-KR" sz="2000" dirty="0">
              <a:solidFill>
                <a:srgbClr val="5712A1"/>
              </a:solidFill>
            </a:endParaRPr>
          </a:p>
        </p:txBody>
      </p:sp>
      <p:pic>
        <p:nvPicPr>
          <p:cNvPr id="34" name="그래픽 33">
            <a:extLst>
              <a:ext uri="{FF2B5EF4-FFF2-40B4-BE49-F238E27FC236}">
                <a16:creationId xmlns:a16="http://schemas.microsoft.com/office/drawing/2014/main" id="{4DAAD0BA-FCD8-4E7D-AEA8-8AB3680BEB7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159693" y="4511379"/>
            <a:ext cx="357546" cy="339670"/>
          </a:xfrm>
          <a:prstGeom prst="rect">
            <a:avLst/>
          </a:prstGeom>
          <a:effectLst/>
        </p:spPr>
      </p:pic>
      <p:sp>
        <p:nvSpPr>
          <p:cNvPr id="35" name="TextBox 34">
            <a:extLst>
              <a:ext uri="{FF2B5EF4-FFF2-40B4-BE49-F238E27FC236}">
                <a16:creationId xmlns:a16="http://schemas.microsoft.com/office/drawing/2014/main" id="{8EBF1DFB-4CE9-411A-8058-97DEB294318D}"/>
              </a:ext>
            </a:extLst>
          </p:cNvPr>
          <p:cNvSpPr txBox="1"/>
          <p:nvPr/>
        </p:nvSpPr>
        <p:spPr>
          <a:xfrm>
            <a:off x="3320515" y="4517396"/>
            <a:ext cx="727467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endParaRPr lang="en-US" altLang="ko-KR" dirty="0"/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endParaRPr lang="en-US" altLang="ko-KR" dirty="0"/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/>
              <a:t>Ut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4EA4426A-4C0D-497D-84EF-E2F784C41B3A}"/>
              </a:ext>
            </a:extLst>
          </p:cNvPr>
          <p:cNvSpPr/>
          <p:nvPr/>
        </p:nvSpPr>
        <p:spPr>
          <a:xfrm>
            <a:off x="3234790" y="4071878"/>
            <a:ext cx="503594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889059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EE44FEFD-589F-415F-895B-166EF83D8BFC}"/>
              </a:ext>
            </a:extLst>
          </p:cNvPr>
          <p:cNvSpPr txBox="1"/>
          <p:nvPr/>
        </p:nvSpPr>
        <p:spPr>
          <a:xfrm>
            <a:off x="1579816" y="4675459"/>
            <a:ext cx="338082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3325F3F-531A-44BD-ADF9-59CC3397B20F}"/>
              </a:ext>
            </a:extLst>
          </p:cNvPr>
          <p:cNvSpPr txBox="1"/>
          <p:nvPr/>
        </p:nvSpPr>
        <p:spPr>
          <a:xfrm>
            <a:off x="1060437" y="5555342"/>
            <a:ext cx="441958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FC1A0B0C-FE86-4C8B-B31E-1F652CB73949}"/>
              </a:ext>
            </a:extLst>
          </p:cNvPr>
          <p:cNvSpPr txBox="1"/>
          <p:nvPr/>
        </p:nvSpPr>
        <p:spPr>
          <a:xfrm>
            <a:off x="7231343" y="4675459"/>
            <a:ext cx="3380824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pPr algn="ctr"/>
            <a:r>
              <a:rPr lang="en-US" altLang="ko-KR" sz="2400" b="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400" b="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b="0" dirty="0" err="1">
                <a:solidFill>
                  <a:schemeClr val="bg1"/>
                </a:solidFill>
                <a:latin typeface="+mj-lt"/>
              </a:rPr>
              <a:t>adipiscing</a:t>
            </a:r>
            <a:r>
              <a:rPr lang="en-US" altLang="ko-KR" sz="2400" b="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b="0" dirty="0" err="1">
                <a:solidFill>
                  <a:schemeClr val="bg1"/>
                </a:solidFill>
                <a:latin typeface="+mj-lt"/>
              </a:rPr>
              <a:t>elit</a:t>
            </a:r>
            <a:endParaRPr lang="en-US" altLang="ko-KR" sz="2400" b="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B693AC91-6CFF-4A6E-A1D3-BC464C9EE11C}"/>
              </a:ext>
            </a:extLst>
          </p:cNvPr>
          <p:cNvSpPr txBox="1"/>
          <p:nvPr/>
        </p:nvSpPr>
        <p:spPr>
          <a:xfrm>
            <a:off x="6711964" y="5555342"/>
            <a:ext cx="441958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8B31AB6-A65A-4D7A-989F-180B5019548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6440B3F-C4ED-450B-A0D5-67BE961A732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79727656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사각형: 둥근 모서리 5">
            <a:extLst>
              <a:ext uri="{FF2B5EF4-FFF2-40B4-BE49-F238E27FC236}">
                <a16:creationId xmlns:a16="http://schemas.microsoft.com/office/drawing/2014/main" id="{6AD66AE8-A50B-405A-94DD-6AA3B6230361}"/>
              </a:ext>
            </a:extLst>
          </p:cNvPr>
          <p:cNvSpPr/>
          <p:nvPr/>
        </p:nvSpPr>
        <p:spPr>
          <a:xfrm>
            <a:off x="887589" y="2655883"/>
            <a:ext cx="3232514" cy="3000294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657CD5C1-E046-4766-90D5-A95C40BE7EDE}"/>
              </a:ext>
            </a:extLst>
          </p:cNvPr>
          <p:cNvSpPr txBox="1"/>
          <p:nvPr/>
        </p:nvSpPr>
        <p:spPr>
          <a:xfrm>
            <a:off x="1146509" y="4251457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8258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82589"/>
                </a:solidFill>
              </a:rPr>
              <a:t>amet</a:t>
            </a:r>
            <a:r>
              <a:rPr lang="en-US" altLang="ko-KR" sz="1400" dirty="0">
                <a:solidFill>
                  <a:srgbClr val="382589"/>
                </a:solidFill>
              </a:rPr>
              <a:t>, </a:t>
            </a:r>
            <a:r>
              <a:rPr lang="en-US" altLang="ko-KR" sz="1400" dirty="0" err="1">
                <a:solidFill>
                  <a:srgbClr val="382589"/>
                </a:solidFill>
              </a:rPr>
              <a:t>consectetur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adipisicing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elit</a:t>
            </a:r>
            <a:r>
              <a:rPr lang="en-US" altLang="ko-KR" sz="1400" dirty="0">
                <a:solidFill>
                  <a:srgbClr val="382589"/>
                </a:solidFill>
              </a:rPr>
              <a:t>, sed do </a:t>
            </a:r>
            <a:r>
              <a:rPr lang="en-US" altLang="ko-KR" sz="1400" dirty="0" err="1">
                <a:solidFill>
                  <a:srgbClr val="382589"/>
                </a:solidFill>
              </a:rPr>
              <a:t>eiusmod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tempor</a:t>
            </a:r>
            <a:endParaRPr lang="ko-KR" altLang="en-US" sz="1400" dirty="0">
              <a:solidFill>
                <a:srgbClr val="382589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FF709342-EFCC-4914-9E2F-84651E844F3F}"/>
              </a:ext>
            </a:extLst>
          </p:cNvPr>
          <p:cNvSpPr/>
          <p:nvPr/>
        </p:nvSpPr>
        <p:spPr>
          <a:xfrm>
            <a:off x="1150412" y="3096025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382589"/>
                </a:solidFill>
                <a:latin typeface="+mj-lt"/>
              </a:rPr>
              <a:t>Phase 1</a:t>
            </a:r>
          </a:p>
          <a:p>
            <a:r>
              <a:rPr lang="en-US" altLang="ko-KR" dirty="0">
                <a:solidFill>
                  <a:srgbClr val="382589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amet</a:t>
            </a:r>
            <a:endParaRPr lang="en-US" altLang="ko-KR" dirty="0">
              <a:solidFill>
                <a:srgbClr val="382589"/>
              </a:solidFill>
              <a:latin typeface="+mj-lt"/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9A60C41A-D636-4A15-B2BD-DBF4EBE7CCBD}"/>
              </a:ext>
            </a:extLst>
          </p:cNvPr>
          <p:cNvSpPr/>
          <p:nvPr/>
        </p:nvSpPr>
        <p:spPr>
          <a:xfrm>
            <a:off x="4481689" y="2655883"/>
            <a:ext cx="3232514" cy="3000294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B110EAF-75A8-427E-A0AF-DD190B471347}"/>
              </a:ext>
            </a:extLst>
          </p:cNvPr>
          <p:cNvSpPr txBox="1"/>
          <p:nvPr/>
        </p:nvSpPr>
        <p:spPr>
          <a:xfrm>
            <a:off x="4740609" y="4251457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8258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82589"/>
                </a:solidFill>
              </a:rPr>
              <a:t>amet</a:t>
            </a:r>
            <a:r>
              <a:rPr lang="en-US" altLang="ko-KR" sz="1400" dirty="0">
                <a:solidFill>
                  <a:srgbClr val="382589"/>
                </a:solidFill>
              </a:rPr>
              <a:t>, </a:t>
            </a:r>
            <a:r>
              <a:rPr lang="en-US" altLang="ko-KR" sz="1400" dirty="0" err="1">
                <a:solidFill>
                  <a:srgbClr val="382589"/>
                </a:solidFill>
              </a:rPr>
              <a:t>consectetur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adipisicing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elit</a:t>
            </a:r>
            <a:r>
              <a:rPr lang="en-US" altLang="ko-KR" sz="1400" dirty="0">
                <a:solidFill>
                  <a:srgbClr val="382589"/>
                </a:solidFill>
              </a:rPr>
              <a:t>, sed do </a:t>
            </a:r>
            <a:r>
              <a:rPr lang="en-US" altLang="ko-KR" sz="1400" dirty="0" err="1">
                <a:solidFill>
                  <a:srgbClr val="382589"/>
                </a:solidFill>
              </a:rPr>
              <a:t>eiusmod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tempor</a:t>
            </a:r>
            <a:endParaRPr lang="ko-KR" altLang="en-US" sz="1400" dirty="0">
              <a:solidFill>
                <a:srgbClr val="382589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82CFBC19-AC67-4C00-B0DD-38D606231C0F}"/>
              </a:ext>
            </a:extLst>
          </p:cNvPr>
          <p:cNvSpPr/>
          <p:nvPr/>
        </p:nvSpPr>
        <p:spPr>
          <a:xfrm>
            <a:off x="4744512" y="3096025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382589"/>
                </a:solidFill>
                <a:latin typeface="+mj-lt"/>
              </a:rPr>
              <a:t>Phase 2</a:t>
            </a:r>
          </a:p>
          <a:p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rgbClr val="382589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adipiscing</a:t>
            </a:r>
            <a:r>
              <a:rPr lang="en-US" altLang="ko-KR" dirty="0">
                <a:solidFill>
                  <a:srgbClr val="382589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elit</a:t>
            </a:r>
            <a:endParaRPr lang="en-US" altLang="ko-KR" dirty="0">
              <a:solidFill>
                <a:srgbClr val="382589"/>
              </a:solidFill>
              <a:latin typeface="+mj-lt"/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BB1FB976-8AB4-4C5B-B757-63EBE6E65647}"/>
              </a:ext>
            </a:extLst>
          </p:cNvPr>
          <p:cNvSpPr/>
          <p:nvPr/>
        </p:nvSpPr>
        <p:spPr>
          <a:xfrm>
            <a:off x="8071898" y="2655883"/>
            <a:ext cx="3232514" cy="3000294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EEB9460-ED73-4422-B097-5F4ED0B509BC}"/>
              </a:ext>
            </a:extLst>
          </p:cNvPr>
          <p:cNvSpPr txBox="1"/>
          <p:nvPr/>
        </p:nvSpPr>
        <p:spPr>
          <a:xfrm>
            <a:off x="8330818" y="4251457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8258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82589"/>
                </a:solidFill>
              </a:rPr>
              <a:t>amet</a:t>
            </a:r>
            <a:r>
              <a:rPr lang="en-US" altLang="ko-KR" sz="1400" dirty="0">
                <a:solidFill>
                  <a:srgbClr val="382589"/>
                </a:solidFill>
              </a:rPr>
              <a:t>, </a:t>
            </a:r>
            <a:r>
              <a:rPr lang="en-US" altLang="ko-KR" sz="1400" dirty="0" err="1">
                <a:solidFill>
                  <a:srgbClr val="382589"/>
                </a:solidFill>
              </a:rPr>
              <a:t>consectetur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adipisicing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elit</a:t>
            </a:r>
            <a:r>
              <a:rPr lang="en-US" altLang="ko-KR" sz="1400" dirty="0">
                <a:solidFill>
                  <a:srgbClr val="382589"/>
                </a:solidFill>
              </a:rPr>
              <a:t>, sed do </a:t>
            </a:r>
            <a:r>
              <a:rPr lang="en-US" altLang="ko-KR" sz="1400" dirty="0" err="1">
                <a:solidFill>
                  <a:srgbClr val="382589"/>
                </a:solidFill>
              </a:rPr>
              <a:t>eiusmod</a:t>
            </a:r>
            <a:r>
              <a:rPr lang="en-US" altLang="ko-KR" sz="1400" dirty="0">
                <a:solidFill>
                  <a:srgbClr val="382589"/>
                </a:solidFill>
              </a:rPr>
              <a:t> </a:t>
            </a:r>
            <a:r>
              <a:rPr lang="en-US" altLang="ko-KR" sz="1400" dirty="0" err="1">
                <a:solidFill>
                  <a:srgbClr val="382589"/>
                </a:solidFill>
              </a:rPr>
              <a:t>tempor</a:t>
            </a:r>
            <a:endParaRPr lang="ko-KR" altLang="en-US" sz="1400" dirty="0">
              <a:solidFill>
                <a:srgbClr val="382589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041EEA2C-EB0C-4459-B50E-513FDE01D63D}"/>
              </a:ext>
            </a:extLst>
          </p:cNvPr>
          <p:cNvSpPr/>
          <p:nvPr/>
        </p:nvSpPr>
        <p:spPr>
          <a:xfrm>
            <a:off x="8334721" y="3096025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382589"/>
                </a:solidFill>
                <a:latin typeface="+mj-lt"/>
              </a:rPr>
              <a:t>Phase 3</a:t>
            </a:r>
          </a:p>
          <a:p>
            <a:r>
              <a:rPr lang="en-US" altLang="ko-KR" dirty="0">
                <a:solidFill>
                  <a:srgbClr val="382589"/>
                </a:solidFill>
                <a:latin typeface="+mj-lt"/>
              </a:rPr>
              <a:t>Sed do </a:t>
            </a:r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eiusmod</a:t>
            </a:r>
            <a:r>
              <a:rPr lang="en-US" altLang="ko-KR" dirty="0">
                <a:solidFill>
                  <a:srgbClr val="382589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382589"/>
                </a:solidFill>
                <a:latin typeface="+mj-lt"/>
              </a:rPr>
              <a:t>tempor</a:t>
            </a:r>
            <a:endParaRPr lang="en-US" altLang="ko-KR" dirty="0">
              <a:solidFill>
                <a:srgbClr val="382589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0F252D75-1FFE-4909-9097-33242BC98AC9}"/>
              </a:ext>
            </a:extLst>
          </p:cNvPr>
          <p:cNvSpPr/>
          <p:nvPr/>
        </p:nvSpPr>
        <p:spPr>
          <a:xfrm>
            <a:off x="887589" y="1201823"/>
            <a:ext cx="533904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Place 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Subtitle</a:t>
            </a:r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 Text Here</a:t>
            </a:r>
            <a:endParaRPr lang="ko-KR" altLang="en-US" sz="28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990182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순서도: 처리 18">
            <a:extLst>
              <a:ext uri="{FF2B5EF4-FFF2-40B4-BE49-F238E27FC236}">
                <a16:creationId xmlns:a16="http://schemas.microsoft.com/office/drawing/2014/main" id="{FE4C6214-385F-4216-B785-E7615DC53AEA}"/>
              </a:ext>
            </a:extLst>
          </p:cNvPr>
          <p:cNvSpPr/>
          <p:nvPr/>
        </p:nvSpPr>
        <p:spPr>
          <a:xfrm>
            <a:off x="5091471" y="4220119"/>
            <a:ext cx="518035" cy="389421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0" name="순서도: 처리 19">
            <a:extLst>
              <a:ext uri="{FF2B5EF4-FFF2-40B4-BE49-F238E27FC236}">
                <a16:creationId xmlns:a16="http://schemas.microsoft.com/office/drawing/2014/main" id="{4F2D771A-A46A-4626-9752-D48BA085DB41}"/>
              </a:ext>
            </a:extLst>
          </p:cNvPr>
          <p:cNvSpPr/>
          <p:nvPr/>
        </p:nvSpPr>
        <p:spPr>
          <a:xfrm>
            <a:off x="6144355" y="3824832"/>
            <a:ext cx="518035" cy="784708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1" name="순서도: 처리 20">
            <a:extLst>
              <a:ext uri="{FF2B5EF4-FFF2-40B4-BE49-F238E27FC236}">
                <a16:creationId xmlns:a16="http://schemas.microsoft.com/office/drawing/2014/main" id="{44C19125-003D-4DE5-B335-53F17D201A38}"/>
              </a:ext>
            </a:extLst>
          </p:cNvPr>
          <p:cNvSpPr/>
          <p:nvPr/>
        </p:nvSpPr>
        <p:spPr>
          <a:xfrm>
            <a:off x="7197239" y="3432718"/>
            <a:ext cx="518035" cy="1176821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2" name="순서도: 처리 21">
            <a:extLst>
              <a:ext uri="{FF2B5EF4-FFF2-40B4-BE49-F238E27FC236}">
                <a16:creationId xmlns:a16="http://schemas.microsoft.com/office/drawing/2014/main" id="{01F46110-8A78-4E27-878B-C81114D67CBC}"/>
              </a:ext>
            </a:extLst>
          </p:cNvPr>
          <p:cNvSpPr/>
          <p:nvPr/>
        </p:nvSpPr>
        <p:spPr>
          <a:xfrm>
            <a:off x="8293101" y="2643732"/>
            <a:ext cx="518035" cy="1965807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3" name="순서도: 처리 22">
            <a:extLst>
              <a:ext uri="{FF2B5EF4-FFF2-40B4-BE49-F238E27FC236}">
                <a16:creationId xmlns:a16="http://schemas.microsoft.com/office/drawing/2014/main" id="{5EC9F64F-ED78-4CC5-91E6-4BE7FE672556}"/>
              </a:ext>
            </a:extLst>
          </p:cNvPr>
          <p:cNvSpPr/>
          <p:nvPr/>
        </p:nvSpPr>
        <p:spPr>
          <a:xfrm>
            <a:off x="9345986" y="3432718"/>
            <a:ext cx="518035" cy="1176821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4" name="순서도: 처리 23">
            <a:extLst>
              <a:ext uri="{FF2B5EF4-FFF2-40B4-BE49-F238E27FC236}">
                <a16:creationId xmlns:a16="http://schemas.microsoft.com/office/drawing/2014/main" id="{87602F79-9D08-4711-B52D-C92937321A4D}"/>
              </a:ext>
            </a:extLst>
          </p:cNvPr>
          <p:cNvSpPr/>
          <p:nvPr/>
        </p:nvSpPr>
        <p:spPr>
          <a:xfrm>
            <a:off x="10402821" y="3039020"/>
            <a:ext cx="518035" cy="1570520"/>
          </a:xfrm>
          <a:prstGeom prst="flowChartProcess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C458DDD-6614-4F50-8FB8-8B7FD9C8971A}"/>
              </a:ext>
            </a:extLst>
          </p:cNvPr>
          <p:cNvSpPr txBox="1"/>
          <p:nvPr/>
        </p:nvSpPr>
        <p:spPr>
          <a:xfrm>
            <a:off x="962743" y="2079539"/>
            <a:ext cx="311762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>
                <a:solidFill>
                  <a:schemeClr val="bg1"/>
                </a:solidFill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solidFill>
                <a:schemeClr val="bg1"/>
              </a:solidFill>
              <a:cs typeface="Arial" panose="020B0604020202020204" pitchFamily="34" charset="0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24841F2-0CE4-4E05-B860-FC019F9A224E}"/>
              </a:ext>
            </a:extLst>
          </p:cNvPr>
          <p:cNvSpPr txBox="1"/>
          <p:nvPr/>
        </p:nvSpPr>
        <p:spPr>
          <a:xfrm>
            <a:off x="4800583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01</a:t>
            </a: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0C57572D-1609-473C-8371-15ECA84B584A}"/>
              </a:ext>
            </a:extLst>
          </p:cNvPr>
          <p:cNvGrpSpPr/>
          <p:nvPr/>
        </p:nvGrpSpPr>
        <p:grpSpPr>
          <a:xfrm>
            <a:off x="4265733" y="2110660"/>
            <a:ext cx="449678" cy="2667456"/>
            <a:chOff x="488015" y="3248040"/>
            <a:chExt cx="337607" cy="2667456"/>
          </a:xfrm>
        </p:grpSpPr>
        <p:sp>
          <p:nvSpPr>
            <p:cNvPr id="28" name="TextBox 27">
              <a:extLst>
                <a:ext uri="{FF2B5EF4-FFF2-40B4-BE49-F238E27FC236}">
                  <a16:creationId xmlns:a16="http://schemas.microsoft.com/office/drawing/2014/main" id="{DA26D2C2-41B1-4B91-90EF-49EE208C464B}"/>
                </a:ext>
              </a:extLst>
            </p:cNvPr>
            <p:cNvSpPr txBox="1"/>
            <p:nvPr/>
          </p:nvSpPr>
          <p:spPr>
            <a:xfrm>
              <a:off x="488015" y="521444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10</a:t>
              </a:r>
            </a:p>
          </p:txBody>
        </p:sp>
        <p:sp>
          <p:nvSpPr>
            <p:cNvPr id="29" name="TextBox 28">
              <a:extLst>
                <a:ext uri="{FF2B5EF4-FFF2-40B4-BE49-F238E27FC236}">
                  <a16:creationId xmlns:a16="http://schemas.microsoft.com/office/drawing/2014/main" id="{31311786-FA65-4064-BF29-1D712C9B6595}"/>
                </a:ext>
              </a:extLst>
            </p:cNvPr>
            <p:cNvSpPr txBox="1"/>
            <p:nvPr/>
          </p:nvSpPr>
          <p:spPr>
            <a:xfrm>
              <a:off x="488015" y="482116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20</a:t>
              </a:r>
            </a:p>
          </p:txBody>
        </p:sp>
        <p:sp>
          <p:nvSpPr>
            <p:cNvPr id="30" name="TextBox 29">
              <a:extLst>
                <a:ext uri="{FF2B5EF4-FFF2-40B4-BE49-F238E27FC236}">
                  <a16:creationId xmlns:a16="http://schemas.microsoft.com/office/drawing/2014/main" id="{7221CDCD-C1AA-47A1-8E15-BE5D132DA8AC}"/>
                </a:ext>
              </a:extLst>
            </p:cNvPr>
            <p:cNvSpPr txBox="1"/>
            <p:nvPr/>
          </p:nvSpPr>
          <p:spPr>
            <a:xfrm>
              <a:off x="488015" y="442788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30</a:t>
              </a:r>
            </a:p>
          </p:txBody>
        </p:sp>
        <p:sp>
          <p:nvSpPr>
            <p:cNvPr id="31" name="TextBox 30">
              <a:extLst>
                <a:ext uri="{FF2B5EF4-FFF2-40B4-BE49-F238E27FC236}">
                  <a16:creationId xmlns:a16="http://schemas.microsoft.com/office/drawing/2014/main" id="{9A7F6D5B-599B-4C04-AE53-6E0DC40DBFC0}"/>
                </a:ext>
              </a:extLst>
            </p:cNvPr>
            <p:cNvSpPr txBox="1"/>
            <p:nvPr/>
          </p:nvSpPr>
          <p:spPr>
            <a:xfrm>
              <a:off x="488015" y="403460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40</a:t>
              </a:r>
            </a:p>
          </p:txBody>
        </p:sp>
        <p:sp>
          <p:nvSpPr>
            <p:cNvPr id="32" name="TextBox 31">
              <a:extLst>
                <a:ext uri="{FF2B5EF4-FFF2-40B4-BE49-F238E27FC236}">
                  <a16:creationId xmlns:a16="http://schemas.microsoft.com/office/drawing/2014/main" id="{983C178E-D459-4302-9CF1-46933A5802B5}"/>
                </a:ext>
              </a:extLst>
            </p:cNvPr>
            <p:cNvSpPr txBox="1"/>
            <p:nvPr/>
          </p:nvSpPr>
          <p:spPr>
            <a:xfrm>
              <a:off x="488015" y="364132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50</a:t>
              </a:r>
            </a:p>
          </p:txBody>
        </p:sp>
        <p:sp>
          <p:nvSpPr>
            <p:cNvPr id="33" name="TextBox 32">
              <a:extLst>
                <a:ext uri="{FF2B5EF4-FFF2-40B4-BE49-F238E27FC236}">
                  <a16:creationId xmlns:a16="http://schemas.microsoft.com/office/drawing/2014/main" id="{F006B36A-164F-4E53-BD9A-A78AF8F3E52C}"/>
                </a:ext>
              </a:extLst>
            </p:cNvPr>
            <p:cNvSpPr txBox="1"/>
            <p:nvPr/>
          </p:nvSpPr>
          <p:spPr>
            <a:xfrm>
              <a:off x="488015" y="3248040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60</a:t>
              </a:r>
            </a:p>
          </p:txBody>
        </p:sp>
        <p:sp>
          <p:nvSpPr>
            <p:cNvPr id="34" name="TextBox 33">
              <a:extLst>
                <a:ext uri="{FF2B5EF4-FFF2-40B4-BE49-F238E27FC236}">
                  <a16:creationId xmlns:a16="http://schemas.microsoft.com/office/drawing/2014/main" id="{934B7918-2646-47A0-8FAB-56F961352AAD}"/>
                </a:ext>
              </a:extLst>
            </p:cNvPr>
            <p:cNvSpPr txBox="1"/>
            <p:nvPr/>
          </p:nvSpPr>
          <p:spPr>
            <a:xfrm>
              <a:off x="488015" y="5607719"/>
              <a:ext cx="337607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r"/>
              <a:r>
                <a:rPr lang="en-US" altLang="ko-KR" sz="1400" dirty="0">
                  <a:solidFill>
                    <a:schemeClr val="bg1"/>
                  </a:solidFill>
                </a:rPr>
                <a:t>0</a:t>
              </a:r>
            </a:p>
          </p:txBody>
        </p:sp>
      </p:grpSp>
      <p:grpSp>
        <p:nvGrpSpPr>
          <p:cNvPr id="35" name="그래픽 21">
            <a:extLst>
              <a:ext uri="{FF2B5EF4-FFF2-40B4-BE49-F238E27FC236}">
                <a16:creationId xmlns:a16="http://schemas.microsoft.com/office/drawing/2014/main" id="{9C8353E9-1A5E-4FCC-B729-F0B47D4446B9}"/>
              </a:ext>
            </a:extLst>
          </p:cNvPr>
          <p:cNvGrpSpPr/>
          <p:nvPr/>
        </p:nvGrpSpPr>
        <p:grpSpPr>
          <a:xfrm>
            <a:off x="4750357" y="2196564"/>
            <a:ext cx="6478900" cy="2464872"/>
            <a:chOff x="856003" y="3347443"/>
            <a:chExt cx="6469364" cy="2464872"/>
          </a:xfrm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2CD05278-8FBB-4628-A05A-B996AA125A60}"/>
                </a:ext>
              </a:extLst>
            </p:cNvPr>
            <p:cNvSpPr/>
            <p:nvPr/>
          </p:nvSpPr>
          <p:spPr>
            <a:xfrm>
              <a:off x="856003" y="33474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02A63719-D46D-455F-8FE3-2D61019FFF41}"/>
                </a:ext>
              </a:extLst>
            </p:cNvPr>
            <p:cNvSpPr/>
            <p:nvPr/>
          </p:nvSpPr>
          <p:spPr>
            <a:xfrm>
              <a:off x="856003" y="374072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02FD4364-EF5A-4E4C-AB5A-CBB1B12E6FD3}"/>
                </a:ext>
              </a:extLst>
            </p:cNvPr>
            <p:cNvSpPr/>
            <p:nvPr/>
          </p:nvSpPr>
          <p:spPr>
            <a:xfrm>
              <a:off x="856003" y="413400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BB207D6-FFA7-4346-9BFC-ADBCE609E9C0}"/>
                </a:ext>
              </a:extLst>
            </p:cNvPr>
            <p:cNvSpPr/>
            <p:nvPr/>
          </p:nvSpPr>
          <p:spPr>
            <a:xfrm>
              <a:off x="856003" y="452728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5012DBF0-9A2D-454F-B81E-CAD11E5D7187}"/>
                </a:ext>
              </a:extLst>
            </p:cNvPr>
            <p:cNvSpPr/>
            <p:nvPr/>
          </p:nvSpPr>
          <p:spPr>
            <a:xfrm>
              <a:off x="856003" y="492056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535250"/>
                </a:solidFill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8C39EC42-063B-443F-8ACD-1F77FE50788E}"/>
                </a:ext>
              </a:extLst>
            </p:cNvPr>
            <p:cNvSpPr/>
            <p:nvPr/>
          </p:nvSpPr>
          <p:spPr>
            <a:xfrm>
              <a:off x="856003" y="5313843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34571F28-E670-4B7F-8671-85C722470FB4}"/>
                </a:ext>
              </a:extLst>
            </p:cNvPr>
            <p:cNvSpPr/>
            <p:nvPr/>
          </p:nvSpPr>
          <p:spPr>
            <a:xfrm>
              <a:off x="856003" y="5707122"/>
              <a:ext cx="6469364" cy="105193"/>
            </a:xfrm>
            <a:custGeom>
              <a:avLst/>
              <a:gdLst>
                <a:gd name="connsiteX0" fmla="*/ 54382 w 6469363"/>
                <a:gd name="connsiteY0" fmla="*/ 54382 h 105192"/>
                <a:gd name="connsiteX1" fmla="*/ 6431702 w 6469363"/>
                <a:gd name="connsiteY1" fmla="*/ 54382 h 105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69363" h="105192">
                  <a:moveTo>
                    <a:pt x="54382" y="54382"/>
                  </a:moveTo>
                  <a:lnTo>
                    <a:pt x="6431702" y="54382"/>
                  </a:lnTo>
                </a:path>
              </a:pathLst>
            </a:custGeom>
            <a:ln w="1270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535250"/>
                </a:solidFill>
              </a:endParaRPr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F6D1A9EF-341C-484B-A358-74EF36EF6FAD}"/>
              </a:ext>
            </a:extLst>
          </p:cNvPr>
          <p:cNvSpPr txBox="1"/>
          <p:nvPr/>
        </p:nvSpPr>
        <p:spPr>
          <a:xfrm>
            <a:off x="5853468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02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6EC72B7-5D81-4B84-A66A-C0E2196339CD}"/>
              </a:ext>
            </a:extLst>
          </p:cNvPr>
          <p:cNvSpPr txBox="1"/>
          <p:nvPr/>
        </p:nvSpPr>
        <p:spPr>
          <a:xfrm>
            <a:off x="6910978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03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BEEB569-040A-4058-9531-CE83BF413169}"/>
              </a:ext>
            </a:extLst>
          </p:cNvPr>
          <p:cNvSpPr txBox="1"/>
          <p:nvPr/>
        </p:nvSpPr>
        <p:spPr>
          <a:xfrm>
            <a:off x="8006163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04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1C98DDB-890B-4F79-8224-F9FC76E83DAC}"/>
              </a:ext>
            </a:extLst>
          </p:cNvPr>
          <p:cNvSpPr txBox="1"/>
          <p:nvPr/>
        </p:nvSpPr>
        <p:spPr>
          <a:xfrm>
            <a:off x="9059048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6E02805-7DBD-4CB8-A307-F4B188023D1A}"/>
              </a:ext>
            </a:extLst>
          </p:cNvPr>
          <p:cNvSpPr txBox="1"/>
          <p:nvPr/>
        </p:nvSpPr>
        <p:spPr>
          <a:xfrm>
            <a:off x="10129447" y="4670961"/>
            <a:ext cx="1099810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chemeClr val="bg1"/>
                </a:solidFill>
              </a:rPr>
              <a:t>Item</a:t>
            </a:r>
            <a:r>
              <a:rPr lang="ko-KR" altLang="en-US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>
                <a:solidFill>
                  <a:schemeClr val="bg1"/>
                </a:solidFill>
              </a:rPr>
              <a:t>06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5B60ED4-2425-40BE-9864-405534F7526F}"/>
              </a:ext>
            </a:extLst>
          </p:cNvPr>
          <p:cNvSpPr txBox="1"/>
          <p:nvPr/>
        </p:nvSpPr>
        <p:spPr>
          <a:xfrm>
            <a:off x="962743" y="3680833"/>
            <a:ext cx="311762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600" dirty="0">
                <a:solidFill>
                  <a:schemeClr val="bg1"/>
                </a:solidFill>
              </a:rPr>
              <a:t>Ut </a:t>
            </a:r>
            <a:r>
              <a:rPr lang="en-US" altLang="ko-KR" sz="1600" dirty="0" err="1">
                <a:solidFill>
                  <a:schemeClr val="bg1"/>
                </a:solidFill>
              </a:rPr>
              <a:t>enim</a:t>
            </a:r>
            <a:r>
              <a:rPr lang="en-US" altLang="ko-KR" sz="1600" dirty="0">
                <a:solidFill>
                  <a:schemeClr val="bg1"/>
                </a:solidFill>
              </a:rPr>
              <a:t> ad minim </a:t>
            </a:r>
            <a:r>
              <a:rPr lang="en-US" altLang="ko-KR" sz="1600" dirty="0" err="1">
                <a:solidFill>
                  <a:schemeClr val="bg1"/>
                </a:solidFill>
              </a:rPr>
              <a:t>veniam</a:t>
            </a:r>
            <a:r>
              <a:rPr lang="en-US" altLang="ko-KR" sz="1600" dirty="0">
                <a:solidFill>
                  <a:schemeClr val="bg1"/>
                </a:solidFill>
              </a:rPr>
              <a:t>, </a:t>
            </a:r>
            <a:r>
              <a:rPr lang="en-US" altLang="ko-KR" sz="1600" dirty="0" err="1">
                <a:solidFill>
                  <a:schemeClr val="bg1"/>
                </a:solidFill>
              </a:rPr>
              <a:t>quis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nostrud</a:t>
            </a:r>
            <a:r>
              <a:rPr lang="en-US" altLang="ko-KR" sz="1600" dirty="0">
                <a:solidFill>
                  <a:schemeClr val="bg1"/>
                </a:solidFill>
              </a:rPr>
              <a:t> exercitation </a:t>
            </a:r>
            <a:r>
              <a:rPr lang="en-US" altLang="ko-KR" sz="1600" dirty="0" err="1">
                <a:solidFill>
                  <a:schemeClr val="bg1"/>
                </a:solidFill>
              </a:rPr>
              <a:t>ullamco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laboris</a:t>
            </a:r>
            <a:r>
              <a:rPr lang="en-US" altLang="ko-KR" sz="1600" dirty="0">
                <a:solidFill>
                  <a:schemeClr val="bg1"/>
                </a:solidFill>
              </a:rPr>
              <a:t> nisi </a:t>
            </a:r>
            <a:r>
              <a:rPr lang="en-US" altLang="ko-KR" sz="1600" dirty="0" err="1">
                <a:solidFill>
                  <a:schemeClr val="bg1"/>
                </a:solidFill>
              </a:rPr>
              <a:t>ut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aliquip</a:t>
            </a:r>
            <a:r>
              <a:rPr lang="en-US" altLang="ko-KR" sz="1600" dirty="0">
                <a:solidFill>
                  <a:schemeClr val="bg1"/>
                </a:solidFill>
              </a:rPr>
              <a:t> ex </a:t>
            </a:r>
            <a:r>
              <a:rPr lang="en-US" altLang="ko-KR" sz="1600" dirty="0" err="1">
                <a:solidFill>
                  <a:schemeClr val="bg1"/>
                </a:solidFill>
              </a:rPr>
              <a:t>ea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commodo</a:t>
            </a:r>
            <a:r>
              <a:rPr lang="en-US" altLang="ko-KR" sz="1600" dirty="0">
                <a:solidFill>
                  <a:schemeClr val="bg1"/>
                </a:solidFill>
              </a:rPr>
              <a:t> </a:t>
            </a:r>
            <a:r>
              <a:rPr lang="en-US" altLang="ko-KR" sz="1600" dirty="0" err="1">
                <a:solidFill>
                  <a:schemeClr val="bg1"/>
                </a:solidFill>
              </a:rPr>
              <a:t>consequat</a:t>
            </a:r>
            <a:r>
              <a:rPr lang="en-US" altLang="ko-KR" sz="1600" dirty="0">
                <a:solidFill>
                  <a:schemeClr val="bg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4257773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직사각형 5">
            <a:extLst>
              <a:ext uri="{FF2B5EF4-FFF2-40B4-BE49-F238E27FC236}">
                <a16:creationId xmlns:a16="http://schemas.microsoft.com/office/drawing/2014/main" id="{9E80B338-A48F-4EF5-94B5-8C7964338C60}"/>
              </a:ext>
            </a:extLst>
          </p:cNvPr>
          <p:cNvSpPr/>
          <p:nvPr/>
        </p:nvSpPr>
        <p:spPr>
          <a:xfrm>
            <a:off x="493486" y="1110703"/>
            <a:ext cx="659896" cy="231829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rgbClr val="825BFF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825BFF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6A55E8A-A88B-49C2-B3EE-1DA42B00E1C4}"/>
              </a:ext>
            </a:extLst>
          </p:cNvPr>
          <p:cNvSpPr txBox="1"/>
          <p:nvPr/>
        </p:nvSpPr>
        <p:spPr>
          <a:xfrm>
            <a:off x="1311757" y="1534804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5853440-7E32-4B9B-AB61-54A9F642DB9B}"/>
              </a:ext>
            </a:extLst>
          </p:cNvPr>
          <p:cNvSpPr/>
          <p:nvPr/>
        </p:nvSpPr>
        <p:spPr>
          <a:xfrm>
            <a:off x="1311756" y="1110703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E3CBBB11-CE23-4A78-9FE0-40AF23FC1DDB}"/>
              </a:ext>
            </a:extLst>
          </p:cNvPr>
          <p:cNvSpPr/>
          <p:nvPr/>
        </p:nvSpPr>
        <p:spPr>
          <a:xfrm>
            <a:off x="4281287" y="1110703"/>
            <a:ext cx="659896" cy="231829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rgbClr val="825BFF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825BFF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A66A59F-865C-47CF-AE75-0B3EC68EB9AF}"/>
              </a:ext>
            </a:extLst>
          </p:cNvPr>
          <p:cNvSpPr txBox="1"/>
          <p:nvPr/>
        </p:nvSpPr>
        <p:spPr>
          <a:xfrm>
            <a:off x="5099558" y="1534804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21F7DF9F-CC62-4EC9-ACF1-12DC31DFD180}"/>
              </a:ext>
            </a:extLst>
          </p:cNvPr>
          <p:cNvSpPr/>
          <p:nvPr/>
        </p:nvSpPr>
        <p:spPr>
          <a:xfrm>
            <a:off x="5099557" y="1110703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D05FC7B7-DB84-46DC-876F-C307CC2D0147}"/>
              </a:ext>
            </a:extLst>
          </p:cNvPr>
          <p:cNvSpPr/>
          <p:nvPr/>
        </p:nvSpPr>
        <p:spPr>
          <a:xfrm>
            <a:off x="8069087" y="1110703"/>
            <a:ext cx="659896" cy="2318295"/>
          </a:xfrm>
          <a:prstGeom prst="rect">
            <a:avLst/>
          </a:pr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08000" rIns="72000" bIns="45720" numCol="1" spcCol="0" rtlCol="0" fromWordArt="0" anchor="t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rgbClr val="825BFF"/>
                </a:solidFill>
                <a:latin typeface="+mj-lt"/>
              </a:rPr>
              <a:t>03</a:t>
            </a:r>
            <a:endParaRPr lang="ko-KR" altLang="en-US" sz="2400" dirty="0">
              <a:solidFill>
                <a:srgbClr val="825BFF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8558046-1583-43FC-80F0-2F2438D3DB67}"/>
              </a:ext>
            </a:extLst>
          </p:cNvPr>
          <p:cNvSpPr txBox="1"/>
          <p:nvPr/>
        </p:nvSpPr>
        <p:spPr>
          <a:xfrm>
            <a:off x="8887358" y="1534804"/>
            <a:ext cx="2811156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en-US" altLang="ko-KR" sz="1400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B1992F5F-0B48-46DA-B50C-2044C60712D9}"/>
              </a:ext>
            </a:extLst>
          </p:cNvPr>
          <p:cNvSpPr/>
          <p:nvPr/>
        </p:nvSpPr>
        <p:spPr>
          <a:xfrm>
            <a:off x="8887357" y="1110703"/>
            <a:ext cx="281115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6E95CE5-12DE-4DB2-BF02-9F7711ED6E7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319895561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TextBox 98">
            <a:extLst>
              <a:ext uri="{FF2B5EF4-FFF2-40B4-BE49-F238E27FC236}">
                <a16:creationId xmlns:a16="http://schemas.microsoft.com/office/drawing/2014/main" id="{438F79C0-50E9-4ED3-8973-D409B21C4046}"/>
              </a:ext>
            </a:extLst>
          </p:cNvPr>
          <p:cNvSpPr txBox="1"/>
          <p:nvPr/>
        </p:nvSpPr>
        <p:spPr>
          <a:xfrm>
            <a:off x="3600729" y="3009900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0" name="직사각형 99">
            <a:extLst>
              <a:ext uri="{FF2B5EF4-FFF2-40B4-BE49-F238E27FC236}">
                <a16:creationId xmlns:a16="http://schemas.microsoft.com/office/drawing/2014/main" id="{C9A36252-B0A8-48FB-AD07-888AE127A170}"/>
              </a:ext>
            </a:extLst>
          </p:cNvPr>
          <p:cNvSpPr/>
          <p:nvPr/>
        </p:nvSpPr>
        <p:spPr>
          <a:xfrm>
            <a:off x="3599376" y="2620539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Goal 01.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DE479E3D-FAC3-4799-8B3E-99715074DCA1}"/>
              </a:ext>
            </a:extLst>
          </p:cNvPr>
          <p:cNvSpPr txBox="1"/>
          <p:nvPr/>
        </p:nvSpPr>
        <p:spPr>
          <a:xfrm>
            <a:off x="7524535" y="3009900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2" name="직사각형 101">
            <a:extLst>
              <a:ext uri="{FF2B5EF4-FFF2-40B4-BE49-F238E27FC236}">
                <a16:creationId xmlns:a16="http://schemas.microsoft.com/office/drawing/2014/main" id="{E15C2500-F201-4AF3-B556-73C4A49A6789}"/>
              </a:ext>
            </a:extLst>
          </p:cNvPr>
          <p:cNvSpPr/>
          <p:nvPr/>
        </p:nvSpPr>
        <p:spPr>
          <a:xfrm>
            <a:off x="7523182" y="2620539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Goal 03.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D83D9EE8-3B6D-411A-A3A6-2B9A1AEF5967}"/>
              </a:ext>
            </a:extLst>
          </p:cNvPr>
          <p:cNvSpPr txBox="1"/>
          <p:nvPr/>
        </p:nvSpPr>
        <p:spPr>
          <a:xfrm>
            <a:off x="3600729" y="4442592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4" name="직사각형 103">
            <a:extLst>
              <a:ext uri="{FF2B5EF4-FFF2-40B4-BE49-F238E27FC236}">
                <a16:creationId xmlns:a16="http://schemas.microsoft.com/office/drawing/2014/main" id="{A0349EE0-CA98-49CC-AC6B-8DFF2FA88989}"/>
              </a:ext>
            </a:extLst>
          </p:cNvPr>
          <p:cNvSpPr/>
          <p:nvPr/>
        </p:nvSpPr>
        <p:spPr>
          <a:xfrm>
            <a:off x="3599376" y="4053231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Goal 02.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8A10A6D1-23DF-42C6-8167-CFD07CEDE92A}"/>
              </a:ext>
            </a:extLst>
          </p:cNvPr>
          <p:cNvSpPr txBox="1"/>
          <p:nvPr/>
        </p:nvSpPr>
        <p:spPr>
          <a:xfrm>
            <a:off x="7524535" y="4442592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adipisicing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endParaRPr lang="ko-KR" altLang="en-US" sz="1400" dirty="0">
              <a:solidFill>
                <a:schemeClr val="bg1"/>
              </a:solidFill>
            </a:endParaRPr>
          </a:p>
        </p:txBody>
      </p:sp>
      <p:sp>
        <p:nvSpPr>
          <p:cNvPr id="106" name="직사각형 105">
            <a:extLst>
              <a:ext uri="{FF2B5EF4-FFF2-40B4-BE49-F238E27FC236}">
                <a16:creationId xmlns:a16="http://schemas.microsoft.com/office/drawing/2014/main" id="{8726E484-0752-4CA3-80C3-0A31ACC3D48E}"/>
              </a:ext>
            </a:extLst>
          </p:cNvPr>
          <p:cNvSpPr/>
          <p:nvPr/>
        </p:nvSpPr>
        <p:spPr>
          <a:xfrm>
            <a:off x="7523182" y="4053231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Goal 04.</a:t>
            </a:r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grpSp>
        <p:nvGrpSpPr>
          <p:cNvPr id="107" name="그룹 106">
            <a:extLst>
              <a:ext uri="{FF2B5EF4-FFF2-40B4-BE49-F238E27FC236}">
                <a16:creationId xmlns:a16="http://schemas.microsoft.com/office/drawing/2014/main" id="{D8682CBD-8A4C-48A7-8F95-B7F095692206}"/>
              </a:ext>
            </a:extLst>
          </p:cNvPr>
          <p:cNvGrpSpPr/>
          <p:nvPr/>
        </p:nvGrpSpPr>
        <p:grpSpPr>
          <a:xfrm>
            <a:off x="993358" y="2337096"/>
            <a:ext cx="2215744" cy="2714759"/>
            <a:chOff x="215408" y="2909488"/>
            <a:chExt cx="2215744" cy="2714759"/>
          </a:xfrm>
        </p:grpSpPr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EC699807-5AC8-4EF5-A4E0-B996897354CB}"/>
                </a:ext>
              </a:extLst>
            </p:cNvPr>
            <p:cNvSpPr/>
            <p:nvPr/>
          </p:nvSpPr>
          <p:spPr>
            <a:xfrm>
              <a:off x="215408" y="2909488"/>
              <a:ext cx="1345887" cy="2712481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DD9F07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BE47757D-A7A4-4812-8CD9-E9B174D452D9}"/>
                </a:ext>
              </a:extLst>
            </p:cNvPr>
            <p:cNvSpPr/>
            <p:nvPr/>
          </p:nvSpPr>
          <p:spPr>
            <a:xfrm>
              <a:off x="472058" y="2909488"/>
              <a:ext cx="1345887" cy="2712481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C1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9E8160E-05B4-43D0-9813-CE1ED2FC1BD0}"/>
                </a:ext>
              </a:extLst>
            </p:cNvPr>
            <p:cNvSpPr/>
            <p:nvPr/>
          </p:nvSpPr>
          <p:spPr>
            <a:xfrm>
              <a:off x="690921" y="3257762"/>
              <a:ext cx="952474" cy="2018831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46D242C0-8D22-41AA-9AE8-B8C14094EAF5}"/>
                </a:ext>
              </a:extLst>
            </p:cNvPr>
            <p:cNvSpPr/>
            <p:nvPr/>
          </p:nvSpPr>
          <p:spPr>
            <a:xfrm>
              <a:off x="906986" y="3617529"/>
              <a:ext cx="569414" cy="1304475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FD674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7BD3ED3F-8BD8-4D59-908B-385BCE68A031}"/>
                </a:ext>
              </a:extLst>
            </p:cNvPr>
            <p:cNvSpPr/>
            <p:nvPr/>
          </p:nvSpPr>
          <p:spPr>
            <a:xfrm>
              <a:off x="1097378" y="3994895"/>
              <a:ext cx="217413" cy="54870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F58225D2-A21A-4F76-A921-AA9810E1080C}"/>
                </a:ext>
              </a:extLst>
            </p:cNvPr>
            <p:cNvSpPr/>
            <p:nvPr/>
          </p:nvSpPr>
          <p:spPr>
            <a:xfrm>
              <a:off x="637706" y="4236948"/>
              <a:ext cx="569414" cy="1387299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A72CC7F8-B11F-4399-AF2F-C2768118A547}"/>
                </a:ext>
              </a:extLst>
            </p:cNvPr>
            <p:cNvSpPr/>
            <p:nvPr/>
          </p:nvSpPr>
          <p:spPr>
            <a:xfrm>
              <a:off x="1198941" y="4087707"/>
              <a:ext cx="1232005" cy="362354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rgbClr val="7448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B24B3206-E88F-4404-8359-4F51B548E4F7}"/>
                </a:ext>
              </a:extLst>
            </p:cNvPr>
            <p:cNvSpPr/>
            <p:nvPr/>
          </p:nvSpPr>
          <p:spPr>
            <a:xfrm>
              <a:off x="2079151" y="4262834"/>
              <a:ext cx="352001" cy="144942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rgbClr val="AA8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F69C6EA2-4DEC-47C7-9D84-AFA9787A7D38}"/>
                </a:ext>
              </a:extLst>
            </p:cNvPr>
            <p:cNvSpPr/>
            <p:nvPr/>
          </p:nvSpPr>
          <p:spPr>
            <a:xfrm>
              <a:off x="1234322" y="4254423"/>
              <a:ext cx="93177" cy="10353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809A00AF-C7A6-45EC-B7D8-58358EF27345}"/>
                </a:ext>
              </a:extLst>
            </p:cNvPr>
            <p:cNvSpPr/>
            <p:nvPr/>
          </p:nvSpPr>
          <p:spPr>
            <a:xfrm>
              <a:off x="1210406" y="4254423"/>
              <a:ext cx="10353" cy="10353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00D067D5-F325-4450-9A81-BBAB9E5EF7C8}"/>
                </a:ext>
              </a:extLst>
            </p:cNvPr>
            <p:cNvSpPr/>
            <p:nvPr/>
          </p:nvSpPr>
          <p:spPr>
            <a:xfrm>
              <a:off x="1189106" y="4236940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rgbClr val="AA8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B0A7C262-59D2-4E1D-9033-71D53432DE21}"/>
                </a:ext>
              </a:extLst>
            </p:cNvPr>
            <p:cNvSpPr/>
            <p:nvPr/>
          </p:nvSpPr>
          <p:spPr>
            <a:xfrm>
              <a:off x="2399683" y="4236946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rgbClr val="AA8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20" name="TextBox 119">
            <a:extLst>
              <a:ext uri="{FF2B5EF4-FFF2-40B4-BE49-F238E27FC236}">
                <a16:creationId xmlns:a16="http://schemas.microsoft.com/office/drawing/2014/main" id="{C42FF706-4863-4FB2-AE6B-6E561C64CF71}"/>
              </a:ext>
            </a:extLst>
          </p:cNvPr>
          <p:cNvSpPr txBox="1"/>
          <p:nvPr/>
        </p:nvSpPr>
        <p:spPr>
          <a:xfrm>
            <a:off x="2718736" y="1187021"/>
            <a:ext cx="67545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cs typeface="Arial" panose="020B0604020202020204" pitchFamily="34" charset="0"/>
              </a:rPr>
              <a:t>Make Your </a:t>
            </a:r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88628115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9D5D6F02-4B06-4D98-AA96-B43E3D33B58F}"/>
              </a:ext>
            </a:extLst>
          </p:cNvPr>
          <p:cNvSpPr txBox="1"/>
          <p:nvPr/>
        </p:nvSpPr>
        <p:spPr>
          <a:xfrm>
            <a:off x="3175000" y="3530598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55278B2-900A-476F-B731-3B634253AFC9}"/>
              </a:ext>
            </a:extLst>
          </p:cNvPr>
          <p:cNvSpPr txBox="1"/>
          <p:nvPr/>
        </p:nvSpPr>
        <p:spPr>
          <a:xfrm>
            <a:off x="3242935" y="4238484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chemeClr val="bg1"/>
                </a:solidFill>
              </a:rPr>
              <a:t>01:00pm ~ 01:30pm</a:t>
            </a:r>
            <a:endParaRPr lang="ko-KR" altLang="en-US" sz="2000" dirty="0">
              <a:solidFill>
                <a:schemeClr val="bg1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E9E5060D-123B-4511-9DCC-01BAD600C934}"/>
              </a:ext>
            </a:extLst>
          </p:cNvPr>
          <p:cNvGrpSpPr/>
          <p:nvPr/>
        </p:nvGrpSpPr>
        <p:grpSpPr>
          <a:xfrm>
            <a:off x="5582308" y="2241462"/>
            <a:ext cx="1027384" cy="1170074"/>
            <a:chOff x="6830083" y="5571172"/>
            <a:chExt cx="342900" cy="390525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A9F4D028-E310-4AC0-A84D-91A0469F014F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5CEEE5B3-44E8-4C2A-AC08-865DED0BEB15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EDECEA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4" name="그래픽 1">
            <a:extLst>
              <a:ext uri="{FF2B5EF4-FFF2-40B4-BE49-F238E27FC236}">
                <a16:creationId xmlns:a16="http://schemas.microsoft.com/office/drawing/2014/main" id="{9F7B77F8-0343-44C2-83C7-EF7AE01038B3}"/>
              </a:ext>
            </a:extLst>
          </p:cNvPr>
          <p:cNvGrpSpPr/>
          <p:nvPr/>
        </p:nvGrpSpPr>
        <p:grpSpPr>
          <a:xfrm>
            <a:off x="452212" y="1200356"/>
            <a:ext cx="11063676" cy="5464403"/>
            <a:chOff x="1311073" y="1527797"/>
            <a:chExt cx="9551982" cy="4717770"/>
          </a:xfrm>
          <a:solidFill>
            <a:schemeClr val="bg1">
              <a:alpha val="50000"/>
            </a:schemeClr>
          </a:solidFill>
        </p:grpSpPr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2694EE66-48D9-4AE2-94DA-30F3A5CCB708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EA32DF44-E010-4A43-82A5-1F3DA21EAF12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AA679879-5C12-4810-865C-48F4EFA8F1F8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294E2069-E74C-4216-9F43-A09691F3298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48E06987-1472-43B4-BC2C-3CF0EB181513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7BFE808B-52A1-4829-A52B-8D844549C459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3BD0DC05-8A2D-45B9-A2E7-D875D7928344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A8217062-07FF-43B2-88A8-D3BAA8F57551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81AA54C6-F20F-41B8-8D03-CA1EE09B27D7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87C016C5-470C-4BFF-91C4-E72754A3F438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3FDD8A69-7BAE-47B4-854B-A58C2AF8C8A8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8B6C6AD2-D160-4364-BB5E-52770766DD7E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3F243FF4-543A-4895-B7E8-FD4A1F8B07A8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6B390570-8D5C-4AF4-B995-198381CB679C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E3D5A713-4BE2-43AD-9B1A-0320132CF248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BB25F016-F92D-4959-AF08-E0C3AC17D29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C29E3DCB-5A69-4F4B-9076-BC833CA0A623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D00F84F8-2A20-4618-88A2-EB6BB4F48DDB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0609282C-5B7C-4942-9CEB-2162713FD02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A53882E5-01A0-4CB1-9A84-5F3C9C8145BA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7972185D-E996-49CF-9741-EE840DD74980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488C1477-C90D-416B-BD39-A2B897D2FBFB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94ABB1D5-BC51-4923-97B6-FB8E13B2C9B2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6EDB8799-5A54-4858-90AE-FE1F224EE26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340A00E5-0FBD-44E3-88D1-895E2ED4CDA7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BAFEC930-0A93-4E94-BB3F-9FB7F32ACA8C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17BCACDC-374D-4FCC-AF16-0C04BCD8B47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631C1BD0-72E6-4788-B25F-CD6A538BFA0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D3F553BA-61DD-4C5E-802A-B8619D46ADC8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BEF323FD-59EF-4504-8B90-71A9DF07C48D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2854B9A1-EA7D-4B3B-A1B2-9AC5A82BFBFB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B9BE2185-EB06-42D6-AB68-BF164125ECA5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7124593D-50CC-4E78-97F9-CF7E5FA4E19E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2F03C15A-49E0-47FB-8980-5DD44065BFBA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4F6D1AE8-939E-42F3-9162-F3ED146B61AF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E9895A1-F22C-404E-8216-5C561208E3AD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E75406D3-2869-46A1-92C5-3586BACDE8BC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C0170E6-E334-403F-A113-9093922C58BD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E6D59075-8FEB-42ED-A88F-CA8155E01D64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CC2643A6-A6FA-4F08-A4E0-8F0CA4F56BFC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B6C7775C-5009-4C8C-BBC7-0F61E6081FE7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DFA984D-428C-432B-BB36-0B3BB11F3C20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5A20FA7B-6551-4AB5-BF3F-AB022DCF9C41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8A2E7211-D574-4431-9F5E-EEAE5EE359E2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8B15AF5F-5B3B-4461-9C3D-39E6C54725EC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4916A89E-D8EC-4689-9D7A-C2ACCB2EBFF9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3DA40740-044A-4EF6-87ED-F6653140A317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A659B154-C088-43D1-9D3A-9232EF58DF4A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22B9D2FC-C771-4E7A-9135-839F7CA9B2D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730791D-A9F7-4F06-B4ED-EBB0FF8F8C80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B8775F1C-18BC-4D7E-83DF-980404E5458A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00EB03F5-F9C5-4B52-A5F7-B4C940665651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5AA4F56D-7F16-4588-99D6-F8230D9CCBBD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259FEBBB-D487-4DCD-B221-BD9F406056F4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912AC045-DDC2-452D-A3E5-A78D72C0B667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5E4720C6-0DB1-461E-A6F6-A1022237E84E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2F198EDF-4143-44B4-AE22-C1099E379B90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E879E7AA-F291-4B9A-BA2D-6C820323C057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A5B5E6EB-23E5-4E31-B931-5AFED8AA299E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E7BD0D43-AFC3-4E9C-AF3F-5A112D826E8D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7C95F1C6-9DDF-4F4D-A8C8-3CF37C9251A3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432C93BA-3684-4477-AE0D-43157739626D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859A5359-4DD3-4FDA-92C1-C0D9CEF5B5BA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75CEB3AD-A8FB-4B55-A4E6-928029140AE0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2C76C110-3533-41A1-8C8F-31EE011D73B9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4D44755E-FD99-493C-BB31-C8F723FD167A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96A4A49F-FB92-4070-818C-35105EC44E77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F78C2C29-E949-4749-8C3C-1C24E8101969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BFB75D01-F705-4EBA-82A3-5FC07D91201E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B250D0F0-3627-4D53-9E5C-6F402A9B6F6D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ACD7EBFD-2EFC-4181-8D91-1A8C6CE620AC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C86DC91C-6D87-41BD-ACEF-940AA53BE5C5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B18DB4B8-8D07-4D04-ACDF-F6B02752B2F7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4549767A-A667-40EE-9889-ECB8203865DF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2CCA6AA-C65B-47E1-8F7B-7543919E6B5C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33CA9BD3-4413-4BAA-8FEB-D7DD8380E941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B8E1704A-E3AD-46B3-9D6C-1B17AE4F72B5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FC29ACC1-C265-42E1-9449-1369615B6906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301FBD30-AFB9-47CC-A2FF-C46BAF6A02E9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10C7EAC8-AEB1-4B11-881E-C5539E847949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15DF189E-555E-4711-B840-ED71DE382AD2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794659E7-166E-4492-85D1-CB17E9D8CFB7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58C0C444-61B8-461A-8A9B-CA58FCD9071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6214CC8B-1F44-442E-999C-EA55DB47922F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83205974-6C37-43AC-B1DF-6F30221BAA00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69604F59-840D-4400-AFC4-C3AF7253D3FD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4BE8D52F-91C8-451B-936C-C5FCC4AF4E0C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2D8E3BD8-28AE-4D20-8909-3AFB6A63D003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02B7DD0D-94C8-4FD0-B9E1-99434DBF1E32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DB7D7705-1536-4701-A0FD-9C4C39068010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F192E98F-CFF1-48A5-B6CB-6136754E8A2F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5783A4D6-B188-45B9-8B11-BA4F138A4A1A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1CACCB5A-BA27-4D6A-84C7-0871CDA53C40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6AF9AFE-58AF-4723-A823-9F52DC334376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65964526-5CF8-4335-B598-A563ED960821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AE853334-60AC-4279-B2A9-5EE5FEB842D7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0B4040F8-66FE-43F9-9502-B338ABD8A528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D766E9D-D477-46AB-8113-A775354CD69D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A863259A-8715-410F-95E3-491FEE18445B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778843C8-6E17-4D75-A74E-DE1B78A897AD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5FE385C6-CFD0-41FB-A4AA-03BE9753FE02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B65EA21-629F-402B-A0C1-AA4CB21D950A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B593498C-B9EE-4E1F-89D3-4CD0394F83F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ED841961-C2A6-4DE5-A0D1-37E2DF1A66D8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5F87E8BC-D02D-40A9-82C7-7106D08F2FA6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8DFF6D73-2DF5-4F55-973F-03FC4641DC5D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B77561E9-18D2-4E56-8FC4-A3F2F7A5D082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9F3F964-AC81-4338-B927-7FCC276C1C56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C870CC2F-D4BD-4E6D-9C06-3A4DD09A78B7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DCB2F26E-00BC-44FE-A7B9-70B8DB5FF9F9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B1537FD6-FA44-40C0-B308-C3AB23ECDEB8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BB16B4CA-1EE9-4C8A-8A93-607561502837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101F8907-12E7-48A3-82CD-25C547BEF3E4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320AE03A-27EE-4350-A4AF-9E24D7A10554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B29AF6FD-3F4E-4550-A598-C756DA1851AA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074B2CDB-1AF0-491A-BB72-4F6F45BF0E34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1D0FF8B5-C38D-4681-8A1A-345853C87BE3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E6683AC6-8695-49AC-9670-E18C8B8B7538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E32499EF-E74C-4F9D-8A69-A65817F755BA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8840A24F-E094-4F7B-AB20-E8AEE746669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367A6BE0-F00F-427E-A7D1-4B2765C573B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625B1217-96BE-4FB5-AEB7-6A6329A06D3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0AD0774B-7727-4593-9974-E9F9AA5F479D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99A5A9A5-83BD-423E-8DE7-483E99036DC6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A75792E-2E9D-4DE7-ABB6-646FF91BFD9A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27850ADA-E123-4A38-A6E1-FAA8666918A7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6B5D9BB0-B422-4F5B-A47E-F3837DCE539C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18EAEA50-70A2-400F-8897-FA919321BA91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13C0C2F4-8910-4F1A-A59E-93AC331FB24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E889A41C-294E-4ED4-89D3-5130A5183F5C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FD686367-8CF3-478C-8A1C-DD19C51315F5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302A49C8-C6CA-4AF8-B459-BE2BC4EA8ED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14E121AF-972A-4C2D-B3A9-13DE44BBFF58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416CF3C4-7EAC-489C-AC70-857608C8A037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B499B73D-32AE-4382-A9BB-D893B44C746D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5E5D5EAE-F14E-4AA4-9DF2-C408D344734B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BE4355A7-15B2-4804-BB95-07226EAF73D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EF12C55D-ED5E-4D41-A337-8CB0637DF018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EFD215EB-C20F-4FD4-A510-3327CDB6F36C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91DD8654-99DB-4E80-9F3F-DB8A932B6E1E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FD747EE5-BB60-4410-8D64-B4D03896C72E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5FC13395-EF37-4D87-9EA0-F3CBC70FC74F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86B39456-8732-403C-BCCF-3D4CD41F49A1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13AD1C1A-FE8A-4AF5-847E-C71A70FE19E8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8C2DCA9B-F972-499E-8946-0991F289B22F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6AD352EC-8A00-4848-8CAD-8C71E4A409F4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FA92FF73-C228-44F5-8C28-A3696BCFCFFE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37D694EE-A5B8-4B19-8629-B8FFC9869501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69B68AE7-37EF-4C17-803F-B4AB121E519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FC2D9167-019F-499E-B1C1-B735FD7BCBC1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901ABC53-C626-4CF0-BA38-4FEAFFF9F094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bg1"/>
            </a:solidFill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C2507787-4ACA-4F53-84B4-DCED6D202DB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7887A7C-EC43-49A7-BD2E-AD6F4E09BF83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A8C2A35E-5E0B-4F95-80BB-EF6634597EB6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56BFBFC1-5F0A-46BC-AC8A-E3E53E82DDDE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3E92024-340F-4789-A9DA-80BE86DDC5A3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E5C4DBB3-E7DA-43C3-8016-799BD6C7145D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D9C7415A-7BD1-49DD-B1AA-A788A465DD23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6E75D626-9CE1-4A04-BBFE-A35F6B4258B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37133C7C-7211-412C-B32E-53EE65DD808D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7E27D7D4-F483-4F9A-BE78-EBC316C4975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8E8660AB-4ADF-4E84-BBE6-EA7DB5EDA49E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D73EB287-557A-416F-A1F7-95581EAEC9F6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5960103-5D94-4CA9-B4E9-4088E5C2109F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4305DFC-55A4-488A-BCCA-2662E90BC540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1EBFA4E5-6945-44E5-AE87-0BEFDB82F0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9AD796A-85D5-45A2-A0CB-5D7FE5572E3F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89493DF-285B-47A8-804F-C2A0C6BDD2F4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AE2D7508-57CF-41BE-9CDA-BAE58C499140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700D118C-3B3F-4204-80E6-5DF5E0199110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7CF837E8-6888-4DC4-B9E7-EA94BEDFCD9D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8A92B2-BC5A-4A9D-8487-37B11F88354A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0DA926B-5793-47FE-AA42-181C0A05954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9FDE9FD2-EF57-45D2-81DC-0359D09DA612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72DC5F34-2804-4189-B327-174F0EF3C41F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825BF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1" name="자유형: 도형 360">
            <a:extLst>
              <a:ext uri="{FF2B5EF4-FFF2-40B4-BE49-F238E27FC236}">
                <a16:creationId xmlns:a16="http://schemas.microsoft.com/office/drawing/2014/main" id="{0A0E9EAC-3CC4-467D-ABE7-8FD239F98FC7}"/>
              </a:ext>
            </a:extLst>
          </p:cNvPr>
          <p:cNvSpPr/>
          <p:nvPr/>
        </p:nvSpPr>
        <p:spPr>
          <a:xfrm>
            <a:off x="2398727" y="2859288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8258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2" name="자유형: 도형 361">
            <a:extLst>
              <a:ext uri="{FF2B5EF4-FFF2-40B4-BE49-F238E27FC236}">
                <a16:creationId xmlns:a16="http://schemas.microsoft.com/office/drawing/2014/main" id="{5475FCEF-4CAA-4641-AFD0-E951ED8FE4D7}"/>
              </a:ext>
            </a:extLst>
          </p:cNvPr>
          <p:cNvSpPr/>
          <p:nvPr/>
        </p:nvSpPr>
        <p:spPr>
          <a:xfrm>
            <a:off x="9740089" y="502186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8258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3" name="자유형: 도형 362">
            <a:extLst>
              <a:ext uri="{FF2B5EF4-FFF2-40B4-BE49-F238E27FC236}">
                <a16:creationId xmlns:a16="http://schemas.microsoft.com/office/drawing/2014/main" id="{702D61BC-5BA9-4F4E-80CD-A919272D6C06}"/>
              </a:ext>
            </a:extLst>
          </p:cNvPr>
          <p:cNvSpPr/>
          <p:nvPr/>
        </p:nvSpPr>
        <p:spPr>
          <a:xfrm>
            <a:off x="5420838" y="2404095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82589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4" name="TextBox 363">
            <a:extLst>
              <a:ext uri="{FF2B5EF4-FFF2-40B4-BE49-F238E27FC236}">
                <a16:creationId xmlns:a16="http://schemas.microsoft.com/office/drawing/2014/main" id="{92719A1A-CCEC-4C72-A238-F3A487C75FC7}"/>
              </a:ext>
            </a:extLst>
          </p:cNvPr>
          <p:cNvSpPr txBox="1"/>
          <p:nvPr/>
        </p:nvSpPr>
        <p:spPr>
          <a:xfrm>
            <a:off x="1450602" y="442388"/>
            <a:ext cx="9290796" cy="523220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chemeClr val="bg1"/>
                </a:solidFill>
                <a:cs typeface="+mn-cs"/>
              </a:rPr>
              <a:t>World Map Slide</a:t>
            </a:r>
            <a:endParaRPr lang="ko-KR" altLang="en-US" b="0" dirty="0">
              <a:solidFill>
                <a:schemeClr val="bg1"/>
              </a:solidFill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7CB3F3EC-2F5D-4881-B6C4-AC73E64B495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07284" y="457200"/>
            <a:ext cx="3124556" cy="5943600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1AE906B5-BCCB-461E-A736-1287EDB27580}"/>
              </a:ext>
            </a:extLst>
          </p:cNvPr>
          <p:cNvSpPr txBox="1"/>
          <p:nvPr/>
        </p:nvSpPr>
        <p:spPr>
          <a:xfrm>
            <a:off x="5655921" y="2647935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chemeClr val="bg1"/>
                </a:solidFill>
              </a:rPr>
              <a:t>Mobile project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ACA99D55-8960-4A46-B657-00CF5EADDA5C}"/>
              </a:ext>
            </a:extLst>
          </p:cNvPr>
          <p:cNvSpPr txBox="1"/>
          <p:nvPr/>
        </p:nvSpPr>
        <p:spPr>
          <a:xfrm>
            <a:off x="5655921" y="3725153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5071B53B-0D7C-46B3-8A70-A90C730C0D5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D9D39279-64FE-4E0F-8755-3549B41B6B0A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57874" y="7257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8D7D080F-4430-48C8-BCF0-5878E33B0BC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8305" y="457200"/>
            <a:ext cx="4623711" cy="5943600"/>
          </a:xfrm>
          <a:prstGeom prst="rect">
            <a:avLst/>
          </a:prstGeom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6560C604-9F3B-4EFE-95D4-3319CDB7E2AB}"/>
              </a:ext>
            </a:extLst>
          </p:cNvPr>
          <p:cNvSpPr txBox="1"/>
          <p:nvPr/>
        </p:nvSpPr>
        <p:spPr>
          <a:xfrm>
            <a:off x="6096000" y="2709853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chemeClr val="bg1"/>
                </a:solidFill>
              </a:rPr>
              <a:t>Tablet project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19CE71B-998F-42C6-94FE-731FB348E865}"/>
              </a:ext>
            </a:extLst>
          </p:cNvPr>
          <p:cNvSpPr txBox="1"/>
          <p:nvPr/>
        </p:nvSpPr>
        <p:spPr>
          <a:xfrm>
            <a:off x="6096000" y="3787071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bg1"/>
                </a:solidFill>
              </a:rPr>
              <a:t>aliqua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>
                <a:solidFill>
                  <a:schemeClr val="bg1"/>
                </a:solidFill>
              </a:rPr>
              <a:t>Ut </a:t>
            </a:r>
            <a:r>
              <a:rPr lang="en-US" altLang="ko-KR" sz="1400" dirty="0" err="1">
                <a:solidFill>
                  <a:schemeClr val="bg1"/>
                </a:solidFill>
              </a:rPr>
              <a:t>enim</a:t>
            </a:r>
            <a:r>
              <a:rPr lang="en-US" altLang="ko-KR" sz="1400" dirty="0">
                <a:solidFill>
                  <a:schemeClr val="bg1"/>
                </a:solidFill>
              </a:rPr>
              <a:t> ad minim </a:t>
            </a:r>
            <a:r>
              <a:rPr lang="en-US" altLang="ko-KR" sz="1400" dirty="0" err="1">
                <a:solidFill>
                  <a:schemeClr val="bg1"/>
                </a:solidFill>
              </a:rPr>
              <a:t>veniam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quis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nostrud</a:t>
            </a:r>
            <a:r>
              <a:rPr lang="en-US" altLang="ko-KR" sz="1400" dirty="0">
                <a:solidFill>
                  <a:schemeClr val="bg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bg1"/>
                </a:solidFill>
              </a:rPr>
              <a:t>ullamco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laboris</a:t>
            </a:r>
            <a:r>
              <a:rPr lang="en-US" altLang="ko-KR" sz="1400" dirty="0">
                <a:solidFill>
                  <a:schemeClr val="bg1"/>
                </a:solidFill>
              </a:rPr>
              <a:t> nisi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aliquip</a:t>
            </a:r>
            <a:r>
              <a:rPr lang="en-US" altLang="ko-KR" sz="1400" dirty="0">
                <a:solidFill>
                  <a:schemeClr val="bg1"/>
                </a:solidFill>
              </a:rPr>
              <a:t> ex </a:t>
            </a:r>
            <a:r>
              <a:rPr lang="en-US" altLang="ko-KR" sz="1400" dirty="0" err="1">
                <a:solidFill>
                  <a:schemeClr val="bg1"/>
                </a:solidFill>
              </a:rPr>
              <a:t>ea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commodo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consequat</a:t>
            </a:r>
            <a:r>
              <a:rPr lang="en-US" altLang="ko-KR" sz="1400" dirty="0">
                <a:solidFill>
                  <a:schemeClr val="bg1"/>
                </a:solidFill>
              </a:rPr>
              <a:t>. Duis </a:t>
            </a:r>
            <a:r>
              <a:rPr lang="en-US" altLang="ko-KR" sz="1400" dirty="0" err="1">
                <a:solidFill>
                  <a:schemeClr val="bg1"/>
                </a:solidFill>
              </a:rPr>
              <a:t>aute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irure</a:t>
            </a:r>
            <a:r>
              <a:rPr lang="en-US" altLang="ko-KR" sz="1400" dirty="0">
                <a:solidFill>
                  <a:schemeClr val="bg1"/>
                </a:solidFill>
              </a:rPr>
              <a:t> dolor in </a:t>
            </a:r>
            <a:r>
              <a:rPr lang="en-US" altLang="ko-KR" sz="14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400" dirty="0">
                <a:solidFill>
                  <a:schemeClr val="bg1"/>
                </a:solidFill>
              </a:rPr>
              <a:t> in </a:t>
            </a:r>
            <a:r>
              <a:rPr lang="en-US" altLang="ko-KR" sz="1400" dirty="0" err="1">
                <a:solidFill>
                  <a:schemeClr val="bg1"/>
                </a:solidFill>
              </a:rPr>
              <a:t>voluptate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velit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esse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cillum</a:t>
            </a:r>
            <a:r>
              <a:rPr lang="en-US" altLang="ko-KR" sz="1400" dirty="0">
                <a:solidFill>
                  <a:schemeClr val="bg1"/>
                </a:solidFill>
              </a:rPr>
              <a:t> dolore </a:t>
            </a:r>
            <a:r>
              <a:rPr lang="en-US" altLang="ko-KR" sz="1400" dirty="0" err="1">
                <a:solidFill>
                  <a:schemeClr val="bg1"/>
                </a:solidFill>
              </a:rPr>
              <a:t>eu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fugiat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nulla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pariatur</a:t>
            </a:r>
            <a:r>
              <a:rPr lang="en-US" altLang="ko-KR" sz="14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400" dirty="0" err="1">
                <a:solidFill>
                  <a:schemeClr val="bg1"/>
                </a:solidFill>
              </a:rPr>
              <a:t>Excepteur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sint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occaecat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cupidatat</a:t>
            </a:r>
            <a:r>
              <a:rPr lang="en-US" altLang="ko-KR" sz="1400" dirty="0">
                <a:solidFill>
                  <a:schemeClr val="bg1"/>
                </a:solidFill>
              </a:rPr>
              <a:t> non </a:t>
            </a:r>
            <a:r>
              <a:rPr lang="en-US" altLang="ko-KR" sz="1400" dirty="0" err="1">
                <a:solidFill>
                  <a:schemeClr val="bg1"/>
                </a:solidFill>
              </a:rPr>
              <a:t>proident</a:t>
            </a:r>
            <a:r>
              <a:rPr lang="en-US" altLang="ko-KR" sz="14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C904FF27-B3D5-40F4-940C-5512C19954A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913315922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D95FB699-994B-49BE-B6FB-B3965DBC9B6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TextBox 4">
            <a:extLst>
              <a:ext uri="{FF2B5EF4-FFF2-40B4-BE49-F238E27FC236}">
                <a16:creationId xmlns:a16="http://schemas.microsoft.com/office/drawing/2014/main" id="{E883A876-CA0C-4FFA-9301-CB6996CD236A}"/>
              </a:ext>
            </a:extLst>
          </p:cNvPr>
          <p:cNvSpPr txBox="1"/>
          <p:nvPr/>
        </p:nvSpPr>
        <p:spPr>
          <a:xfrm>
            <a:off x="7559614" y="1325444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chemeClr val="bg1"/>
                </a:solidFill>
              </a:rPr>
              <a:t>Desktop project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7338E21-F229-43C2-A240-A63F1B777211}"/>
              </a:ext>
            </a:extLst>
          </p:cNvPr>
          <p:cNvSpPr txBox="1"/>
          <p:nvPr/>
        </p:nvSpPr>
        <p:spPr>
          <a:xfrm>
            <a:off x="7559615" y="2156441"/>
            <a:ext cx="371254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r>
              <a:rPr lang="en-US" altLang="ko-KR" sz="1200" dirty="0">
                <a:solidFill>
                  <a:schemeClr val="bg1"/>
                </a:solidFill>
              </a:rPr>
              <a:t>, sed do </a:t>
            </a:r>
            <a:r>
              <a:rPr lang="en-US" altLang="ko-KR" sz="1200" dirty="0" err="1">
                <a:solidFill>
                  <a:schemeClr val="bg1"/>
                </a:solidFill>
              </a:rPr>
              <a:t>eiusmod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tempor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incididunt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labore</a:t>
            </a:r>
            <a:r>
              <a:rPr lang="en-US" altLang="ko-KR" sz="1200" dirty="0">
                <a:solidFill>
                  <a:schemeClr val="bg1"/>
                </a:solidFill>
              </a:rPr>
              <a:t> et dolore magna </a:t>
            </a:r>
            <a:r>
              <a:rPr lang="en-US" altLang="ko-KR" sz="1200" dirty="0" err="1">
                <a:solidFill>
                  <a:schemeClr val="bg1"/>
                </a:solidFill>
              </a:rPr>
              <a:t>aliqua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>
                <a:solidFill>
                  <a:schemeClr val="bg1"/>
                </a:solidFill>
              </a:rPr>
              <a:t>Ut </a:t>
            </a:r>
            <a:r>
              <a:rPr lang="en-US" altLang="ko-KR" sz="1200" dirty="0" err="1">
                <a:solidFill>
                  <a:schemeClr val="bg1"/>
                </a:solidFill>
              </a:rPr>
              <a:t>enim</a:t>
            </a:r>
            <a:r>
              <a:rPr lang="en-US" altLang="ko-KR" sz="1200" dirty="0">
                <a:solidFill>
                  <a:schemeClr val="bg1"/>
                </a:solidFill>
              </a:rPr>
              <a:t> ad minim </a:t>
            </a:r>
            <a:r>
              <a:rPr lang="en-US" altLang="ko-KR" sz="1200" dirty="0" err="1">
                <a:solidFill>
                  <a:schemeClr val="bg1"/>
                </a:solidFill>
              </a:rPr>
              <a:t>veniam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quis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nostrud</a:t>
            </a:r>
            <a:r>
              <a:rPr lang="en-US" altLang="ko-KR" sz="1200" dirty="0">
                <a:solidFill>
                  <a:schemeClr val="bg1"/>
                </a:solidFill>
              </a:rPr>
              <a:t> exercitation </a:t>
            </a:r>
            <a:r>
              <a:rPr lang="en-US" altLang="ko-KR" sz="1200" dirty="0" err="1">
                <a:solidFill>
                  <a:schemeClr val="bg1"/>
                </a:solidFill>
              </a:rPr>
              <a:t>ullamco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laboris</a:t>
            </a:r>
            <a:r>
              <a:rPr lang="en-US" altLang="ko-KR" sz="1200" dirty="0">
                <a:solidFill>
                  <a:schemeClr val="bg1"/>
                </a:solidFill>
              </a:rPr>
              <a:t> nisi </a:t>
            </a:r>
            <a:r>
              <a:rPr lang="en-US" altLang="ko-KR" sz="1200" dirty="0" err="1">
                <a:solidFill>
                  <a:schemeClr val="bg1"/>
                </a:solidFill>
              </a:rPr>
              <a:t>ut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aliquip</a:t>
            </a:r>
            <a:r>
              <a:rPr lang="en-US" altLang="ko-KR" sz="1200" dirty="0">
                <a:solidFill>
                  <a:schemeClr val="bg1"/>
                </a:solidFill>
              </a:rPr>
              <a:t> ex </a:t>
            </a:r>
            <a:r>
              <a:rPr lang="en-US" altLang="ko-KR" sz="1200" dirty="0" err="1">
                <a:solidFill>
                  <a:schemeClr val="bg1"/>
                </a:solidFill>
              </a:rPr>
              <a:t>ea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commodo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consequat</a:t>
            </a:r>
            <a:r>
              <a:rPr lang="en-US" altLang="ko-KR" sz="1200" dirty="0">
                <a:solidFill>
                  <a:schemeClr val="bg1"/>
                </a:solidFill>
              </a:rPr>
              <a:t>. Duis </a:t>
            </a:r>
            <a:r>
              <a:rPr lang="en-US" altLang="ko-KR" sz="1200" dirty="0" err="1">
                <a:solidFill>
                  <a:schemeClr val="bg1"/>
                </a:solidFill>
              </a:rPr>
              <a:t>aute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irure</a:t>
            </a:r>
            <a:r>
              <a:rPr lang="en-US" altLang="ko-KR" sz="1200" dirty="0">
                <a:solidFill>
                  <a:schemeClr val="bg1"/>
                </a:solidFill>
              </a:rPr>
              <a:t> dolor in </a:t>
            </a:r>
            <a:r>
              <a:rPr lang="en-US" altLang="ko-KR" sz="1200" dirty="0" err="1">
                <a:solidFill>
                  <a:schemeClr val="bg1"/>
                </a:solidFill>
              </a:rPr>
              <a:t>reprehenderit</a:t>
            </a:r>
            <a:r>
              <a:rPr lang="en-US" altLang="ko-KR" sz="1200" dirty="0">
                <a:solidFill>
                  <a:schemeClr val="bg1"/>
                </a:solidFill>
              </a:rPr>
              <a:t> in </a:t>
            </a:r>
            <a:r>
              <a:rPr lang="en-US" altLang="ko-KR" sz="1200" dirty="0" err="1">
                <a:solidFill>
                  <a:schemeClr val="bg1"/>
                </a:solidFill>
              </a:rPr>
              <a:t>voluptate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velit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esse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cillum</a:t>
            </a:r>
            <a:r>
              <a:rPr lang="en-US" altLang="ko-KR" sz="1200" dirty="0">
                <a:solidFill>
                  <a:schemeClr val="bg1"/>
                </a:solidFill>
              </a:rPr>
              <a:t> dolore </a:t>
            </a:r>
            <a:r>
              <a:rPr lang="en-US" altLang="ko-KR" sz="1200" dirty="0" err="1">
                <a:solidFill>
                  <a:schemeClr val="bg1"/>
                </a:solidFill>
              </a:rPr>
              <a:t>eu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fugiat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nulla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pariatur</a:t>
            </a:r>
            <a:r>
              <a:rPr lang="en-US" altLang="ko-KR" sz="1200" dirty="0">
                <a:solidFill>
                  <a:schemeClr val="bg1"/>
                </a:solidFill>
              </a:rPr>
              <a:t>. </a:t>
            </a:r>
          </a:p>
          <a:p>
            <a:r>
              <a:rPr lang="en-US" altLang="ko-KR" sz="1200" dirty="0" err="1">
                <a:solidFill>
                  <a:schemeClr val="bg1"/>
                </a:solidFill>
              </a:rPr>
              <a:t>Excepteur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sint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occaecat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cupidatat</a:t>
            </a:r>
            <a:r>
              <a:rPr lang="en-US" altLang="ko-KR" sz="1200" dirty="0">
                <a:solidFill>
                  <a:schemeClr val="bg1"/>
                </a:solidFill>
              </a:rPr>
              <a:t> non </a:t>
            </a:r>
            <a:r>
              <a:rPr lang="en-US" altLang="ko-KR" sz="1200" dirty="0" err="1">
                <a:solidFill>
                  <a:schemeClr val="bg1"/>
                </a:solidFill>
              </a:rPr>
              <a:t>proident</a:t>
            </a:r>
            <a:r>
              <a:rPr lang="en-US" altLang="ko-KR" sz="12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9CE5F35-3340-420E-8DFD-B1CA6198BBB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29278272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TextBox 509">
            <a:extLst>
              <a:ext uri="{FF2B5EF4-FFF2-40B4-BE49-F238E27FC236}">
                <a16:creationId xmlns:a16="http://schemas.microsoft.com/office/drawing/2014/main" id="{68698017-1A44-4975-A3E1-6CC69A85474A}"/>
              </a:ext>
            </a:extLst>
          </p:cNvPr>
          <p:cNvSpPr txBox="1"/>
          <p:nvPr/>
        </p:nvSpPr>
        <p:spPr>
          <a:xfrm>
            <a:off x="8978001" y="3847111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833A3047-DEE2-40F0-906B-07C00C6203AD}"/>
              </a:ext>
            </a:extLst>
          </p:cNvPr>
          <p:cNvSpPr txBox="1"/>
          <p:nvPr/>
        </p:nvSpPr>
        <p:spPr>
          <a:xfrm>
            <a:off x="9037297" y="443108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08" name="그래픽 507">
            <a:extLst>
              <a:ext uri="{FF2B5EF4-FFF2-40B4-BE49-F238E27FC236}">
                <a16:creationId xmlns:a16="http://schemas.microsoft.com/office/drawing/2014/main" id="{0F73D6EA-801D-44C3-91E0-A1A3F4B3650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B225AB6-2CF7-47FA-9573-33DF6743689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9D6D052E-0006-46BB-B9A0-5C4CD8539502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0E89CB7D-2E91-4DE8-8E66-0CC1BD75E447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D132B992-7FCF-4BBB-8841-E03D7D570CC0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F95527C3-A748-454E-9DD4-C15C72ED3D7E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24B9EFC6-A82B-4DBC-BFBF-5028F4523F06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A5D94E8B-9E75-48A6-8802-DF72404DCDF7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E45AFE43-E127-4461-9385-E9D3FF1960C2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E33119E1-306C-4B46-BD47-DEA392C7BCE0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99795E22-F02F-4EE7-BDAD-6270DE0596A4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290DCA6B-E190-4BB0-ABED-32168893B809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E88723D6-5638-44F5-B605-945FF1FEBF22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24281261-1D88-4C22-995D-32BC9357B59E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E7B863DE-9F18-49AE-8C9F-17E7F7920574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3D325FD2-ADC7-4E44-99A3-70F6DE90DDD4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D0A1DC4D-1CB0-4C72-9AC7-35497FB7C575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ED4961E8-1786-49D1-AF92-A0887BE6761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DFFD769-987C-49FC-8092-427C51D48BF4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0DDD1918-B7AC-42F7-B5CD-D9C8AD59A780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C676A012-EE52-4A14-AE23-00D35720327A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7FD88DA7-F389-481A-8AED-62BC1BD32520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A0EC5FE3-8A33-4D06-BC90-B200410770F9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BE590A4B-B743-40CA-A3EA-F3A24F54BE02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5F9E12FD-B2E7-4921-9F20-43937BACB435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BA41A2E3-1492-4B14-9AC7-0E6CB77847A0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F458A998-D488-43AF-BF55-2641F762883F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3180BF4-43C8-45E9-9041-59D519DB1377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DC3893CB-38FC-4A88-9BD8-758B6AED67F7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1C4A5D9-8092-4FD3-B7C2-5458182F6971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D201A47C-6E8B-445A-9F2A-FB4AC206A8EC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40A34C2-292B-4C43-B2E3-8449DB5C685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82CDBB0E-0853-4EB0-925D-F5FAB4807A0D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BD99E5E2-1024-46CF-8BB7-7712D7F144A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10CC063-914A-41FD-B9DB-BE138173B74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018F438-4789-4DEB-8E52-5AACDFB00599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2E5DEFA8-C5F4-49D0-A482-16D759148DB0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65C3154B-76E3-42EF-B1C4-0DBE0B968F4A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373ED216-A72B-454C-8F27-1A37A0A4C6FB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461587E-79FB-4F8F-BF22-21F9E1459335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8102FF39-E122-4546-9C72-B8AAE3530AA0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9FE0807C-3312-49C7-BCDA-7E9C2EA19DD9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C3AA1EE9-8E22-4A98-B9B8-27581B050AAC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CC6EE7E3-6618-4F16-8853-530F010B4D94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E74D498-B98E-4650-B56D-6CE94AEAEFF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C718E329-F4B7-4EB8-A49D-93EFF1B1B9C9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99CEFC1-4B17-4AE2-8469-CE3CEC882FA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B7F9850-2A16-43C6-B462-94C34C9EDFF0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7E10EDD6-AC03-4804-AF9C-DAB3F56AF2BF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37164628-36C5-464C-B3F4-90AC07C8AACD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368A2757-AE37-48FC-807F-EEE8855A2380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1FCB465E-814B-453C-8420-C972C39CC3D4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0C5E46D7-6288-4D92-B5B0-808DF8BD101D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11088BAC-2AD2-4C1A-8A9D-95B884594417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54E5878A-A3F6-4898-9045-99AF2B2C6E6D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DB4F005A-5832-4A50-8475-455016F509B9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7C0115FB-FC04-42ED-8991-AA890AAAF150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11964F97-B07F-4A36-AD55-96C9975793FF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BDB014E-51DF-463C-8EB4-B2727E57DA7C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F45A502F-8C32-4946-BA16-274CD164EB0F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CEA40A80-3901-4171-9689-BB95BBB83CE1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9D65DDC9-DFF9-4236-97EE-B7290CEFD8CF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B8D6D062-E75E-4669-8A73-17174D746917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46AA87E-F2E2-4805-9063-27D61C980573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EB2AC1CE-3C13-4971-8F85-2534BE630AA6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7BDB4261-5559-4A79-B2EB-39EB0D0E617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341D75E5-70D0-4B00-A5E6-D46A74781941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23189A3-5FEE-486D-B962-A4FBC0DC91A8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513F21C8-B8F2-4919-9D23-7AB7420E071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15515A31-6282-400D-BE15-8B3BD1C5C7E5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D74F42A8-3426-4AE1-B75A-4888B798183F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98947DFF-8AC7-480A-A98C-26EA918D7EB0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618D8C7B-96B0-418E-B568-1CD0FAC1285D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63B63320-A1B2-42ED-BB79-101AFA889C1A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8630E224-704B-48EA-80A4-6AA781FEEC69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BFF25F3E-6B41-4489-AE23-B38410A00ECB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642471C7-2372-4D31-9BC1-93E5A8B9DDE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A493F647-DE58-4C23-A5C2-E48E7255C5E6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D6E9CE7E-6A1D-492A-A244-AC9BA73F2C1E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5D9EDF69-CF5D-422B-8135-056D064E5777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5B85A44F-4DE4-4B0E-8932-D26DA0AFCFC4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DCB64A85-9A15-42AF-B763-33C2DD166D6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9D589C-FAFE-4BA9-BCEF-93B0B38D78DA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080DC104-5738-46A5-9E6E-6C399CD1E3EB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B1BD1403-9AC9-40FF-83D7-C93DECF8B4CC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39B2E376-AA5E-45D3-9191-48E269FABEA3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9B6DFFB8-AB52-40ED-AB5E-F42A520FCD57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0045C101-571B-4FF0-B0F5-CF8891C4D89F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FA48CAF5-C045-4195-93CA-DB1D3516EAE6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8F0D6FFF-4EE3-49BF-BC36-32CDC2CE14DB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8F2F0F6C-B337-485B-BE55-700AC914026A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17FCC40-51F3-4853-92DE-D164C2106976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27278169-2580-4F67-872E-22250BBB773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D79F5885-0FD4-4A06-909E-E0983556EDAE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BD3F0CDB-2324-4C12-AB5C-FA3B8CAA77ED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7453CE1F-BCEE-452C-8692-37F60A92D5FB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C4553AB3-8058-4F7B-9430-515EC756F088}"/>
              </a:ext>
            </a:extLst>
          </p:cNvPr>
          <p:cNvSpPr txBox="1"/>
          <p:nvPr/>
        </p:nvSpPr>
        <p:spPr>
          <a:xfrm>
            <a:off x="8978001" y="3847111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E5466F58-E752-4C24-A64C-52479896C042}"/>
              </a:ext>
            </a:extLst>
          </p:cNvPr>
          <p:cNvSpPr txBox="1"/>
          <p:nvPr/>
        </p:nvSpPr>
        <p:spPr>
          <a:xfrm>
            <a:off x="9037297" y="443108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AE4AD7A0-8033-44D6-87E1-682F86A4961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964450BB-52DD-4F07-9F81-B677198ECD2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9B1781A3-D9D5-49D6-BA69-003FBDFD178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8A2013CF-AE7B-45B7-9916-EDEFEABBDA1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6A83BE1A-38DF-461E-938D-DF9351B755D8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6F284389-4EA8-4A9C-B219-693EA6A08D3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97D68C69-F640-4E1C-A416-E0E582D18FD1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78B7639-D935-4F67-B0B9-30BD809B3ED8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11234C6B-0D45-42E4-9EE3-9F3CB9186A11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F1D39825-3807-47F6-8B35-1BD1EEEC1DF1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90B1AEAF-4333-495C-81E9-207C7CE32E9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1A90F5FC-D1D6-4A37-B839-B1A71C1BFE48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CD304F2B-6CBF-40B3-8F9F-3619C35E4FD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22B1F9E8-DC6D-4149-B287-A2D327C9391B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B3BA8F21-2F27-4A45-B397-A04217E2BFF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6AA4B9C5-C52A-4C76-BD84-340016B16D5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DF1F5B5B-CB2B-46EE-8137-90A6D217C387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5663393A-E7EA-40BB-8357-AA8CD5B1E0C0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6290DB18-0E62-417C-8E7D-94CCDC22DD5C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B43DCBE1-1E63-4D42-A245-45B6DB93BFC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5EBBB982-BC58-4E48-B572-CD9FA5F34798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74F7A810-DF96-4B4F-ABC0-7EFF51B0877C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692C27AB-222D-4888-9A0D-88635C3B0C9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90CBD626-2209-40B0-A517-D081D3467273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24A58C8A-46D6-4764-A512-885B758F0F38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B10A74A9-FB48-476E-B5AA-6B91D6A585B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73B7C68D-C9C4-4ADB-A81F-7D4A2ADEB29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C6A79BF8-51F5-4ACC-A505-07349B266D2B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2735C68F-6F96-43E4-808E-3E0884214ECE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34DC6152-C497-4C2F-8C32-7613DEC0EBF1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DDC970B3-CC41-4807-89F7-57FB0EF8BE73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7ED1352E-EE02-4948-B33C-FDC1BBEE10CE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FF680C4A-09B4-46FB-BFA5-DF5A04789579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1003761D-4C8F-456D-8BC7-6E744939D19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D2CE0C5F-49C9-459E-A37D-1CD20DF4449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9A28C51B-CD88-4D77-9F0F-36EB23D6E741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52B497D0-5D54-40FD-8E87-D7C5F93720E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792BFC6D-8F84-4C7E-BC43-3BD44D763872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89F3F415-C664-437B-BE20-D952DCA28716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C9AFBF89-B960-4DC6-AA9F-20D5A68474C1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0DE50E6C-86FE-4A44-BE4F-63F4F41C09A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1C828041-95A9-4074-A927-EF846C47AE76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1655FD5F-6803-4CA7-A9CC-743ED9E62FDC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EA4D68B7-E225-452B-8879-5EEBB57604ED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87B44369-5834-47C6-A55B-16E84788AC87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CF5D479D-D8FA-468D-BE5F-DF19805085C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703481E9-C7ED-4891-989B-B7EEE25B33F7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CD7C22D6-0A74-4CFD-9924-110E9C9CD145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AD8DCF61-9E81-486B-96E0-82D6719E4A68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7B6C0B85-3343-4FED-946A-5053E6CA75E8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59EBE471-4957-45BC-ABC1-81DC26430C77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FA795D3A-001E-4841-A175-CF0C6D7102EC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0ABCD168-34A3-41AD-A126-8CFF0AEF3CEF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9F991CB-D75F-45FE-B531-1BBD0206B823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FD5CF3F8-B00C-4DFA-91AB-F300398DE63F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C807ECC7-D24C-4007-90E8-F183B8E85831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E7D286A-22A9-4F54-BBF6-D587824EB82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062AC148-FA6E-45DD-9456-D7F6460E448E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EA9A0611-F080-4D98-AC2A-AFE5904E374C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413C56C6-B6DA-49CB-8FB9-BB7AEA68423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18430677-703D-4262-9A46-E2B617E290E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C0B1A608-F130-4521-8CF1-BBDB80F630AC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C3F21E4-C6D9-4C12-A3D5-2AB1CD3058E7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2B2347A-CBE4-4EE4-A8F5-4873EB9DD538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05450027-0C13-4C66-9A96-43046E0C56BC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548F6EDD-72E8-4F93-A3E5-37F03A6FD5A0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89406D04-43C0-43D2-A291-6A287B9DACAE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1F5A0311-73C8-416C-AE5A-D68A9532E4DB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E4067E85-C4DC-4E81-BA26-833132975EC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3F128C4-4D7D-4AB2-9C27-71B01810AE89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057716BD-051D-4F39-AFD9-BF76DAA4FA5C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141600C5-9141-449D-9AE4-AB56B2236408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669F987A-2223-4FB1-A66E-F46500BB6F7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4A744D2-8CD8-4750-ABB5-3AD4AD08F6C3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7C16D309-A70A-4595-8C36-E1DAA92D0D7D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05B0A789-2A52-43B9-93A1-3E0F477009A6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19061CF6-D0E8-417C-9046-0730FA9E842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02F9ED6C-FB33-4397-8489-03414389D218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62C452F7-41A6-43D0-A3FA-24C43EB60CC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93B27C3-FD49-4BC5-BC2A-D14788911F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857F8EDE-3FA1-4EBF-A30F-A761F8377EF6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059F5902-C63E-47C4-B955-291E598742B1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4371B489-160A-4B83-B535-A293D81782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B93BE465-3632-487A-86A7-C4C702AF9FDA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28F069FC-6530-41BC-98E7-CC0E4B0D639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9EA10323-1836-40DD-9EEA-662D89A55D4C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E38CA33-23B3-4BD9-81E5-4EC06680DDEF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27BFE45A-8D46-4410-8A52-46468607116F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44301288-EB2C-43DB-B718-044CC506C619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506596D4-B1A9-441D-A173-F7BB6412FEC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FE31ADF6-302E-4B47-9FBC-2EAE99691D64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49EBEB2-B37A-4492-A502-994377F9E044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D0CBCED0-AD2B-4EBD-BEFF-2565B673421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D00606A7-9C31-42E9-B963-AA84AFC14771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2D1F06AD-10CE-4015-8BB6-8A7086163DA3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3060785D-EBBF-405D-BFC9-449150C6C45A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551B053D-A04C-4903-83F7-CE517208883A}"/>
              </a:ext>
            </a:extLst>
          </p:cNvPr>
          <p:cNvSpPr txBox="1"/>
          <p:nvPr/>
        </p:nvSpPr>
        <p:spPr>
          <a:xfrm>
            <a:off x="3352765" y="2828836"/>
            <a:ext cx="5486470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>
                <a:solidFill>
                  <a:schemeClr val="bg1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0E0A4019-AB17-47F6-862F-23DCD3D5A950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567345552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3912E044-E6AE-4A49-80C7-D7DEDB99BF3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2A225CEB-C3F4-4973-B271-7AE068510AF9}"/>
              </a:ext>
            </a:extLst>
          </p:cNvPr>
          <p:cNvSpPr/>
          <p:nvPr/>
        </p:nvSpPr>
        <p:spPr>
          <a:xfrm>
            <a:off x="4048196" y="2722272"/>
            <a:ext cx="1539204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CDA6A09C-DEE7-4FED-A3F6-1361AEBE1888}"/>
              </a:ext>
            </a:extLst>
          </p:cNvPr>
          <p:cNvSpPr/>
          <p:nvPr/>
        </p:nvSpPr>
        <p:spPr>
          <a:xfrm>
            <a:off x="4858119" y="3570863"/>
            <a:ext cx="257794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83B7EC69-0F38-4407-AA83-8AC3E183CD78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CA8BC003-2948-4639-9531-63E20FB1DFA7}"/>
              </a:ext>
            </a:extLst>
          </p:cNvPr>
          <p:cNvSpPr/>
          <p:nvPr/>
        </p:nvSpPr>
        <p:spPr>
          <a:xfrm>
            <a:off x="4048196" y="2722272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48EBBE99-182A-4609-A3EC-770414D4B801}"/>
              </a:ext>
            </a:extLst>
          </p:cNvPr>
          <p:cNvSpPr/>
          <p:nvPr/>
        </p:nvSpPr>
        <p:spPr>
          <a:xfrm>
            <a:off x="3596556" y="3570863"/>
            <a:ext cx="510107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noFill/>
        <a:ln>
          <a:solidFill>
            <a:schemeClr val="bg1"/>
          </a:solidFill>
        </a:ln>
      </a:spPr>
      <a:bodyPr rtlCol="0" anchor="ctr"/>
      <a:lstStyle>
        <a:defPPr algn="ctr">
          <a:defRPr sz="2400" dirty="0">
            <a:solidFill>
              <a:schemeClr val="bg1"/>
            </a:solidFill>
            <a:cs typeface="Arial" panose="020B0604020202020204" pitchFamily="34" charset="0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>
          <a:solidFill>
            <a:srgbClr val="0E142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2901</TotalTime>
  <Words>1437</Words>
  <Application>Microsoft Office PowerPoint</Application>
  <PresentationFormat>와이드스크린</PresentationFormat>
  <Paragraphs>207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 Unicode MS</vt:lpstr>
      <vt:lpstr>Poppins Light</vt:lpstr>
      <vt:lpstr>Arial</vt:lpstr>
      <vt:lpstr>Poppins Black</vt:lpstr>
      <vt:lpstr>맑은 고딕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276</cp:revision>
  <dcterms:created xsi:type="dcterms:W3CDTF">2019-04-06T05:20:47Z</dcterms:created>
  <dcterms:modified xsi:type="dcterms:W3CDTF">2022-06-14T07:24:04Z</dcterms:modified>
</cp:coreProperties>
</file>