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6" r:id="rId14"/>
    <p:sldId id="273" r:id="rId15"/>
    <p:sldId id="274" r:id="rId16"/>
    <p:sldId id="269" r:id="rId17"/>
    <p:sldId id="270" r:id="rId18"/>
    <p:sldId id="271" r:id="rId19"/>
    <p:sldId id="272" r:id="rId20"/>
    <p:sldId id="275" r:id="rId21"/>
    <p:sldId id="276" r:id="rId22"/>
    <p:sldId id="277" r:id="rId23"/>
    <p:sldId id="278" r:id="rId24"/>
    <p:sldId id="279" r:id="rId25"/>
    <p:sldId id="281" r:id="rId26"/>
    <p:sldId id="282" r:id="rId27"/>
    <p:sldId id="280" r:id="rId28"/>
    <p:sldId id="283" r:id="rId29"/>
    <p:sldId id="284" r:id="rId30"/>
    <p:sldId id="285" r:id="rId31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3322"/>
    <p:restoredTop sz="94009"/>
  </p:normalViewPr>
  <p:slideViewPr>
    <p:cSldViewPr snapToGrid="0" snapToObjects="1">
      <p:cViewPr>
        <p:scale>
          <a:sx n="30" d="100"/>
          <a:sy n="30" d="100"/>
        </p:scale>
        <p:origin x="408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E0-8840-9F8C-B1DAEC9B4F2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4E0-8840-9F8C-B1DAEC9B4F2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E0-8840-9F8C-B1DAEC9B4F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01085000"/>
        <c:axId val="901088136"/>
      </c:barChart>
      <c:catAx>
        <c:axId val="901085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pPr>
            <a:endParaRPr lang="en-US"/>
          </a:p>
        </c:txPr>
        <c:crossAx val="901088136"/>
        <c:crosses val="autoZero"/>
        <c:auto val="1"/>
        <c:lblAlgn val="ctr"/>
        <c:lblOffset val="100"/>
        <c:noMultiLvlLbl val="0"/>
      </c:catAx>
      <c:valAx>
        <c:axId val="901088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pPr>
            <a:endParaRPr lang="en-US"/>
          </a:p>
        </c:txPr>
        <c:crossAx val="901085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oppins" pitchFamily="2" charset="77"/>
              <a:ea typeface="+mn-ea"/>
              <a:cs typeface="Poppins" pitchFamily="2" charset="77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Poppins" pitchFamily="2" charset="77"/>
          <a:cs typeface="Poppins" pitchFamily="2" charset="77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80-DE41-9034-8CA8320AB0A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B80-DE41-9034-8CA8320AB0A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B80-DE41-9034-8CA8320AB0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01085000"/>
        <c:axId val="901088136"/>
      </c:barChart>
      <c:catAx>
        <c:axId val="901085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pPr>
            <a:endParaRPr lang="en-US"/>
          </a:p>
        </c:txPr>
        <c:crossAx val="901088136"/>
        <c:crosses val="autoZero"/>
        <c:auto val="1"/>
        <c:lblAlgn val="ctr"/>
        <c:lblOffset val="100"/>
        <c:noMultiLvlLbl val="0"/>
      </c:catAx>
      <c:valAx>
        <c:axId val="901088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pPr>
            <a:endParaRPr lang="en-US"/>
          </a:p>
        </c:txPr>
        <c:crossAx val="901085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oppins" pitchFamily="2" charset="77"/>
              <a:ea typeface="+mn-ea"/>
              <a:cs typeface="Poppins" pitchFamily="2" charset="77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Poppins" pitchFamily="2" charset="77"/>
          <a:cs typeface="Poppins" pitchFamily="2" charset="77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FE-F545-8C8D-C610A93EF1F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DFE-F545-8C8D-C610A93EF1F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DFE-F545-8C8D-C610A93EF1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01085000"/>
        <c:axId val="901088136"/>
      </c:barChart>
      <c:catAx>
        <c:axId val="901085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pPr>
            <a:endParaRPr lang="en-US"/>
          </a:p>
        </c:txPr>
        <c:crossAx val="901088136"/>
        <c:crosses val="autoZero"/>
        <c:auto val="1"/>
        <c:lblAlgn val="ctr"/>
        <c:lblOffset val="100"/>
        <c:noMultiLvlLbl val="0"/>
      </c:catAx>
      <c:valAx>
        <c:axId val="901088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pPr>
            <a:endParaRPr lang="en-US"/>
          </a:p>
        </c:txPr>
        <c:crossAx val="901085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oppins" pitchFamily="2" charset="77"/>
              <a:ea typeface="+mn-ea"/>
              <a:cs typeface="Poppins" pitchFamily="2" charset="77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Poppins" pitchFamily="2" charset="77"/>
          <a:cs typeface="Poppins" pitchFamily="2" charset="77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D8D92D-D9DD-6646-A306-C159E81634D8}" type="datetimeFigureOut">
              <a:rPr lang="en-US" smtClean="0"/>
              <a:t>1/25/21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7D1D4A-52CB-B64F-8A45-933FBF5C6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980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354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709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3063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7417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1771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6126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0480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4834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D1D4A-52CB-B64F-8A45-933FBF5C69D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011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7D52055-D6E8-5C42-8FAD-19FCC153AF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8372" y="1532965"/>
            <a:ext cx="21165671" cy="12183036"/>
          </a:xfrm>
          <a:custGeom>
            <a:avLst/>
            <a:gdLst>
              <a:gd name="connsiteX0" fmla="*/ 0 w 21165671"/>
              <a:gd name="connsiteY0" fmla="*/ 0 h 12183036"/>
              <a:gd name="connsiteX1" fmla="*/ 21165671 w 21165671"/>
              <a:gd name="connsiteY1" fmla="*/ 0 h 12183036"/>
              <a:gd name="connsiteX2" fmla="*/ 21165671 w 21165671"/>
              <a:gd name="connsiteY2" fmla="*/ 12183036 h 12183036"/>
              <a:gd name="connsiteX3" fmla="*/ 0 w 21165671"/>
              <a:gd name="connsiteY3" fmla="*/ 12183036 h 12183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65671" h="12183036">
                <a:moveTo>
                  <a:pt x="0" y="0"/>
                </a:moveTo>
                <a:lnTo>
                  <a:pt x="21165671" y="0"/>
                </a:lnTo>
                <a:lnTo>
                  <a:pt x="21165671" y="12183036"/>
                </a:lnTo>
                <a:lnTo>
                  <a:pt x="0" y="1218303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395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022D71-EEEE-5A47-89DC-05FD7AAB09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8372" y="1532965"/>
            <a:ext cx="21165671" cy="12183036"/>
          </a:xfrm>
          <a:custGeom>
            <a:avLst/>
            <a:gdLst>
              <a:gd name="connsiteX0" fmla="*/ 0 w 21165671"/>
              <a:gd name="connsiteY0" fmla="*/ 0 h 12183036"/>
              <a:gd name="connsiteX1" fmla="*/ 21165671 w 21165671"/>
              <a:gd name="connsiteY1" fmla="*/ 0 h 12183036"/>
              <a:gd name="connsiteX2" fmla="*/ 21165671 w 21165671"/>
              <a:gd name="connsiteY2" fmla="*/ 12183036 h 12183036"/>
              <a:gd name="connsiteX3" fmla="*/ 0 w 21165671"/>
              <a:gd name="connsiteY3" fmla="*/ 12183036 h 12183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65671" h="12183036">
                <a:moveTo>
                  <a:pt x="0" y="0"/>
                </a:moveTo>
                <a:lnTo>
                  <a:pt x="21165671" y="0"/>
                </a:lnTo>
                <a:lnTo>
                  <a:pt x="21165671" y="12183036"/>
                </a:lnTo>
                <a:lnTo>
                  <a:pt x="0" y="1218303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421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B762770-DE9E-9144-90EC-3E87834BA4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63200" y="1473200"/>
            <a:ext cx="11855436" cy="10769600"/>
          </a:xfrm>
          <a:custGeom>
            <a:avLst/>
            <a:gdLst>
              <a:gd name="connsiteX0" fmla="*/ 0 w 11855436"/>
              <a:gd name="connsiteY0" fmla="*/ 0 h 10769600"/>
              <a:gd name="connsiteX1" fmla="*/ 11855436 w 11855436"/>
              <a:gd name="connsiteY1" fmla="*/ 0 h 10769600"/>
              <a:gd name="connsiteX2" fmla="*/ 11855436 w 11855436"/>
              <a:gd name="connsiteY2" fmla="*/ 10769600 h 10769600"/>
              <a:gd name="connsiteX3" fmla="*/ 0 w 11855436"/>
              <a:gd name="connsiteY3" fmla="*/ 10769600 h 1076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55436" h="10769600">
                <a:moveTo>
                  <a:pt x="0" y="0"/>
                </a:moveTo>
                <a:lnTo>
                  <a:pt x="11855436" y="0"/>
                </a:lnTo>
                <a:lnTo>
                  <a:pt x="11855436" y="10769600"/>
                </a:lnTo>
                <a:lnTo>
                  <a:pt x="0" y="107696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786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4D62F0D-55DD-E740-ACA1-751E592CA5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31603" y="1839695"/>
            <a:ext cx="10159604" cy="10036610"/>
          </a:xfrm>
          <a:custGeom>
            <a:avLst/>
            <a:gdLst>
              <a:gd name="connsiteX0" fmla="*/ 0 w 10159604"/>
              <a:gd name="connsiteY0" fmla="*/ 0 h 10036610"/>
              <a:gd name="connsiteX1" fmla="*/ 10159604 w 10159604"/>
              <a:gd name="connsiteY1" fmla="*/ 0 h 10036610"/>
              <a:gd name="connsiteX2" fmla="*/ 10159604 w 10159604"/>
              <a:gd name="connsiteY2" fmla="*/ 10036610 h 10036610"/>
              <a:gd name="connsiteX3" fmla="*/ 0 w 10159604"/>
              <a:gd name="connsiteY3" fmla="*/ 10036610 h 10036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59604" h="10036610">
                <a:moveTo>
                  <a:pt x="0" y="0"/>
                </a:moveTo>
                <a:lnTo>
                  <a:pt x="10159604" y="0"/>
                </a:lnTo>
                <a:lnTo>
                  <a:pt x="10159604" y="10036610"/>
                </a:lnTo>
                <a:lnTo>
                  <a:pt x="0" y="1003661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6337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699BE59-0313-F246-9B4D-EC95788BBB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95225" y="3345504"/>
            <a:ext cx="5631410" cy="7024993"/>
          </a:xfrm>
          <a:custGeom>
            <a:avLst/>
            <a:gdLst>
              <a:gd name="connsiteX0" fmla="*/ 0 w 5631410"/>
              <a:gd name="connsiteY0" fmla="*/ 0 h 7024993"/>
              <a:gd name="connsiteX1" fmla="*/ 5631410 w 5631410"/>
              <a:gd name="connsiteY1" fmla="*/ 0 h 7024993"/>
              <a:gd name="connsiteX2" fmla="*/ 5631410 w 5631410"/>
              <a:gd name="connsiteY2" fmla="*/ 7024993 h 7024993"/>
              <a:gd name="connsiteX3" fmla="*/ 0 w 5631410"/>
              <a:gd name="connsiteY3" fmla="*/ 7024993 h 7024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31410" h="7024993">
                <a:moveTo>
                  <a:pt x="0" y="0"/>
                </a:moveTo>
                <a:lnTo>
                  <a:pt x="5631410" y="0"/>
                </a:lnTo>
                <a:lnTo>
                  <a:pt x="5631410" y="7024993"/>
                </a:lnTo>
                <a:lnTo>
                  <a:pt x="0" y="702499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5389DCD-FD4F-384C-833E-4BA3B4CA3DC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352992" y="1906157"/>
            <a:ext cx="5734297" cy="9903686"/>
          </a:xfrm>
          <a:custGeom>
            <a:avLst/>
            <a:gdLst>
              <a:gd name="connsiteX0" fmla="*/ 0 w 5734297"/>
              <a:gd name="connsiteY0" fmla="*/ 0 h 9903686"/>
              <a:gd name="connsiteX1" fmla="*/ 5734297 w 5734297"/>
              <a:gd name="connsiteY1" fmla="*/ 0 h 9903686"/>
              <a:gd name="connsiteX2" fmla="*/ 5734297 w 5734297"/>
              <a:gd name="connsiteY2" fmla="*/ 9903686 h 9903686"/>
              <a:gd name="connsiteX3" fmla="*/ 0 w 5734297"/>
              <a:gd name="connsiteY3" fmla="*/ 9903686 h 9903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4297" h="9903686">
                <a:moveTo>
                  <a:pt x="0" y="0"/>
                </a:moveTo>
                <a:lnTo>
                  <a:pt x="5734297" y="0"/>
                </a:lnTo>
                <a:lnTo>
                  <a:pt x="5734297" y="9903686"/>
                </a:lnTo>
                <a:lnTo>
                  <a:pt x="0" y="990368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9161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B246DBB-568B-6E4A-946E-4A74C3AFE7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058796" y="2101177"/>
            <a:ext cx="8456024" cy="9513645"/>
          </a:xfrm>
          <a:custGeom>
            <a:avLst/>
            <a:gdLst>
              <a:gd name="connsiteX0" fmla="*/ 0 w 8456024"/>
              <a:gd name="connsiteY0" fmla="*/ 0 h 9513645"/>
              <a:gd name="connsiteX1" fmla="*/ 8456024 w 8456024"/>
              <a:gd name="connsiteY1" fmla="*/ 0 h 9513645"/>
              <a:gd name="connsiteX2" fmla="*/ 8456024 w 8456024"/>
              <a:gd name="connsiteY2" fmla="*/ 9513645 h 9513645"/>
              <a:gd name="connsiteX3" fmla="*/ 0 w 8456024"/>
              <a:gd name="connsiteY3" fmla="*/ 9513645 h 951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6024" h="9513645">
                <a:moveTo>
                  <a:pt x="0" y="0"/>
                </a:moveTo>
                <a:lnTo>
                  <a:pt x="8456024" y="0"/>
                </a:lnTo>
                <a:lnTo>
                  <a:pt x="8456024" y="9513645"/>
                </a:lnTo>
                <a:lnTo>
                  <a:pt x="0" y="951364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036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E3BFB43-EA79-374D-86F1-236D435BE4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03379" y="1534367"/>
            <a:ext cx="8107025" cy="10647266"/>
          </a:xfrm>
          <a:custGeom>
            <a:avLst/>
            <a:gdLst>
              <a:gd name="connsiteX0" fmla="*/ 0 w 8107025"/>
              <a:gd name="connsiteY0" fmla="*/ 0 h 10647266"/>
              <a:gd name="connsiteX1" fmla="*/ 8107025 w 8107025"/>
              <a:gd name="connsiteY1" fmla="*/ 0 h 10647266"/>
              <a:gd name="connsiteX2" fmla="*/ 8107025 w 8107025"/>
              <a:gd name="connsiteY2" fmla="*/ 10647266 h 10647266"/>
              <a:gd name="connsiteX3" fmla="*/ 0 w 8107025"/>
              <a:gd name="connsiteY3" fmla="*/ 10647266 h 1064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07025" h="10647266">
                <a:moveTo>
                  <a:pt x="0" y="0"/>
                </a:moveTo>
                <a:lnTo>
                  <a:pt x="8107025" y="0"/>
                </a:lnTo>
                <a:lnTo>
                  <a:pt x="8107025" y="10647266"/>
                </a:lnTo>
                <a:lnTo>
                  <a:pt x="0" y="106472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229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E65B11-B6E9-C641-B58F-8AFFA67AD66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51504" y="8325324"/>
            <a:ext cx="20827230" cy="3898445"/>
          </a:xfrm>
          <a:custGeom>
            <a:avLst/>
            <a:gdLst>
              <a:gd name="connsiteX0" fmla="*/ 0 w 20827230"/>
              <a:gd name="connsiteY0" fmla="*/ 0 h 3898445"/>
              <a:gd name="connsiteX1" fmla="*/ 20827230 w 20827230"/>
              <a:gd name="connsiteY1" fmla="*/ 0 h 3898445"/>
              <a:gd name="connsiteX2" fmla="*/ 20827230 w 20827230"/>
              <a:gd name="connsiteY2" fmla="*/ 3898445 h 3898445"/>
              <a:gd name="connsiteX3" fmla="*/ 0 w 20827230"/>
              <a:gd name="connsiteY3" fmla="*/ 3898445 h 389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27230" h="3898445">
                <a:moveTo>
                  <a:pt x="0" y="0"/>
                </a:moveTo>
                <a:lnTo>
                  <a:pt x="20827230" y="0"/>
                </a:lnTo>
                <a:lnTo>
                  <a:pt x="20827230" y="3898445"/>
                </a:lnTo>
                <a:lnTo>
                  <a:pt x="0" y="389844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1287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4608EC-DFEC-5E45-A825-78121C0287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8372" y="1532965"/>
            <a:ext cx="21165671" cy="12183036"/>
          </a:xfrm>
          <a:custGeom>
            <a:avLst/>
            <a:gdLst>
              <a:gd name="connsiteX0" fmla="*/ 0 w 21165671"/>
              <a:gd name="connsiteY0" fmla="*/ 0 h 12183036"/>
              <a:gd name="connsiteX1" fmla="*/ 21165671 w 21165671"/>
              <a:gd name="connsiteY1" fmla="*/ 0 h 12183036"/>
              <a:gd name="connsiteX2" fmla="*/ 21165671 w 21165671"/>
              <a:gd name="connsiteY2" fmla="*/ 12183036 h 12183036"/>
              <a:gd name="connsiteX3" fmla="*/ 0 w 21165671"/>
              <a:gd name="connsiteY3" fmla="*/ 12183036 h 12183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65671" h="12183036">
                <a:moveTo>
                  <a:pt x="0" y="0"/>
                </a:moveTo>
                <a:lnTo>
                  <a:pt x="21165671" y="0"/>
                </a:lnTo>
                <a:lnTo>
                  <a:pt x="21165671" y="12183036"/>
                </a:lnTo>
                <a:lnTo>
                  <a:pt x="0" y="1218303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6789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3024DF3-FFE2-AA4D-8AC0-963ADE1B69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45771" y="1442357"/>
            <a:ext cx="9252859" cy="10831285"/>
          </a:xfrm>
          <a:custGeom>
            <a:avLst/>
            <a:gdLst>
              <a:gd name="connsiteX0" fmla="*/ 0 w 9252859"/>
              <a:gd name="connsiteY0" fmla="*/ 0 h 10831285"/>
              <a:gd name="connsiteX1" fmla="*/ 9252859 w 9252859"/>
              <a:gd name="connsiteY1" fmla="*/ 0 h 10831285"/>
              <a:gd name="connsiteX2" fmla="*/ 9252859 w 9252859"/>
              <a:gd name="connsiteY2" fmla="*/ 10831285 h 10831285"/>
              <a:gd name="connsiteX3" fmla="*/ 0 w 9252859"/>
              <a:gd name="connsiteY3" fmla="*/ 10831285 h 10831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52859" h="10831285">
                <a:moveTo>
                  <a:pt x="0" y="0"/>
                </a:moveTo>
                <a:lnTo>
                  <a:pt x="9252859" y="0"/>
                </a:lnTo>
                <a:lnTo>
                  <a:pt x="9252859" y="10831285"/>
                </a:lnTo>
                <a:lnTo>
                  <a:pt x="0" y="1083128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9A41D4A-8313-9647-BB8A-C173C2466D4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610599" y="2615293"/>
            <a:ext cx="4376060" cy="3940628"/>
          </a:xfrm>
          <a:custGeom>
            <a:avLst/>
            <a:gdLst>
              <a:gd name="connsiteX0" fmla="*/ 0 w 4376060"/>
              <a:gd name="connsiteY0" fmla="*/ 0 h 3940628"/>
              <a:gd name="connsiteX1" fmla="*/ 4376060 w 4376060"/>
              <a:gd name="connsiteY1" fmla="*/ 0 h 3940628"/>
              <a:gd name="connsiteX2" fmla="*/ 4376060 w 4376060"/>
              <a:gd name="connsiteY2" fmla="*/ 3940628 h 3940628"/>
              <a:gd name="connsiteX3" fmla="*/ 0 w 4376060"/>
              <a:gd name="connsiteY3" fmla="*/ 3940628 h 394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6060" h="3940628">
                <a:moveTo>
                  <a:pt x="0" y="0"/>
                </a:moveTo>
                <a:lnTo>
                  <a:pt x="4376060" y="0"/>
                </a:lnTo>
                <a:lnTo>
                  <a:pt x="4376060" y="3940628"/>
                </a:lnTo>
                <a:lnTo>
                  <a:pt x="0" y="39406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ABE1FD8-389B-544B-AC31-1BD517C0181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610599" y="7160078"/>
            <a:ext cx="4376060" cy="3940628"/>
          </a:xfrm>
          <a:custGeom>
            <a:avLst/>
            <a:gdLst>
              <a:gd name="connsiteX0" fmla="*/ 0 w 4376060"/>
              <a:gd name="connsiteY0" fmla="*/ 0 h 3940628"/>
              <a:gd name="connsiteX1" fmla="*/ 4376060 w 4376060"/>
              <a:gd name="connsiteY1" fmla="*/ 0 h 3940628"/>
              <a:gd name="connsiteX2" fmla="*/ 4376060 w 4376060"/>
              <a:gd name="connsiteY2" fmla="*/ 3940628 h 3940628"/>
              <a:gd name="connsiteX3" fmla="*/ 0 w 4376060"/>
              <a:gd name="connsiteY3" fmla="*/ 3940628 h 394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6060" h="3940628">
                <a:moveTo>
                  <a:pt x="0" y="0"/>
                </a:moveTo>
                <a:lnTo>
                  <a:pt x="4376060" y="0"/>
                </a:lnTo>
                <a:lnTo>
                  <a:pt x="4376060" y="3940628"/>
                </a:lnTo>
                <a:lnTo>
                  <a:pt x="0" y="39406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0999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EAD3F37-3C91-4445-B7D6-006942F6FA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09750" y="0"/>
            <a:ext cx="4762500" cy="7239000"/>
          </a:xfrm>
          <a:custGeom>
            <a:avLst/>
            <a:gdLst>
              <a:gd name="connsiteX0" fmla="*/ 0 w 4762500"/>
              <a:gd name="connsiteY0" fmla="*/ 0 h 7239000"/>
              <a:gd name="connsiteX1" fmla="*/ 4762500 w 4762500"/>
              <a:gd name="connsiteY1" fmla="*/ 0 h 7239000"/>
              <a:gd name="connsiteX2" fmla="*/ 4762500 w 4762500"/>
              <a:gd name="connsiteY2" fmla="*/ 7239000 h 7239000"/>
              <a:gd name="connsiteX3" fmla="*/ 0 w 4762500"/>
              <a:gd name="connsiteY3" fmla="*/ 7239000 h 723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2500" h="7239000">
                <a:moveTo>
                  <a:pt x="0" y="0"/>
                </a:moveTo>
                <a:lnTo>
                  <a:pt x="4762500" y="0"/>
                </a:lnTo>
                <a:lnTo>
                  <a:pt x="4762500" y="7239000"/>
                </a:lnTo>
                <a:lnTo>
                  <a:pt x="0" y="723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1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F07F378-C9D8-2B45-BA29-4D8FEA7AC6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67550" y="0"/>
            <a:ext cx="4762500" cy="7239000"/>
          </a:xfrm>
          <a:custGeom>
            <a:avLst/>
            <a:gdLst>
              <a:gd name="connsiteX0" fmla="*/ 0 w 4762500"/>
              <a:gd name="connsiteY0" fmla="*/ 0 h 7239000"/>
              <a:gd name="connsiteX1" fmla="*/ 4762500 w 4762500"/>
              <a:gd name="connsiteY1" fmla="*/ 0 h 7239000"/>
              <a:gd name="connsiteX2" fmla="*/ 4762500 w 4762500"/>
              <a:gd name="connsiteY2" fmla="*/ 7239000 h 7239000"/>
              <a:gd name="connsiteX3" fmla="*/ 0 w 4762500"/>
              <a:gd name="connsiteY3" fmla="*/ 7239000 h 723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2500" h="7239000">
                <a:moveTo>
                  <a:pt x="0" y="0"/>
                </a:moveTo>
                <a:lnTo>
                  <a:pt x="4762500" y="0"/>
                </a:lnTo>
                <a:lnTo>
                  <a:pt x="4762500" y="7239000"/>
                </a:lnTo>
                <a:lnTo>
                  <a:pt x="0" y="723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1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03C50FB1-141E-6644-807B-B7D9638BB9E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515056" y="0"/>
            <a:ext cx="4762501" cy="7239000"/>
          </a:xfrm>
          <a:custGeom>
            <a:avLst/>
            <a:gdLst>
              <a:gd name="connsiteX0" fmla="*/ 0 w 4762501"/>
              <a:gd name="connsiteY0" fmla="*/ 0 h 7239000"/>
              <a:gd name="connsiteX1" fmla="*/ 4762501 w 4762501"/>
              <a:gd name="connsiteY1" fmla="*/ 0 h 7239000"/>
              <a:gd name="connsiteX2" fmla="*/ 4762501 w 4762501"/>
              <a:gd name="connsiteY2" fmla="*/ 7239000 h 7239000"/>
              <a:gd name="connsiteX3" fmla="*/ 0 w 4762501"/>
              <a:gd name="connsiteY3" fmla="*/ 7239000 h 723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2501" h="7239000">
                <a:moveTo>
                  <a:pt x="0" y="0"/>
                </a:moveTo>
                <a:lnTo>
                  <a:pt x="4762501" y="0"/>
                </a:lnTo>
                <a:lnTo>
                  <a:pt x="4762501" y="7239000"/>
                </a:lnTo>
                <a:lnTo>
                  <a:pt x="0" y="723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1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C74008A-8340-984E-A3EB-D7F0FDC6C1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810162" y="0"/>
            <a:ext cx="4762500" cy="7239000"/>
          </a:xfrm>
          <a:custGeom>
            <a:avLst/>
            <a:gdLst>
              <a:gd name="connsiteX0" fmla="*/ 0 w 4762500"/>
              <a:gd name="connsiteY0" fmla="*/ 0 h 7239000"/>
              <a:gd name="connsiteX1" fmla="*/ 4762500 w 4762500"/>
              <a:gd name="connsiteY1" fmla="*/ 0 h 7239000"/>
              <a:gd name="connsiteX2" fmla="*/ 4762500 w 4762500"/>
              <a:gd name="connsiteY2" fmla="*/ 7239000 h 7239000"/>
              <a:gd name="connsiteX3" fmla="*/ 0 w 4762500"/>
              <a:gd name="connsiteY3" fmla="*/ 7239000 h 723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2500" h="7239000">
                <a:moveTo>
                  <a:pt x="0" y="0"/>
                </a:moveTo>
                <a:lnTo>
                  <a:pt x="4762500" y="0"/>
                </a:lnTo>
                <a:lnTo>
                  <a:pt x="4762500" y="7239000"/>
                </a:lnTo>
                <a:lnTo>
                  <a:pt x="0" y="723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1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972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30A8C9F-D4A1-634C-BD47-8EAF7962BF0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85414" y="1828800"/>
            <a:ext cx="12458699" cy="11887200"/>
          </a:xfrm>
          <a:custGeom>
            <a:avLst/>
            <a:gdLst>
              <a:gd name="connsiteX0" fmla="*/ 0 w 12458699"/>
              <a:gd name="connsiteY0" fmla="*/ 0 h 11887200"/>
              <a:gd name="connsiteX1" fmla="*/ 12458699 w 12458699"/>
              <a:gd name="connsiteY1" fmla="*/ 0 h 11887200"/>
              <a:gd name="connsiteX2" fmla="*/ 12458699 w 12458699"/>
              <a:gd name="connsiteY2" fmla="*/ 11887200 h 11887200"/>
              <a:gd name="connsiteX3" fmla="*/ 0 w 12458699"/>
              <a:gd name="connsiteY3" fmla="*/ 11887200 h 118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58699" h="11887200">
                <a:moveTo>
                  <a:pt x="0" y="0"/>
                </a:moveTo>
                <a:lnTo>
                  <a:pt x="12458699" y="0"/>
                </a:lnTo>
                <a:lnTo>
                  <a:pt x="12458699" y="11887200"/>
                </a:lnTo>
                <a:lnTo>
                  <a:pt x="0" y="11887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5962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78AD592-BA34-D34A-92C9-587C4C3F73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5816600"/>
            <a:ext cx="5781396" cy="6172200"/>
          </a:xfrm>
          <a:custGeom>
            <a:avLst/>
            <a:gdLst>
              <a:gd name="connsiteX0" fmla="*/ 0 w 5781396"/>
              <a:gd name="connsiteY0" fmla="*/ 0 h 6172200"/>
              <a:gd name="connsiteX1" fmla="*/ 5781396 w 5781396"/>
              <a:gd name="connsiteY1" fmla="*/ 0 h 6172200"/>
              <a:gd name="connsiteX2" fmla="*/ 5781396 w 5781396"/>
              <a:gd name="connsiteY2" fmla="*/ 6172200 h 6172200"/>
              <a:gd name="connsiteX3" fmla="*/ 0 w 5781396"/>
              <a:gd name="connsiteY3" fmla="*/ 617220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1396" h="6172200">
                <a:moveTo>
                  <a:pt x="0" y="0"/>
                </a:moveTo>
                <a:lnTo>
                  <a:pt x="5781396" y="0"/>
                </a:lnTo>
                <a:lnTo>
                  <a:pt x="5781396" y="6172200"/>
                </a:lnTo>
                <a:lnTo>
                  <a:pt x="0" y="6172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8C307462-00D1-644E-8AEF-231B09B697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12308" y="5816600"/>
            <a:ext cx="5781396" cy="6172200"/>
          </a:xfrm>
          <a:custGeom>
            <a:avLst/>
            <a:gdLst>
              <a:gd name="connsiteX0" fmla="*/ 0 w 5781396"/>
              <a:gd name="connsiteY0" fmla="*/ 0 h 6172200"/>
              <a:gd name="connsiteX1" fmla="*/ 5781396 w 5781396"/>
              <a:gd name="connsiteY1" fmla="*/ 0 h 6172200"/>
              <a:gd name="connsiteX2" fmla="*/ 5781396 w 5781396"/>
              <a:gd name="connsiteY2" fmla="*/ 6172200 h 6172200"/>
              <a:gd name="connsiteX3" fmla="*/ 0 w 5781396"/>
              <a:gd name="connsiteY3" fmla="*/ 617220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1396" h="6172200">
                <a:moveTo>
                  <a:pt x="0" y="0"/>
                </a:moveTo>
                <a:lnTo>
                  <a:pt x="5781396" y="0"/>
                </a:lnTo>
                <a:lnTo>
                  <a:pt x="5781396" y="6172200"/>
                </a:lnTo>
                <a:lnTo>
                  <a:pt x="0" y="6172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77FA7A0-387E-B54A-AB3D-95A377FD79F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406664" y="5816600"/>
            <a:ext cx="5781397" cy="6172200"/>
          </a:xfrm>
          <a:custGeom>
            <a:avLst/>
            <a:gdLst>
              <a:gd name="connsiteX0" fmla="*/ 0 w 5781397"/>
              <a:gd name="connsiteY0" fmla="*/ 0 h 6172200"/>
              <a:gd name="connsiteX1" fmla="*/ 5781397 w 5781397"/>
              <a:gd name="connsiteY1" fmla="*/ 0 h 6172200"/>
              <a:gd name="connsiteX2" fmla="*/ 5781397 w 5781397"/>
              <a:gd name="connsiteY2" fmla="*/ 6172200 h 6172200"/>
              <a:gd name="connsiteX3" fmla="*/ 0 w 5781397"/>
              <a:gd name="connsiteY3" fmla="*/ 617220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1397" h="6172200">
                <a:moveTo>
                  <a:pt x="0" y="0"/>
                </a:moveTo>
                <a:lnTo>
                  <a:pt x="5781397" y="0"/>
                </a:lnTo>
                <a:lnTo>
                  <a:pt x="5781397" y="6172200"/>
                </a:lnTo>
                <a:lnTo>
                  <a:pt x="0" y="6172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85B6C53-8696-154A-BD7A-8429C9C670F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601016" y="5816600"/>
            <a:ext cx="5781396" cy="6172200"/>
          </a:xfrm>
          <a:custGeom>
            <a:avLst/>
            <a:gdLst>
              <a:gd name="connsiteX0" fmla="*/ 0 w 5781396"/>
              <a:gd name="connsiteY0" fmla="*/ 0 h 6172200"/>
              <a:gd name="connsiteX1" fmla="*/ 5781396 w 5781396"/>
              <a:gd name="connsiteY1" fmla="*/ 0 h 6172200"/>
              <a:gd name="connsiteX2" fmla="*/ 5781396 w 5781396"/>
              <a:gd name="connsiteY2" fmla="*/ 6172200 h 6172200"/>
              <a:gd name="connsiteX3" fmla="*/ 0 w 5781396"/>
              <a:gd name="connsiteY3" fmla="*/ 617220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1396" h="6172200">
                <a:moveTo>
                  <a:pt x="0" y="0"/>
                </a:moveTo>
                <a:lnTo>
                  <a:pt x="5781396" y="0"/>
                </a:lnTo>
                <a:lnTo>
                  <a:pt x="5781396" y="6172200"/>
                </a:lnTo>
                <a:lnTo>
                  <a:pt x="0" y="6172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7821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D9A9744-C38B-5F41-A490-0C95BBB737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20800" y="1176579"/>
            <a:ext cx="4886632" cy="11362845"/>
          </a:xfrm>
          <a:custGeom>
            <a:avLst/>
            <a:gdLst>
              <a:gd name="connsiteX0" fmla="*/ 0 w 4886632"/>
              <a:gd name="connsiteY0" fmla="*/ 0 h 11362845"/>
              <a:gd name="connsiteX1" fmla="*/ 4886632 w 4886632"/>
              <a:gd name="connsiteY1" fmla="*/ 0 h 11362845"/>
              <a:gd name="connsiteX2" fmla="*/ 4886632 w 4886632"/>
              <a:gd name="connsiteY2" fmla="*/ 11362845 h 11362845"/>
              <a:gd name="connsiteX3" fmla="*/ 0 w 4886632"/>
              <a:gd name="connsiteY3" fmla="*/ 11362845 h 11362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6632" h="11362845">
                <a:moveTo>
                  <a:pt x="0" y="0"/>
                </a:moveTo>
                <a:lnTo>
                  <a:pt x="4886632" y="0"/>
                </a:lnTo>
                <a:lnTo>
                  <a:pt x="4886632" y="11362845"/>
                </a:lnTo>
                <a:lnTo>
                  <a:pt x="0" y="1136284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DA13DE4-BE88-BD43-9BE6-13E37AD8DF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05522" y="1176579"/>
            <a:ext cx="4886632" cy="11362845"/>
          </a:xfrm>
          <a:custGeom>
            <a:avLst/>
            <a:gdLst>
              <a:gd name="connsiteX0" fmla="*/ 0 w 4886632"/>
              <a:gd name="connsiteY0" fmla="*/ 0 h 11362845"/>
              <a:gd name="connsiteX1" fmla="*/ 4886632 w 4886632"/>
              <a:gd name="connsiteY1" fmla="*/ 0 h 11362845"/>
              <a:gd name="connsiteX2" fmla="*/ 4886632 w 4886632"/>
              <a:gd name="connsiteY2" fmla="*/ 11362845 h 11362845"/>
              <a:gd name="connsiteX3" fmla="*/ 0 w 4886632"/>
              <a:gd name="connsiteY3" fmla="*/ 11362845 h 11362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6632" h="11362845">
                <a:moveTo>
                  <a:pt x="0" y="0"/>
                </a:moveTo>
                <a:lnTo>
                  <a:pt x="4886632" y="0"/>
                </a:lnTo>
                <a:lnTo>
                  <a:pt x="4886632" y="11362845"/>
                </a:lnTo>
                <a:lnTo>
                  <a:pt x="0" y="1136284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63EDE22-9CF8-6B40-8898-8189C2B2971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490246" y="1176579"/>
            <a:ext cx="4886631" cy="11362845"/>
          </a:xfrm>
          <a:custGeom>
            <a:avLst/>
            <a:gdLst>
              <a:gd name="connsiteX0" fmla="*/ 0 w 4886631"/>
              <a:gd name="connsiteY0" fmla="*/ 0 h 11362845"/>
              <a:gd name="connsiteX1" fmla="*/ 4886631 w 4886631"/>
              <a:gd name="connsiteY1" fmla="*/ 0 h 11362845"/>
              <a:gd name="connsiteX2" fmla="*/ 4886631 w 4886631"/>
              <a:gd name="connsiteY2" fmla="*/ 11362845 h 11362845"/>
              <a:gd name="connsiteX3" fmla="*/ 0 w 4886631"/>
              <a:gd name="connsiteY3" fmla="*/ 11362845 h 11362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6631" h="11362845">
                <a:moveTo>
                  <a:pt x="0" y="0"/>
                </a:moveTo>
                <a:lnTo>
                  <a:pt x="4886631" y="0"/>
                </a:lnTo>
                <a:lnTo>
                  <a:pt x="4886631" y="11362845"/>
                </a:lnTo>
                <a:lnTo>
                  <a:pt x="0" y="1136284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98FDFDE-9EC0-9748-A433-207C6B710BF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074968" y="1176579"/>
            <a:ext cx="4886632" cy="11362845"/>
          </a:xfrm>
          <a:custGeom>
            <a:avLst/>
            <a:gdLst>
              <a:gd name="connsiteX0" fmla="*/ 0 w 4886632"/>
              <a:gd name="connsiteY0" fmla="*/ 0 h 11362845"/>
              <a:gd name="connsiteX1" fmla="*/ 4886632 w 4886632"/>
              <a:gd name="connsiteY1" fmla="*/ 0 h 11362845"/>
              <a:gd name="connsiteX2" fmla="*/ 4886632 w 4886632"/>
              <a:gd name="connsiteY2" fmla="*/ 11362845 h 11362845"/>
              <a:gd name="connsiteX3" fmla="*/ 0 w 4886632"/>
              <a:gd name="connsiteY3" fmla="*/ 11362845 h 11362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6632" h="11362845">
                <a:moveTo>
                  <a:pt x="0" y="0"/>
                </a:moveTo>
                <a:lnTo>
                  <a:pt x="4886632" y="0"/>
                </a:lnTo>
                <a:lnTo>
                  <a:pt x="4886632" y="11362845"/>
                </a:lnTo>
                <a:lnTo>
                  <a:pt x="0" y="1136284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2875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7873A24-2208-B84E-99BC-A38373C6D8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121048" y="1917795"/>
            <a:ext cx="5897109" cy="9406758"/>
          </a:xfrm>
          <a:custGeom>
            <a:avLst/>
            <a:gdLst>
              <a:gd name="connsiteX0" fmla="*/ 3477487 w 5897109"/>
              <a:gd name="connsiteY0" fmla="*/ 0 h 9406758"/>
              <a:gd name="connsiteX1" fmla="*/ 5897109 w 5897109"/>
              <a:gd name="connsiteY1" fmla="*/ 6943593 h 9406758"/>
              <a:gd name="connsiteX2" fmla="*/ 1776820 w 5897109"/>
              <a:gd name="connsiteY2" fmla="*/ 9406758 h 9406758"/>
              <a:gd name="connsiteX3" fmla="*/ 0 w 5897109"/>
              <a:gd name="connsiteY3" fmla="*/ 2499088 h 9406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7109" h="9406758">
                <a:moveTo>
                  <a:pt x="3477487" y="0"/>
                </a:moveTo>
                <a:lnTo>
                  <a:pt x="5897109" y="6943593"/>
                </a:lnTo>
                <a:lnTo>
                  <a:pt x="1776820" y="9406758"/>
                </a:lnTo>
                <a:lnTo>
                  <a:pt x="0" y="249908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0367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D5E0DD5-8224-C642-84D7-618C81825B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016344" y="3352800"/>
            <a:ext cx="10493827" cy="10363200"/>
          </a:xfrm>
          <a:custGeom>
            <a:avLst/>
            <a:gdLst>
              <a:gd name="connsiteX0" fmla="*/ 0 w 10493827"/>
              <a:gd name="connsiteY0" fmla="*/ 0 h 10363200"/>
              <a:gd name="connsiteX1" fmla="*/ 10493827 w 10493827"/>
              <a:gd name="connsiteY1" fmla="*/ 0 h 10363200"/>
              <a:gd name="connsiteX2" fmla="*/ 10493827 w 10493827"/>
              <a:gd name="connsiteY2" fmla="*/ 10363200 h 10363200"/>
              <a:gd name="connsiteX3" fmla="*/ 0 w 10493827"/>
              <a:gd name="connsiteY3" fmla="*/ 10363200 h 1036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93827" h="10363200">
                <a:moveTo>
                  <a:pt x="0" y="0"/>
                </a:moveTo>
                <a:lnTo>
                  <a:pt x="10493827" y="0"/>
                </a:lnTo>
                <a:lnTo>
                  <a:pt x="10493827" y="10363200"/>
                </a:lnTo>
                <a:lnTo>
                  <a:pt x="0" y="1036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3652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FF072D4-8BD0-7948-94E8-EDAAE7A288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528168"/>
            <a:ext cx="10216796" cy="8177360"/>
          </a:xfrm>
          <a:custGeom>
            <a:avLst/>
            <a:gdLst>
              <a:gd name="connsiteX0" fmla="*/ 0 w 10216796"/>
              <a:gd name="connsiteY0" fmla="*/ 0 h 8177360"/>
              <a:gd name="connsiteX1" fmla="*/ 10216796 w 10216796"/>
              <a:gd name="connsiteY1" fmla="*/ 0 h 8177360"/>
              <a:gd name="connsiteX2" fmla="*/ 10216796 w 10216796"/>
              <a:gd name="connsiteY2" fmla="*/ 8177360 h 8177360"/>
              <a:gd name="connsiteX3" fmla="*/ 0 w 10216796"/>
              <a:gd name="connsiteY3" fmla="*/ 8177360 h 817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16796" h="8177360">
                <a:moveTo>
                  <a:pt x="0" y="0"/>
                </a:moveTo>
                <a:lnTo>
                  <a:pt x="10216796" y="0"/>
                </a:lnTo>
                <a:lnTo>
                  <a:pt x="10216796" y="8177360"/>
                </a:lnTo>
                <a:lnTo>
                  <a:pt x="0" y="817736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2625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A9390E7-7B34-144F-9809-BB8EFC969B6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722854" y="1903205"/>
            <a:ext cx="9233210" cy="7267738"/>
          </a:xfrm>
          <a:custGeom>
            <a:avLst/>
            <a:gdLst>
              <a:gd name="connsiteX0" fmla="*/ 9233210 w 9233210"/>
              <a:gd name="connsiteY0" fmla="*/ 0 h 7267738"/>
              <a:gd name="connsiteX1" fmla="*/ 8697950 w 9233210"/>
              <a:gd name="connsiteY1" fmla="*/ 6554060 h 7267738"/>
              <a:gd name="connsiteX2" fmla="*/ 0 w 9233210"/>
              <a:gd name="connsiteY2" fmla="*/ 7267738 h 7267738"/>
              <a:gd name="connsiteX3" fmla="*/ 490653 w 9233210"/>
              <a:gd name="connsiteY3" fmla="*/ 2141033 h 726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33210" h="7267738">
                <a:moveTo>
                  <a:pt x="9233210" y="0"/>
                </a:moveTo>
                <a:lnTo>
                  <a:pt x="8697950" y="6554060"/>
                </a:lnTo>
                <a:lnTo>
                  <a:pt x="0" y="7267738"/>
                </a:lnTo>
                <a:lnTo>
                  <a:pt x="490653" y="214103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7943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39981C2-DED5-EE4F-AB18-D0D2DAFDAAB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-1"/>
            <a:ext cx="12890089" cy="12366171"/>
          </a:xfrm>
          <a:custGeom>
            <a:avLst/>
            <a:gdLst>
              <a:gd name="connsiteX0" fmla="*/ 0 w 16459201"/>
              <a:gd name="connsiteY0" fmla="*/ 0 h 12366171"/>
              <a:gd name="connsiteX1" fmla="*/ 16459201 w 16459201"/>
              <a:gd name="connsiteY1" fmla="*/ 0 h 12366171"/>
              <a:gd name="connsiteX2" fmla="*/ 16459201 w 16459201"/>
              <a:gd name="connsiteY2" fmla="*/ 12366171 h 12366171"/>
              <a:gd name="connsiteX3" fmla="*/ 0 w 16459201"/>
              <a:gd name="connsiteY3" fmla="*/ 12366171 h 12366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59201" h="12366171">
                <a:moveTo>
                  <a:pt x="0" y="0"/>
                </a:moveTo>
                <a:lnTo>
                  <a:pt x="16459201" y="0"/>
                </a:lnTo>
                <a:lnTo>
                  <a:pt x="16459201" y="12366171"/>
                </a:lnTo>
                <a:lnTo>
                  <a:pt x="0" y="123661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8346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8B6666-2C0F-BB4C-925B-120EF736ED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8372" y="1532965"/>
            <a:ext cx="21165671" cy="12183036"/>
          </a:xfrm>
          <a:custGeom>
            <a:avLst/>
            <a:gdLst>
              <a:gd name="connsiteX0" fmla="*/ 0 w 21165671"/>
              <a:gd name="connsiteY0" fmla="*/ 0 h 12183036"/>
              <a:gd name="connsiteX1" fmla="*/ 21165671 w 21165671"/>
              <a:gd name="connsiteY1" fmla="*/ 0 h 12183036"/>
              <a:gd name="connsiteX2" fmla="*/ 21165671 w 21165671"/>
              <a:gd name="connsiteY2" fmla="*/ 12183036 h 12183036"/>
              <a:gd name="connsiteX3" fmla="*/ 0 w 21165671"/>
              <a:gd name="connsiteY3" fmla="*/ 12183036 h 12183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65671" h="12183036">
                <a:moveTo>
                  <a:pt x="0" y="0"/>
                </a:moveTo>
                <a:lnTo>
                  <a:pt x="21165671" y="0"/>
                </a:lnTo>
                <a:lnTo>
                  <a:pt x="21165671" y="12183036"/>
                </a:lnTo>
                <a:lnTo>
                  <a:pt x="0" y="1218303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887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F49135B-4F96-1049-8A29-70035C72196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88521" y="5407480"/>
            <a:ext cx="21205371" cy="6487885"/>
          </a:xfrm>
          <a:custGeom>
            <a:avLst/>
            <a:gdLst>
              <a:gd name="connsiteX0" fmla="*/ 0 w 21205371"/>
              <a:gd name="connsiteY0" fmla="*/ 0 h 6487885"/>
              <a:gd name="connsiteX1" fmla="*/ 21205371 w 21205371"/>
              <a:gd name="connsiteY1" fmla="*/ 0 h 6487885"/>
              <a:gd name="connsiteX2" fmla="*/ 21205371 w 21205371"/>
              <a:gd name="connsiteY2" fmla="*/ 6487885 h 6487885"/>
              <a:gd name="connsiteX3" fmla="*/ 0 w 21205371"/>
              <a:gd name="connsiteY3" fmla="*/ 6487885 h 6487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5371" h="6487885">
                <a:moveTo>
                  <a:pt x="0" y="0"/>
                </a:moveTo>
                <a:lnTo>
                  <a:pt x="21205371" y="0"/>
                </a:lnTo>
                <a:lnTo>
                  <a:pt x="21205371" y="6487885"/>
                </a:lnTo>
                <a:lnTo>
                  <a:pt x="0" y="648788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730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CE055BB-AD54-FB49-A0D1-356D7A6A61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09846" y="0"/>
            <a:ext cx="5288280" cy="12390120"/>
          </a:xfrm>
          <a:custGeom>
            <a:avLst/>
            <a:gdLst>
              <a:gd name="connsiteX0" fmla="*/ 0 w 5288280"/>
              <a:gd name="connsiteY0" fmla="*/ 0 h 12390120"/>
              <a:gd name="connsiteX1" fmla="*/ 5288280 w 5288280"/>
              <a:gd name="connsiteY1" fmla="*/ 0 h 12390120"/>
              <a:gd name="connsiteX2" fmla="*/ 5288280 w 5288280"/>
              <a:gd name="connsiteY2" fmla="*/ 12390120 h 12390120"/>
              <a:gd name="connsiteX3" fmla="*/ 0 w 5288280"/>
              <a:gd name="connsiteY3" fmla="*/ 12390120 h 1239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8280" h="12390120">
                <a:moveTo>
                  <a:pt x="0" y="0"/>
                </a:moveTo>
                <a:lnTo>
                  <a:pt x="5288280" y="0"/>
                </a:lnTo>
                <a:lnTo>
                  <a:pt x="5288280" y="12390120"/>
                </a:lnTo>
                <a:lnTo>
                  <a:pt x="0" y="123901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59301FF-4E3D-F54F-81B2-EADA94557E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02926" y="0"/>
            <a:ext cx="5288280" cy="12390120"/>
          </a:xfrm>
          <a:custGeom>
            <a:avLst/>
            <a:gdLst>
              <a:gd name="connsiteX0" fmla="*/ 0 w 5288280"/>
              <a:gd name="connsiteY0" fmla="*/ 0 h 12390120"/>
              <a:gd name="connsiteX1" fmla="*/ 5288280 w 5288280"/>
              <a:gd name="connsiteY1" fmla="*/ 0 h 12390120"/>
              <a:gd name="connsiteX2" fmla="*/ 5288280 w 5288280"/>
              <a:gd name="connsiteY2" fmla="*/ 12390120 h 12390120"/>
              <a:gd name="connsiteX3" fmla="*/ 0 w 5288280"/>
              <a:gd name="connsiteY3" fmla="*/ 12390120 h 1239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8280" h="12390120">
                <a:moveTo>
                  <a:pt x="0" y="0"/>
                </a:moveTo>
                <a:lnTo>
                  <a:pt x="5288280" y="0"/>
                </a:lnTo>
                <a:lnTo>
                  <a:pt x="5288280" y="12390120"/>
                </a:lnTo>
                <a:lnTo>
                  <a:pt x="0" y="123901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818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ACA7ADC-D53C-954F-80ED-D77E933BA80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12479" y="0"/>
            <a:ext cx="4599570" cy="7411453"/>
          </a:xfrm>
          <a:custGeom>
            <a:avLst/>
            <a:gdLst>
              <a:gd name="connsiteX0" fmla="*/ 0 w 4599570"/>
              <a:gd name="connsiteY0" fmla="*/ 0 h 7411453"/>
              <a:gd name="connsiteX1" fmla="*/ 4599570 w 4599570"/>
              <a:gd name="connsiteY1" fmla="*/ 0 h 7411453"/>
              <a:gd name="connsiteX2" fmla="*/ 4599570 w 4599570"/>
              <a:gd name="connsiteY2" fmla="*/ 7411453 h 7411453"/>
              <a:gd name="connsiteX3" fmla="*/ 0 w 4599570"/>
              <a:gd name="connsiteY3" fmla="*/ 7411453 h 7411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9570" h="7411453">
                <a:moveTo>
                  <a:pt x="0" y="0"/>
                </a:moveTo>
                <a:lnTo>
                  <a:pt x="4599570" y="0"/>
                </a:lnTo>
                <a:lnTo>
                  <a:pt x="4599570" y="7411453"/>
                </a:lnTo>
                <a:lnTo>
                  <a:pt x="0" y="74114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2D0878-5958-4046-872C-93C024FF4E0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447404" y="0"/>
            <a:ext cx="4599570" cy="7411453"/>
          </a:xfrm>
          <a:custGeom>
            <a:avLst/>
            <a:gdLst>
              <a:gd name="connsiteX0" fmla="*/ 0 w 4599570"/>
              <a:gd name="connsiteY0" fmla="*/ 0 h 7411453"/>
              <a:gd name="connsiteX1" fmla="*/ 4599570 w 4599570"/>
              <a:gd name="connsiteY1" fmla="*/ 0 h 7411453"/>
              <a:gd name="connsiteX2" fmla="*/ 4599570 w 4599570"/>
              <a:gd name="connsiteY2" fmla="*/ 7411453 h 7411453"/>
              <a:gd name="connsiteX3" fmla="*/ 0 w 4599570"/>
              <a:gd name="connsiteY3" fmla="*/ 7411453 h 7411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9570" h="7411453">
                <a:moveTo>
                  <a:pt x="0" y="0"/>
                </a:moveTo>
                <a:lnTo>
                  <a:pt x="4599570" y="0"/>
                </a:lnTo>
                <a:lnTo>
                  <a:pt x="4599570" y="7411453"/>
                </a:lnTo>
                <a:lnTo>
                  <a:pt x="0" y="74114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710A765-7179-8041-BB1F-82EF3B5C678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435080" y="0"/>
            <a:ext cx="4599570" cy="7411453"/>
          </a:xfrm>
          <a:custGeom>
            <a:avLst/>
            <a:gdLst>
              <a:gd name="connsiteX0" fmla="*/ 0 w 4599570"/>
              <a:gd name="connsiteY0" fmla="*/ 0 h 7411453"/>
              <a:gd name="connsiteX1" fmla="*/ 4599570 w 4599570"/>
              <a:gd name="connsiteY1" fmla="*/ 0 h 7411453"/>
              <a:gd name="connsiteX2" fmla="*/ 4599570 w 4599570"/>
              <a:gd name="connsiteY2" fmla="*/ 7411453 h 7411453"/>
              <a:gd name="connsiteX3" fmla="*/ 0 w 4599570"/>
              <a:gd name="connsiteY3" fmla="*/ 7411453 h 7411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9570" h="7411453">
                <a:moveTo>
                  <a:pt x="0" y="0"/>
                </a:moveTo>
                <a:lnTo>
                  <a:pt x="4599570" y="0"/>
                </a:lnTo>
                <a:lnTo>
                  <a:pt x="4599570" y="7411453"/>
                </a:lnTo>
                <a:lnTo>
                  <a:pt x="0" y="74114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139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36D5E9C-A008-D04D-BC5B-5A607BA49E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98306" y="2320290"/>
            <a:ext cx="10040454" cy="9075420"/>
          </a:xfrm>
          <a:custGeom>
            <a:avLst/>
            <a:gdLst>
              <a:gd name="connsiteX0" fmla="*/ 0 w 12543314"/>
              <a:gd name="connsiteY0" fmla="*/ 0 h 10469880"/>
              <a:gd name="connsiteX1" fmla="*/ 12543314 w 12543314"/>
              <a:gd name="connsiteY1" fmla="*/ 0 h 10469880"/>
              <a:gd name="connsiteX2" fmla="*/ 12543314 w 12543314"/>
              <a:gd name="connsiteY2" fmla="*/ 10469880 h 10469880"/>
              <a:gd name="connsiteX3" fmla="*/ 0 w 12543314"/>
              <a:gd name="connsiteY3" fmla="*/ 10469880 h 1046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43314" h="10469880">
                <a:moveTo>
                  <a:pt x="0" y="0"/>
                </a:moveTo>
                <a:lnTo>
                  <a:pt x="12543314" y="0"/>
                </a:lnTo>
                <a:lnTo>
                  <a:pt x="12543314" y="10469880"/>
                </a:lnTo>
                <a:lnTo>
                  <a:pt x="0" y="1046988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813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63418F3-D9FC-ED43-96E2-41A0904294A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24373" y="1288473"/>
            <a:ext cx="8179020" cy="5569527"/>
          </a:xfrm>
          <a:custGeom>
            <a:avLst/>
            <a:gdLst>
              <a:gd name="connsiteX0" fmla="*/ 0 w 8179020"/>
              <a:gd name="connsiteY0" fmla="*/ 0 h 5569527"/>
              <a:gd name="connsiteX1" fmla="*/ 8179020 w 8179020"/>
              <a:gd name="connsiteY1" fmla="*/ 0 h 5569527"/>
              <a:gd name="connsiteX2" fmla="*/ 8179020 w 8179020"/>
              <a:gd name="connsiteY2" fmla="*/ 5569527 h 5569527"/>
              <a:gd name="connsiteX3" fmla="*/ 0 w 8179020"/>
              <a:gd name="connsiteY3" fmla="*/ 5569527 h 556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79020" h="5569527">
                <a:moveTo>
                  <a:pt x="0" y="0"/>
                </a:moveTo>
                <a:lnTo>
                  <a:pt x="8179020" y="0"/>
                </a:lnTo>
                <a:lnTo>
                  <a:pt x="8179020" y="5569527"/>
                </a:lnTo>
                <a:lnTo>
                  <a:pt x="0" y="556952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C9B1357-8B2D-F94C-8528-8C08842BCE4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203393" y="1288473"/>
            <a:ext cx="8179019" cy="5569527"/>
          </a:xfrm>
          <a:custGeom>
            <a:avLst/>
            <a:gdLst>
              <a:gd name="connsiteX0" fmla="*/ 0 w 8179019"/>
              <a:gd name="connsiteY0" fmla="*/ 0 h 5569527"/>
              <a:gd name="connsiteX1" fmla="*/ 8179019 w 8179019"/>
              <a:gd name="connsiteY1" fmla="*/ 0 h 5569527"/>
              <a:gd name="connsiteX2" fmla="*/ 8179019 w 8179019"/>
              <a:gd name="connsiteY2" fmla="*/ 5569527 h 5569527"/>
              <a:gd name="connsiteX3" fmla="*/ 0 w 8179019"/>
              <a:gd name="connsiteY3" fmla="*/ 5569527 h 556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79019" h="5569527">
                <a:moveTo>
                  <a:pt x="0" y="0"/>
                </a:moveTo>
                <a:lnTo>
                  <a:pt x="8179019" y="0"/>
                </a:lnTo>
                <a:lnTo>
                  <a:pt x="8179019" y="5569527"/>
                </a:lnTo>
                <a:lnTo>
                  <a:pt x="0" y="556952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059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E411FFE-4938-EB48-AA92-0CD18CE331A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145903" y="1526069"/>
            <a:ext cx="6159584" cy="5994400"/>
          </a:xfrm>
          <a:custGeom>
            <a:avLst/>
            <a:gdLst>
              <a:gd name="connsiteX0" fmla="*/ 0 w 6159584"/>
              <a:gd name="connsiteY0" fmla="*/ 0 h 5994400"/>
              <a:gd name="connsiteX1" fmla="*/ 6159584 w 6159584"/>
              <a:gd name="connsiteY1" fmla="*/ 0 h 5994400"/>
              <a:gd name="connsiteX2" fmla="*/ 6159584 w 6159584"/>
              <a:gd name="connsiteY2" fmla="*/ 5994400 h 5994400"/>
              <a:gd name="connsiteX3" fmla="*/ 0 w 6159584"/>
              <a:gd name="connsiteY3" fmla="*/ 5994400 h 599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59584" h="5994400">
                <a:moveTo>
                  <a:pt x="0" y="0"/>
                </a:moveTo>
                <a:lnTo>
                  <a:pt x="6159584" y="0"/>
                </a:lnTo>
                <a:lnTo>
                  <a:pt x="6159584" y="5994400"/>
                </a:lnTo>
                <a:lnTo>
                  <a:pt x="0" y="59944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9EBED72-976F-E941-BB5A-C0564BE9CEA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111414" y="1526069"/>
            <a:ext cx="6159584" cy="5994400"/>
          </a:xfrm>
          <a:custGeom>
            <a:avLst/>
            <a:gdLst>
              <a:gd name="connsiteX0" fmla="*/ 0 w 6159584"/>
              <a:gd name="connsiteY0" fmla="*/ 0 h 5994400"/>
              <a:gd name="connsiteX1" fmla="*/ 6159584 w 6159584"/>
              <a:gd name="connsiteY1" fmla="*/ 0 h 5994400"/>
              <a:gd name="connsiteX2" fmla="*/ 6159584 w 6159584"/>
              <a:gd name="connsiteY2" fmla="*/ 5994400 h 5994400"/>
              <a:gd name="connsiteX3" fmla="*/ 0 w 6159584"/>
              <a:gd name="connsiteY3" fmla="*/ 5994400 h 599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59584" h="5994400">
                <a:moveTo>
                  <a:pt x="0" y="0"/>
                </a:moveTo>
                <a:lnTo>
                  <a:pt x="6159584" y="0"/>
                </a:lnTo>
                <a:lnTo>
                  <a:pt x="6159584" y="5994400"/>
                </a:lnTo>
                <a:lnTo>
                  <a:pt x="0" y="59944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507D947-29C6-3642-A94D-66F8B38402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076926" y="1526069"/>
            <a:ext cx="6159583" cy="5994400"/>
          </a:xfrm>
          <a:custGeom>
            <a:avLst/>
            <a:gdLst>
              <a:gd name="connsiteX0" fmla="*/ 0 w 6159583"/>
              <a:gd name="connsiteY0" fmla="*/ 0 h 5994400"/>
              <a:gd name="connsiteX1" fmla="*/ 6159583 w 6159583"/>
              <a:gd name="connsiteY1" fmla="*/ 0 h 5994400"/>
              <a:gd name="connsiteX2" fmla="*/ 6159583 w 6159583"/>
              <a:gd name="connsiteY2" fmla="*/ 5994400 h 5994400"/>
              <a:gd name="connsiteX3" fmla="*/ 0 w 6159583"/>
              <a:gd name="connsiteY3" fmla="*/ 5994400 h 599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59583" h="5994400">
                <a:moveTo>
                  <a:pt x="0" y="0"/>
                </a:moveTo>
                <a:lnTo>
                  <a:pt x="6159583" y="0"/>
                </a:lnTo>
                <a:lnTo>
                  <a:pt x="6159583" y="5994400"/>
                </a:lnTo>
                <a:lnTo>
                  <a:pt x="0" y="59944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254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8B18562-E7DE-C846-9570-FADEA932B7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57988" y="1320799"/>
            <a:ext cx="6822470" cy="5283200"/>
          </a:xfrm>
          <a:custGeom>
            <a:avLst/>
            <a:gdLst>
              <a:gd name="connsiteX0" fmla="*/ 0 w 6822470"/>
              <a:gd name="connsiteY0" fmla="*/ 0 h 5283200"/>
              <a:gd name="connsiteX1" fmla="*/ 6822470 w 6822470"/>
              <a:gd name="connsiteY1" fmla="*/ 0 h 5283200"/>
              <a:gd name="connsiteX2" fmla="*/ 6822470 w 6822470"/>
              <a:gd name="connsiteY2" fmla="*/ 5283200 h 5283200"/>
              <a:gd name="connsiteX3" fmla="*/ 0 w 6822470"/>
              <a:gd name="connsiteY3" fmla="*/ 5283200 h 52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22470" h="5283200">
                <a:moveTo>
                  <a:pt x="0" y="0"/>
                </a:moveTo>
                <a:lnTo>
                  <a:pt x="6822470" y="0"/>
                </a:lnTo>
                <a:lnTo>
                  <a:pt x="6822470" y="5283200"/>
                </a:lnTo>
                <a:lnTo>
                  <a:pt x="0" y="528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0BF0085-AC0D-7F42-AE0A-B950BC0D4BB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290736" y="1269999"/>
            <a:ext cx="6822470" cy="5283200"/>
          </a:xfrm>
          <a:custGeom>
            <a:avLst/>
            <a:gdLst>
              <a:gd name="connsiteX0" fmla="*/ 0 w 6822470"/>
              <a:gd name="connsiteY0" fmla="*/ 0 h 5283200"/>
              <a:gd name="connsiteX1" fmla="*/ 6822470 w 6822470"/>
              <a:gd name="connsiteY1" fmla="*/ 0 h 5283200"/>
              <a:gd name="connsiteX2" fmla="*/ 6822470 w 6822470"/>
              <a:gd name="connsiteY2" fmla="*/ 5283200 h 5283200"/>
              <a:gd name="connsiteX3" fmla="*/ 0 w 6822470"/>
              <a:gd name="connsiteY3" fmla="*/ 5283200 h 52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22470" h="5283200">
                <a:moveTo>
                  <a:pt x="0" y="0"/>
                </a:moveTo>
                <a:lnTo>
                  <a:pt x="6822470" y="0"/>
                </a:lnTo>
                <a:lnTo>
                  <a:pt x="6822470" y="5283200"/>
                </a:lnTo>
                <a:lnTo>
                  <a:pt x="0" y="528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A29CFAE-69D9-2843-9AAE-A3D98A2F3C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290736" y="7112000"/>
            <a:ext cx="6822470" cy="5283200"/>
          </a:xfrm>
          <a:custGeom>
            <a:avLst/>
            <a:gdLst>
              <a:gd name="connsiteX0" fmla="*/ 0 w 6822470"/>
              <a:gd name="connsiteY0" fmla="*/ 0 h 5283200"/>
              <a:gd name="connsiteX1" fmla="*/ 6822470 w 6822470"/>
              <a:gd name="connsiteY1" fmla="*/ 0 h 5283200"/>
              <a:gd name="connsiteX2" fmla="*/ 6822470 w 6822470"/>
              <a:gd name="connsiteY2" fmla="*/ 5283200 h 5283200"/>
              <a:gd name="connsiteX3" fmla="*/ 0 w 6822470"/>
              <a:gd name="connsiteY3" fmla="*/ 5283200 h 52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22470" h="5283200">
                <a:moveTo>
                  <a:pt x="0" y="0"/>
                </a:moveTo>
                <a:lnTo>
                  <a:pt x="6822470" y="0"/>
                </a:lnTo>
                <a:lnTo>
                  <a:pt x="6822470" y="5283200"/>
                </a:lnTo>
                <a:lnTo>
                  <a:pt x="0" y="528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B95B1525-5967-FE4B-9A93-98009B55A7A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57987" y="7162800"/>
            <a:ext cx="6822470" cy="5283200"/>
          </a:xfrm>
          <a:custGeom>
            <a:avLst/>
            <a:gdLst>
              <a:gd name="connsiteX0" fmla="*/ 0 w 6822470"/>
              <a:gd name="connsiteY0" fmla="*/ 0 h 5283200"/>
              <a:gd name="connsiteX1" fmla="*/ 6822470 w 6822470"/>
              <a:gd name="connsiteY1" fmla="*/ 0 h 5283200"/>
              <a:gd name="connsiteX2" fmla="*/ 6822470 w 6822470"/>
              <a:gd name="connsiteY2" fmla="*/ 5283200 h 5283200"/>
              <a:gd name="connsiteX3" fmla="*/ 0 w 6822470"/>
              <a:gd name="connsiteY3" fmla="*/ 5283200 h 52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22470" h="5283200">
                <a:moveTo>
                  <a:pt x="0" y="0"/>
                </a:moveTo>
                <a:lnTo>
                  <a:pt x="6822470" y="0"/>
                </a:lnTo>
                <a:lnTo>
                  <a:pt x="6822470" y="5283200"/>
                </a:lnTo>
                <a:lnTo>
                  <a:pt x="0" y="528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32C609A-8E98-A347-B707-C924445DA3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69206" y="7162800"/>
            <a:ext cx="6822470" cy="5283200"/>
          </a:xfrm>
          <a:custGeom>
            <a:avLst/>
            <a:gdLst>
              <a:gd name="connsiteX0" fmla="*/ 0 w 6822470"/>
              <a:gd name="connsiteY0" fmla="*/ 0 h 5283200"/>
              <a:gd name="connsiteX1" fmla="*/ 6822470 w 6822470"/>
              <a:gd name="connsiteY1" fmla="*/ 0 h 5283200"/>
              <a:gd name="connsiteX2" fmla="*/ 6822470 w 6822470"/>
              <a:gd name="connsiteY2" fmla="*/ 5283200 h 5283200"/>
              <a:gd name="connsiteX3" fmla="*/ 0 w 6822470"/>
              <a:gd name="connsiteY3" fmla="*/ 5283200 h 52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22470" h="5283200">
                <a:moveTo>
                  <a:pt x="0" y="0"/>
                </a:moveTo>
                <a:lnTo>
                  <a:pt x="6822470" y="0"/>
                </a:lnTo>
                <a:lnTo>
                  <a:pt x="6822470" y="5283200"/>
                </a:lnTo>
                <a:lnTo>
                  <a:pt x="0" y="528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3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6200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5" r:id="rId13"/>
    <p:sldLayoutId id="2147483676" r:id="rId14"/>
    <p:sldLayoutId id="2147483673" r:id="rId15"/>
    <p:sldLayoutId id="2147483674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2.xml"/><Relationship Id="rId4" Type="http://schemas.openxmlformats.org/officeDocument/2006/relationships/image" Target="../media/image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5.xml"/><Relationship Id="rId4" Type="http://schemas.openxmlformats.org/officeDocument/2006/relationships/image" Target="../media/image1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E0901A8-2C21-FF4A-B273-BCE95305F9C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135" r="1135"/>
          <a:stretch>
            <a:fillRect/>
          </a:stretch>
        </p:blipFill>
        <p:spPr/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3C4BC2F1-92B5-0246-8915-DEF2AFD56164}"/>
              </a:ext>
            </a:extLst>
          </p:cNvPr>
          <p:cNvSpPr/>
          <p:nvPr/>
        </p:nvSpPr>
        <p:spPr>
          <a:xfrm>
            <a:off x="1608372" y="1532965"/>
            <a:ext cx="7764228" cy="12183035"/>
          </a:xfrm>
          <a:prstGeom prst="rect">
            <a:avLst/>
          </a:prstGeom>
          <a:gradFill>
            <a:gsLst>
              <a:gs pos="99000">
                <a:schemeClr val="accent1">
                  <a:alpha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0AF88A-0D0E-B445-A47F-0E7A8DFC2DDD}"/>
              </a:ext>
            </a:extLst>
          </p:cNvPr>
          <p:cNvSpPr txBox="1"/>
          <p:nvPr/>
        </p:nvSpPr>
        <p:spPr>
          <a:xfrm>
            <a:off x="2137554" y="6301043"/>
            <a:ext cx="670586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6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CITY.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1FC026A-72DA-1149-A0BB-8C43EAC71BFE}"/>
              </a:ext>
            </a:extLst>
          </p:cNvPr>
          <p:cNvGrpSpPr/>
          <p:nvPr/>
        </p:nvGrpSpPr>
        <p:grpSpPr>
          <a:xfrm>
            <a:off x="18434474" y="12097327"/>
            <a:ext cx="3319186" cy="682702"/>
            <a:chOff x="3246694" y="2992331"/>
            <a:chExt cx="1819319" cy="374204"/>
          </a:xfrm>
          <a:solidFill>
            <a:schemeClr val="bg1"/>
          </a:solidFill>
        </p:grpSpPr>
        <p:sp>
          <p:nvSpPr>
            <p:cNvPr id="15" name="Shape 4827">
              <a:extLst>
                <a:ext uri="{FF2B5EF4-FFF2-40B4-BE49-F238E27FC236}">
                  <a16:creationId xmlns:a16="http://schemas.microsoft.com/office/drawing/2014/main" id="{1B9754FE-2667-2040-A176-90B83C8749A6}"/>
                </a:ext>
              </a:extLst>
            </p:cNvPr>
            <p:cNvSpPr/>
            <p:nvPr/>
          </p:nvSpPr>
          <p:spPr>
            <a:xfrm>
              <a:off x="3246694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  <a:moveTo>
                    <a:pt x="88494" y="38988"/>
                  </a:moveTo>
                  <a:cubicBezTo>
                    <a:pt x="86327" y="40255"/>
                    <a:pt x="83933" y="41172"/>
                    <a:pt x="81388" y="41666"/>
                  </a:cubicBezTo>
                  <a:cubicBezTo>
                    <a:pt x="79344" y="39522"/>
                    <a:pt x="76438" y="38188"/>
                    <a:pt x="73216" y="38188"/>
                  </a:cubicBezTo>
                  <a:cubicBezTo>
                    <a:pt x="67038" y="38188"/>
                    <a:pt x="62027" y="43122"/>
                    <a:pt x="62027" y="49200"/>
                  </a:cubicBezTo>
                  <a:cubicBezTo>
                    <a:pt x="62027" y="50061"/>
                    <a:pt x="62127" y="50900"/>
                    <a:pt x="62316" y="51711"/>
                  </a:cubicBezTo>
                  <a:cubicBezTo>
                    <a:pt x="53016" y="51250"/>
                    <a:pt x="44772" y="46866"/>
                    <a:pt x="39250" y="40200"/>
                  </a:cubicBezTo>
                  <a:cubicBezTo>
                    <a:pt x="38288" y="41833"/>
                    <a:pt x="37738" y="43716"/>
                    <a:pt x="37738" y="45738"/>
                  </a:cubicBezTo>
                  <a:cubicBezTo>
                    <a:pt x="37738" y="49561"/>
                    <a:pt x="39711" y="52933"/>
                    <a:pt x="42716" y="54905"/>
                  </a:cubicBezTo>
                  <a:cubicBezTo>
                    <a:pt x="40883" y="54850"/>
                    <a:pt x="39155" y="54355"/>
                    <a:pt x="37644" y="53527"/>
                  </a:cubicBezTo>
                  <a:cubicBezTo>
                    <a:pt x="37644" y="53577"/>
                    <a:pt x="37644" y="53616"/>
                    <a:pt x="37644" y="53666"/>
                  </a:cubicBezTo>
                  <a:cubicBezTo>
                    <a:pt x="37644" y="59005"/>
                    <a:pt x="41505" y="63455"/>
                    <a:pt x="46622" y="64466"/>
                  </a:cubicBezTo>
                  <a:cubicBezTo>
                    <a:pt x="45683" y="64722"/>
                    <a:pt x="44694" y="64850"/>
                    <a:pt x="43672" y="64850"/>
                  </a:cubicBezTo>
                  <a:cubicBezTo>
                    <a:pt x="42955" y="64850"/>
                    <a:pt x="42250" y="64783"/>
                    <a:pt x="41572" y="64655"/>
                  </a:cubicBezTo>
                  <a:cubicBezTo>
                    <a:pt x="42994" y="69033"/>
                    <a:pt x="47127" y="72216"/>
                    <a:pt x="52022" y="72305"/>
                  </a:cubicBezTo>
                  <a:cubicBezTo>
                    <a:pt x="48188" y="75261"/>
                    <a:pt x="43366" y="77016"/>
                    <a:pt x="38122" y="77016"/>
                  </a:cubicBezTo>
                  <a:cubicBezTo>
                    <a:pt x="37216" y="77016"/>
                    <a:pt x="36333" y="76972"/>
                    <a:pt x="35455" y="76872"/>
                  </a:cubicBezTo>
                  <a:cubicBezTo>
                    <a:pt x="40411" y="79988"/>
                    <a:pt x="46288" y="81816"/>
                    <a:pt x="52611" y="81816"/>
                  </a:cubicBezTo>
                  <a:cubicBezTo>
                    <a:pt x="73194" y="81816"/>
                    <a:pt x="84450" y="65033"/>
                    <a:pt x="84450" y="50477"/>
                  </a:cubicBezTo>
                  <a:cubicBezTo>
                    <a:pt x="84450" y="50000"/>
                    <a:pt x="84438" y="49527"/>
                    <a:pt x="84416" y="49055"/>
                  </a:cubicBezTo>
                  <a:cubicBezTo>
                    <a:pt x="86600" y="47500"/>
                    <a:pt x="88500" y="45561"/>
                    <a:pt x="90000" y="43355"/>
                  </a:cubicBezTo>
                  <a:cubicBezTo>
                    <a:pt x="87994" y="44227"/>
                    <a:pt x="85838" y="44816"/>
                    <a:pt x="83572" y="45083"/>
                  </a:cubicBezTo>
                  <a:cubicBezTo>
                    <a:pt x="85883" y="43722"/>
                    <a:pt x="87655" y="41566"/>
                    <a:pt x="88494" y="38988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Poppins" pitchFamily="2" charset="77"/>
                <a:ea typeface="Lato"/>
                <a:cs typeface="Poppins" pitchFamily="2" charset="77"/>
                <a:sym typeface="Lato"/>
              </a:endParaRPr>
            </a:p>
          </p:txBody>
        </p:sp>
        <p:sp>
          <p:nvSpPr>
            <p:cNvPr id="16" name="Shape 4828">
              <a:extLst>
                <a:ext uri="{FF2B5EF4-FFF2-40B4-BE49-F238E27FC236}">
                  <a16:creationId xmlns:a16="http://schemas.microsoft.com/office/drawing/2014/main" id="{D2907E4D-2BB4-B24B-8AFC-715E5497276C}"/>
                </a:ext>
              </a:extLst>
            </p:cNvPr>
            <p:cNvSpPr/>
            <p:nvPr/>
          </p:nvSpPr>
          <p:spPr>
            <a:xfrm>
              <a:off x="372839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422" y="47044"/>
                  </a:moveTo>
                  <a:cubicBezTo>
                    <a:pt x="65422" y="44838"/>
                    <a:pt x="65650" y="43655"/>
                    <a:pt x="69044" y="43655"/>
                  </a:cubicBezTo>
                  <a:lnTo>
                    <a:pt x="73577" y="43655"/>
                  </a:lnTo>
                  <a:lnTo>
                    <a:pt x="73577" y="35450"/>
                  </a:lnTo>
                  <a:lnTo>
                    <a:pt x="66322" y="35450"/>
                  </a:lnTo>
                  <a:cubicBezTo>
                    <a:pt x="57605" y="35450"/>
                    <a:pt x="54533" y="39555"/>
                    <a:pt x="54533" y="46461"/>
                  </a:cubicBezTo>
                  <a:lnTo>
                    <a:pt x="54533" y="51788"/>
                  </a:lnTo>
                  <a:lnTo>
                    <a:pt x="49094" y="51788"/>
                  </a:lnTo>
                  <a:lnTo>
                    <a:pt x="49094" y="60000"/>
                  </a:lnTo>
                  <a:lnTo>
                    <a:pt x="54533" y="60000"/>
                  </a:lnTo>
                  <a:lnTo>
                    <a:pt x="54533" y="84550"/>
                  </a:lnTo>
                  <a:lnTo>
                    <a:pt x="65411" y="84550"/>
                  </a:lnTo>
                  <a:lnTo>
                    <a:pt x="65411" y="60000"/>
                  </a:lnTo>
                  <a:lnTo>
                    <a:pt x="72672" y="60000"/>
                  </a:lnTo>
                  <a:lnTo>
                    <a:pt x="73633" y="51788"/>
                  </a:lnTo>
                  <a:lnTo>
                    <a:pt x="65411" y="51788"/>
                  </a:lnTo>
                  <a:cubicBezTo>
                    <a:pt x="65411" y="51788"/>
                    <a:pt x="65422" y="47044"/>
                    <a:pt x="65422" y="47044"/>
                  </a:cubicBezTo>
                  <a:close/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Poppins" pitchFamily="2" charset="77"/>
                <a:ea typeface="Lato"/>
                <a:cs typeface="Poppins" pitchFamily="2" charset="77"/>
                <a:sym typeface="Lato"/>
              </a:endParaRPr>
            </a:p>
          </p:txBody>
        </p:sp>
        <p:sp>
          <p:nvSpPr>
            <p:cNvPr id="17" name="Shape 4832">
              <a:extLst>
                <a:ext uri="{FF2B5EF4-FFF2-40B4-BE49-F238E27FC236}">
                  <a16:creationId xmlns:a16="http://schemas.microsoft.com/office/drawing/2014/main" id="{A4F8BC30-1E08-8C46-ABC2-39F46E4EE3F0}"/>
                </a:ext>
              </a:extLst>
            </p:cNvPr>
            <p:cNvSpPr/>
            <p:nvPr/>
          </p:nvSpPr>
          <p:spPr>
            <a:xfrm>
              <a:off x="4210104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05" y="40883"/>
                  </a:moveTo>
                  <a:lnTo>
                    <a:pt x="76350" y="40883"/>
                  </a:lnTo>
                  <a:lnTo>
                    <a:pt x="76350" y="49072"/>
                  </a:lnTo>
                  <a:lnTo>
                    <a:pt x="68138" y="49072"/>
                  </a:lnTo>
                  <a:lnTo>
                    <a:pt x="68138" y="54533"/>
                  </a:lnTo>
                  <a:lnTo>
                    <a:pt x="76350" y="54533"/>
                  </a:lnTo>
                  <a:lnTo>
                    <a:pt x="76350" y="62683"/>
                  </a:lnTo>
                  <a:lnTo>
                    <a:pt x="81805" y="62683"/>
                  </a:lnTo>
                  <a:lnTo>
                    <a:pt x="81805" y="54533"/>
                  </a:lnTo>
                  <a:lnTo>
                    <a:pt x="90027" y="54533"/>
                  </a:lnTo>
                  <a:lnTo>
                    <a:pt x="90027" y="49072"/>
                  </a:lnTo>
                  <a:lnTo>
                    <a:pt x="81805" y="49072"/>
                  </a:lnTo>
                  <a:cubicBezTo>
                    <a:pt x="81805" y="49072"/>
                    <a:pt x="81805" y="40883"/>
                    <a:pt x="81805" y="40883"/>
                  </a:cubicBezTo>
                  <a:close/>
                  <a:moveTo>
                    <a:pt x="51783" y="77477"/>
                  </a:moveTo>
                  <a:cubicBezTo>
                    <a:pt x="47888" y="77477"/>
                    <a:pt x="44838" y="74972"/>
                    <a:pt x="44838" y="71772"/>
                  </a:cubicBezTo>
                  <a:cubicBezTo>
                    <a:pt x="44838" y="68844"/>
                    <a:pt x="48405" y="66272"/>
                    <a:pt x="52477" y="66272"/>
                  </a:cubicBezTo>
                  <a:lnTo>
                    <a:pt x="52477" y="65127"/>
                  </a:lnTo>
                  <a:lnTo>
                    <a:pt x="52483" y="65127"/>
                  </a:lnTo>
                  <a:lnTo>
                    <a:pt x="52583" y="66272"/>
                  </a:lnTo>
                  <a:cubicBezTo>
                    <a:pt x="53466" y="66277"/>
                    <a:pt x="54316" y="66411"/>
                    <a:pt x="55122" y="66666"/>
                  </a:cubicBezTo>
                  <a:lnTo>
                    <a:pt x="55927" y="67244"/>
                  </a:lnTo>
                  <a:cubicBezTo>
                    <a:pt x="58000" y="68727"/>
                    <a:pt x="59094" y="69561"/>
                    <a:pt x="59416" y="70911"/>
                  </a:cubicBezTo>
                  <a:cubicBezTo>
                    <a:pt x="59500" y="71261"/>
                    <a:pt x="59538" y="71616"/>
                    <a:pt x="59538" y="71966"/>
                  </a:cubicBezTo>
                  <a:cubicBezTo>
                    <a:pt x="59538" y="75622"/>
                    <a:pt x="56927" y="77477"/>
                    <a:pt x="51783" y="77477"/>
                  </a:cubicBezTo>
                  <a:moveTo>
                    <a:pt x="47455" y="48550"/>
                  </a:moveTo>
                  <a:cubicBezTo>
                    <a:pt x="47194" y="46455"/>
                    <a:pt x="47633" y="44522"/>
                    <a:pt x="48633" y="43366"/>
                  </a:cubicBezTo>
                  <a:cubicBezTo>
                    <a:pt x="49244" y="42666"/>
                    <a:pt x="50033" y="42294"/>
                    <a:pt x="50911" y="42294"/>
                  </a:cubicBezTo>
                  <a:lnTo>
                    <a:pt x="50911" y="41161"/>
                  </a:lnTo>
                  <a:lnTo>
                    <a:pt x="51011" y="42294"/>
                  </a:lnTo>
                  <a:cubicBezTo>
                    <a:pt x="53627" y="42377"/>
                    <a:pt x="56138" y="45472"/>
                    <a:pt x="56605" y="49194"/>
                  </a:cubicBezTo>
                  <a:cubicBezTo>
                    <a:pt x="56872" y="51327"/>
                    <a:pt x="56416" y="53311"/>
                    <a:pt x="55388" y="54494"/>
                  </a:cubicBezTo>
                  <a:cubicBezTo>
                    <a:pt x="54777" y="55194"/>
                    <a:pt x="54011" y="55566"/>
                    <a:pt x="53055" y="55561"/>
                  </a:cubicBezTo>
                  <a:lnTo>
                    <a:pt x="53050" y="55561"/>
                  </a:lnTo>
                  <a:cubicBezTo>
                    <a:pt x="50483" y="55488"/>
                    <a:pt x="47922" y="52272"/>
                    <a:pt x="47455" y="48550"/>
                  </a:cubicBezTo>
                  <a:moveTo>
                    <a:pt x="60211" y="62200"/>
                  </a:moveTo>
                  <a:cubicBezTo>
                    <a:pt x="58811" y="61161"/>
                    <a:pt x="57505" y="59622"/>
                    <a:pt x="57455" y="59144"/>
                  </a:cubicBezTo>
                  <a:cubicBezTo>
                    <a:pt x="57455" y="58327"/>
                    <a:pt x="57455" y="57950"/>
                    <a:pt x="59383" y="56377"/>
                  </a:cubicBezTo>
                  <a:cubicBezTo>
                    <a:pt x="61877" y="54333"/>
                    <a:pt x="63255" y="51638"/>
                    <a:pt x="63255" y="48800"/>
                  </a:cubicBezTo>
                  <a:cubicBezTo>
                    <a:pt x="63255" y="46344"/>
                    <a:pt x="62566" y="44150"/>
                    <a:pt x="61388" y="42550"/>
                  </a:cubicBezTo>
                  <a:lnTo>
                    <a:pt x="62433" y="42550"/>
                  </a:lnTo>
                  <a:lnTo>
                    <a:pt x="68200" y="38183"/>
                  </a:lnTo>
                  <a:lnTo>
                    <a:pt x="52572" y="38183"/>
                  </a:lnTo>
                  <a:cubicBezTo>
                    <a:pt x="46305" y="38183"/>
                    <a:pt x="40805" y="43105"/>
                    <a:pt x="40805" y="48716"/>
                  </a:cubicBezTo>
                  <a:cubicBezTo>
                    <a:pt x="40805" y="54511"/>
                    <a:pt x="45050" y="58916"/>
                    <a:pt x="50761" y="59155"/>
                  </a:cubicBezTo>
                  <a:cubicBezTo>
                    <a:pt x="50672" y="59566"/>
                    <a:pt x="50627" y="59972"/>
                    <a:pt x="50627" y="60377"/>
                  </a:cubicBezTo>
                  <a:cubicBezTo>
                    <a:pt x="50627" y="61211"/>
                    <a:pt x="50816" y="62011"/>
                    <a:pt x="51200" y="62777"/>
                  </a:cubicBezTo>
                  <a:cubicBezTo>
                    <a:pt x="44127" y="62827"/>
                    <a:pt x="38166" y="67561"/>
                    <a:pt x="38166" y="73150"/>
                  </a:cubicBezTo>
                  <a:cubicBezTo>
                    <a:pt x="38166" y="78172"/>
                    <a:pt x="43905" y="81816"/>
                    <a:pt x="51805" y="81816"/>
                  </a:cubicBezTo>
                  <a:cubicBezTo>
                    <a:pt x="60338" y="81816"/>
                    <a:pt x="64944" y="76477"/>
                    <a:pt x="64944" y="71444"/>
                  </a:cubicBezTo>
                  <a:cubicBezTo>
                    <a:pt x="64944" y="67266"/>
                    <a:pt x="63661" y="64755"/>
                    <a:pt x="60211" y="62200"/>
                  </a:cubicBezTo>
                  <a:moveTo>
                    <a:pt x="60000" y="114544"/>
                  </a:moveTo>
                  <a:cubicBezTo>
                    <a:pt x="29877" y="114544"/>
                    <a:pt x="5455" y="90127"/>
                    <a:pt x="5455" y="60000"/>
                  </a:cubicBezTo>
                  <a:cubicBezTo>
                    <a:pt x="5455" y="29877"/>
                    <a:pt x="29877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6" y="0"/>
                    <a:pt x="0" y="26861"/>
                    <a:pt x="0" y="60000"/>
                  </a:cubicBezTo>
                  <a:cubicBezTo>
                    <a:pt x="0" y="93138"/>
                    <a:pt x="26866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Poppins" pitchFamily="2" charset="77"/>
                <a:ea typeface="Lato"/>
                <a:cs typeface="Poppins" pitchFamily="2" charset="77"/>
                <a:sym typeface="Lato"/>
              </a:endParaRPr>
            </a:p>
          </p:txBody>
        </p:sp>
        <p:sp>
          <p:nvSpPr>
            <p:cNvPr id="18" name="Shape 4837">
              <a:extLst>
                <a:ext uri="{FF2B5EF4-FFF2-40B4-BE49-F238E27FC236}">
                  <a16:creationId xmlns:a16="http://schemas.microsoft.com/office/drawing/2014/main" id="{9F27DF3A-1F72-774B-8756-400B165D963C}"/>
                </a:ext>
              </a:extLst>
            </p:cNvPr>
            <p:cNvSpPr/>
            <p:nvPr/>
          </p:nvSpPr>
          <p:spPr>
            <a:xfrm>
              <a:off x="469180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16" y="76361"/>
                  </a:moveTo>
                  <a:cubicBezTo>
                    <a:pt x="81816" y="79372"/>
                    <a:pt x="79372" y="81816"/>
                    <a:pt x="76361" y="81816"/>
                  </a:cubicBezTo>
                  <a:lnTo>
                    <a:pt x="43638" y="81816"/>
                  </a:lnTo>
                  <a:cubicBezTo>
                    <a:pt x="40627" y="81816"/>
                    <a:pt x="38183" y="79372"/>
                    <a:pt x="38183" y="76361"/>
                  </a:cubicBezTo>
                  <a:lnTo>
                    <a:pt x="38183" y="57272"/>
                  </a:lnTo>
                  <a:lnTo>
                    <a:pt x="43911" y="57272"/>
                  </a:lnTo>
                  <a:cubicBezTo>
                    <a:pt x="43761" y="58166"/>
                    <a:pt x="43638" y="59066"/>
                    <a:pt x="43638" y="60000"/>
                  </a:cubicBezTo>
                  <a:cubicBezTo>
                    <a:pt x="43638" y="69038"/>
                    <a:pt x="50961" y="76361"/>
                    <a:pt x="60000" y="76361"/>
                  </a:cubicBezTo>
                  <a:cubicBezTo>
                    <a:pt x="69033" y="76361"/>
                    <a:pt x="76361" y="69038"/>
                    <a:pt x="76361" y="60000"/>
                  </a:cubicBezTo>
                  <a:cubicBezTo>
                    <a:pt x="76361" y="59066"/>
                    <a:pt x="76238" y="58166"/>
                    <a:pt x="76088" y="57272"/>
                  </a:cubicBezTo>
                  <a:lnTo>
                    <a:pt x="81816" y="57272"/>
                  </a:lnTo>
                  <a:cubicBezTo>
                    <a:pt x="81816" y="57272"/>
                    <a:pt x="81816" y="76361"/>
                    <a:pt x="81816" y="76361"/>
                  </a:cubicBezTo>
                  <a:close/>
                  <a:moveTo>
                    <a:pt x="60000" y="49088"/>
                  </a:moveTo>
                  <a:cubicBezTo>
                    <a:pt x="66022" y="49088"/>
                    <a:pt x="70911" y="53977"/>
                    <a:pt x="70911" y="60000"/>
                  </a:cubicBezTo>
                  <a:cubicBezTo>
                    <a:pt x="70911" y="66022"/>
                    <a:pt x="66022" y="70911"/>
                    <a:pt x="60000" y="70911"/>
                  </a:cubicBezTo>
                  <a:cubicBezTo>
                    <a:pt x="53977" y="70911"/>
                    <a:pt x="49088" y="66022"/>
                    <a:pt x="49088" y="60000"/>
                  </a:cubicBezTo>
                  <a:cubicBezTo>
                    <a:pt x="49088" y="53977"/>
                    <a:pt x="53977" y="49088"/>
                    <a:pt x="60000" y="49088"/>
                  </a:cubicBezTo>
                  <a:moveTo>
                    <a:pt x="70911" y="40911"/>
                  </a:moveTo>
                  <a:lnTo>
                    <a:pt x="79088" y="40911"/>
                  </a:lnTo>
                  <a:lnTo>
                    <a:pt x="79088" y="49088"/>
                  </a:lnTo>
                  <a:lnTo>
                    <a:pt x="70911" y="49088"/>
                  </a:lnTo>
                  <a:cubicBezTo>
                    <a:pt x="70911" y="49088"/>
                    <a:pt x="70911" y="40911"/>
                    <a:pt x="70911" y="40911"/>
                  </a:cubicBezTo>
                  <a:close/>
                  <a:moveTo>
                    <a:pt x="76361" y="32727"/>
                  </a:moveTo>
                  <a:lnTo>
                    <a:pt x="43638" y="32727"/>
                  </a:lnTo>
                  <a:cubicBezTo>
                    <a:pt x="37611" y="32727"/>
                    <a:pt x="32727" y="37611"/>
                    <a:pt x="32727" y="43638"/>
                  </a:cubicBezTo>
                  <a:lnTo>
                    <a:pt x="32727" y="76361"/>
                  </a:lnTo>
                  <a:cubicBezTo>
                    <a:pt x="32727" y="82388"/>
                    <a:pt x="37611" y="87272"/>
                    <a:pt x="43638" y="87272"/>
                  </a:cubicBezTo>
                  <a:lnTo>
                    <a:pt x="76361" y="87272"/>
                  </a:lnTo>
                  <a:cubicBezTo>
                    <a:pt x="82388" y="87272"/>
                    <a:pt x="87272" y="82388"/>
                    <a:pt x="87272" y="76361"/>
                  </a:cubicBezTo>
                  <a:lnTo>
                    <a:pt x="87272" y="43638"/>
                  </a:lnTo>
                  <a:cubicBezTo>
                    <a:pt x="87272" y="37611"/>
                    <a:pt x="82388" y="32727"/>
                    <a:pt x="76361" y="32727"/>
                  </a:cubicBezTo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Poppins" pitchFamily="2" charset="77"/>
                <a:ea typeface="Lato"/>
                <a:cs typeface="Poppins" pitchFamily="2" charset="77"/>
                <a:sym typeface="Lato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295C71D8-E17C-D84E-AA4B-6A8EFCB7A1FF}"/>
              </a:ext>
            </a:extLst>
          </p:cNvPr>
          <p:cNvSpPr txBox="1"/>
          <p:nvPr/>
        </p:nvSpPr>
        <p:spPr>
          <a:xfrm>
            <a:off x="16546270" y="2534622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2400" b="1" spc="6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WWW.OURCITY.COM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64C00DB-9850-F74F-B103-AF1A6B59E4F5}"/>
              </a:ext>
            </a:extLst>
          </p:cNvPr>
          <p:cNvSpPr txBox="1"/>
          <p:nvPr/>
        </p:nvSpPr>
        <p:spPr>
          <a:xfrm>
            <a:off x="2828221" y="12207846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400" b="1" spc="6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CREATIVE CLOUD</a:t>
            </a:r>
          </a:p>
        </p:txBody>
      </p:sp>
    </p:spTree>
    <p:extLst>
      <p:ext uri="{BB962C8B-B14F-4D97-AF65-F5344CB8AC3E}">
        <p14:creationId xmlns:p14="http://schemas.microsoft.com/office/powerpoint/2010/main" val="11836698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AC118051-6557-9648-819B-2FE8149FB60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135" r="1135"/>
          <a:stretch>
            <a:fillRect/>
          </a:stretch>
        </p:blipFill>
        <p:spPr/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013A2307-D713-3F44-A269-D9F2E19D07CA}"/>
              </a:ext>
            </a:extLst>
          </p:cNvPr>
          <p:cNvSpPr/>
          <p:nvPr/>
        </p:nvSpPr>
        <p:spPr>
          <a:xfrm>
            <a:off x="1608372" y="1532965"/>
            <a:ext cx="9567628" cy="12183035"/>
          </a:xfrm>
          <a:prstGeom prst="rect">
            <a:avLst/>
          </a:prstGeom>
          <a:gradFill>
            <a:gsLst>
              <a:gs pos="99000">
                <a:schemeClr val="accent1">
                  <a:alpha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5D01897-BB05-3C48-9729-0C8F8A2CD523}"/>
              </a:ext>
            </a:extLst>
          </p:cNvPr>
          <p:cNvGrpSpPr/>
          <p:nvPr/>
        </p:nvGrpSpPr>
        <p:grpSpPr>
          <a:xfrm>
            <a:off x="2406363" y="5308203"/>
            <a:ext cx="7971646" cy="4632559"/>
            <a:chOff x="2406363" y="5534561"/>
            <a:chExt cx="7971646" cy="463255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1E95CA9-7D9D-0147-A38F-27CF48B1AD05}"/>
                </a:ext>
              </a:extLst>
            </p:cNvPr>
            <p:cNvSpPr txBox="1"/>
            <p:nvPr/>
          </p:nvSpPr>
          <p:spPr>
            <a:xfrm>
              <a:off x="2406363" y="5534561"/>
              <a:ext cx="797164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600" b="1" spc="300" dirty="0">
                  <a:solidFill>
                    <a:schemeClr val="bg1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BREAK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05F25DC-EA2F-5646-AED7-B333155FD67F}"/>
                </a:ext>
              </a:extLst>
            </p:cNvPr>
            <p:cNvSpPr txBox="1"/>
            <p:nvPr/>
          </p:nvSpPr>
          <p:spPr>
            <a:xfrm>
              <a:off x="2406363" y="7520242"/>
              <a:ext cx="797164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600" b="1" spc="300" dirty="0">
                  <a:solidFill>
                    <a:schemeClr val="bg1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SLIDE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1156A39-EE84-994E-B45D-14AAE8D51A3D}"/>
              </a:ext>
            </a:extLst>
          </p:cNvPr>
          <p:cNvGrpSpPr/>
          <p:nvPr/>
        </p:nvGrpSpPr>
        <p:grpSpPr>
          <a:xfrm>
            <a:off x="18434474" y="12097327"/>
            <a:ext cx="3319186" cy="682702"/>
            <a:chOff x="3246694" y="2992331"/>
            <a:chExt cx="1819319" cy="374204"/>
          </a:xfrm>
          <a:solidFill>
            <a:schemeClr val="bg1"/>
          </a:solidFill>
        </p:grpSpPr>
        <p:sp>
          <p:nvSpPr>
            <p:cNvPr id="23" name="Shape 4827">
              <a:extLst>
                <a:ext uri="{FF2B5EF4-FFF2-40B4-BE49-F238E27FC236}">
                  <a16:creationId xmlns:a16="http://schemas.microsoft.com/office/drawing/2014/main" id="{5CD16794-C7D3-A74D-9DB1-ABFD812FF0D4}"/>
                </a:ext>
              </a:extLst>
            </p:cNvPr>
            <p:cNvSpPr/>
            <p:nvPr/>
          </p:nvSpPr>
          <p:spPr>
            <a:xfrm>
              <a:off x="3246694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  <a:moveTo>
                    <a:pt x="88494" y="38988"/>
                  </a:moveTo>
                  <a:cubicBezTo>
                    <a:pt x="86327" y="40255"/>
                    <a:pt x="83933" y="41172"/>
                    <a:pt x="81388" y="41666"/>
                  </a:cubicBezTo>
                  <a:cubicBezTo>
                    <a:pt x="79344" y="39522"/>
                    <a:pt x="76438" y="38188"/>
                    <a:pt x="73216" y="38188"/>
                  </a:cubicBezTo>
                  <a:cubicBezTo>
                    <a:pt x="67038" y="38188"/>
                    <a:pt x="62027" y="43122"/>
                    <a:pt x="62027" y="49200"/>
                  </a:cubicBezTo>
                  <a:cubicBezTo>
                    <a:pt x="62027" y="50061"/>
                    <a:pt x="62127" y="50900"/>
                    <a:pt x="62316" y="51711"/>
                  </a:cubicBezTo>
                  <a:cubicBezTo>
                    <a:pt x="53016" y="51250"/>
                    <a:pt x="44772" y="46866"/>
                    <a:pt x="39250" y="40200"/>
                  </a:cubicBezTo>
                  <a:cubicBezTo>
                    <a:pt x="38288" y="41833"/>
                    <a:pt x="37738" y="43716"/>
                    <a:pt x="37738" y="45738"/>
                  </a:cubicBezTo>
                  <a:cubicBezTo>
                    <a:pt x="37738" y="49561"/>
                    <a:pt x="39711" y="52933"/>
                    <a:pt x="42716" y="54905"/>
                  </a:cubicBezTo>
                  <a:cubicBezTo>
                    <a:pt x="40883" y="54850"/>
                    <a:pt x="39155" y="54355"/>
                    <a:pt x="37644" y="53527"/>
                  </a:cubicBezTo>
                  <a:cubicBezTo>
                    <a:pt x="37644" y="53577"/>
                    <a:pt x="37644" y="53616"/>
                    <a:pt x="37644" y="53666"/>
                  </a:cubicBezTo>
                  <a:cubicBezTo>
                    <a:pt x="37644" y="59005"/>
                    <a:pt x="41505" y="63455"/>
                    <a:pt x="46622" y="64466"/>
                  </a:cubicBezTo>
                  <a:cubicBezTo>
                    <a:pt x="45683" y="64722"/>
                    <a:pt x="44694" y="64850"/>
                    <a:pt x="43672" y="64850"/>
                  </a:cubicBezTo>
                  <a:cubicBezTo>
                    <a:pt x="42955" y="64850"/>
                    <a:pt x="42250" y="64783"/>
                    <a:pt x="41572" y="64655"/>
                  </a:cubicBezTo>
                  <a:cubicBezTo>
                    <a:pt x="42994" y="69033"/>
                    <a:pt x="47127" y="72216"/>
                    <a:pt x="52022" y="72305"/>
                  </a:cubicBezTo>
                  <a:cubicBezTo>
                    <a:pt x="48188" y="75261"/>
                    <a:pt x="43366" y="77016"/>
                    <a:pt x="38122" y="77016"/>
                  </a:cubicBezTo>
                  <a:cubicBezTo>
                    <a:pt x="37216" y="77016"/>
                    <a:pt x="36333" y="76972"/>
                    <a:pt x="35455" y="76872"/>
                  </a:cubicBezTo>
                  <a:cubicBezTo>
                    <a:pt x="40411" y="79988"/>
                    <a:pt x="46288" y="81816"/>
                    <a:pt x="52611" y="81816"/>
                  </a:cubicBezTo>
                  <a:cubicBezTo>
                    <a:pt x="73194" y="81816"/>
                    <a:pt x="84450" y="65033"/>
                    <a:pt x="84450" y="50477"/>
                  </a:cubicBezTo>
                  <a:cubicBezTo>
                    <a:pt x="84450" y="50000"/>
                    <a:pt x="84438" y="49527"/>
                    <a:pt x="84416" y="49055"/>
                  </a:cubicBezTo>
                  <a:cubicBezTo>
                    <a:pt x="86600" y="47500"/>
                    <a:pt x="88500" y="45561"/>
                    <a:pt x="90000" y="43355"/>
                  </a:cubicBezTo>
                  <a:cubicBezTo>
                    <a:pt x="87994" y="44227"/>
                    <a:pt x="85838" y="44816"/>
                    <a:pt x="83572" y="45083"/>
                  </a:cubicBezTo>
                  <a:cubicBezTo>
                    <a:pt x="85883" y="43722"/>
                    <a:pt x="87655" y="41566"/>
                    <a:pt x="88494" y="38988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24" name="Shape 4828">
              <a:extLst>
                <a:ext uri="{FF2B5EF4-FFF2-40B4-BE49-F238E27FC236}">
                  <a16:creationId xmlns:a16="http://schemas.microsoft.com/office/drawing/2014/main" id="{95F95739-B37E-EC40-8E88-EE9A1D5208B0}"/>
                </a:ext>
              </a:extLst>
            </p:cNvPr>
            <p:cNvSpPr/>
            <p:nvPr/>
          </p:nvSpPr>
          <p:spPr>
            <a:xfrm>
              <a:off x="372839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422" y="47044"/>
                  </a:moveTo>
                  <a:cubicBezTo>
                    <a:pt x="65422" y="44838"/>
                    <a:pt x="65650" y="43655"/>
                    <a:pt x="69044" y="43655"/>
                  </a:cubicBezTo>
                  <a:lnTo>
                    <a:pt x="73577" y="43655"/>
                  </a:lnTo>
                  <a:lnTo>
                    <a:pt x="73577" y="35450"/>
                  </a:lnTo>
                  <a:lnTo>
                    <a:pt x="66322" y="35450"/>
                  </a:lnTo>
                  <a:cubicBezTo>
                    <a:pt x="57605" y="35450"/>
                    <a:pt x="54533" y="39555"/>
                    <a:pt x="54533" y="46461"/>
                  </a:cubicBezTo>
                  <a:lnTo>
                    <a:pt x="54533" y="51788"/>
                  </a:lnTo>
                  <a:lnTo>
                    <a:pt x="49094" y="51788"/>
                  </a:lnTo>
                  <a:lnTo>
                    <a:pt x="49094" y="60000"/>
                  </a:lnTo>
                  <a:lnTo>
                    <a:pt x="54533" y="60000"/>
                  </a:lnTo>
                  <a:lnTo>
                    <a:pt x="54533" y="84550"/>
                  </a:lnTo>
                  <a:lnTo>
                    <a:pt x="65411" y="84550"/>
                  </a:lnTo>
                  <a:lnTo>
                    <a:pt x="65411" y="60000"/>
                  </a:lnTo>
                  <a:lnTo>
                    <a:pt x="72672" y="60000"/>
                  </a:lnTo>
                  <a:lnTo>
                    <a:pt x="73633" y="51788"/>
                  </a:lnTo>
                  <a:lnTo>
                    <a:pt x="65411" y="51788"/>
                  </a:lnTo>
                  <a:cubicBezTo>
                    <a:pt x="65411" y="51788"/>
                    <a:pt x="65422" y="47044"/>
                    <a:pt x="65422" y="47044"/>
                  </a:cubicBezTo>
                  <a:close/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25" name="Shape 4832">
              <a:extLst>
                <a:ext uri="{FF2B5EF4-FFF2-40B4-BE49-F238E27FC236}">
                  <a16:creationId xmlns:a16="http://schemas.microsoft.com/office/drawing/2014/main" id="{8D9E5896-70E0-294B-B208-4EF42C042742}"/>
                </a:ext>
              </a:extLst>
            </p:cNvPr>
            <p:cNvSpPr/>
            <p:nvPr/>
          </p:nvSpPr>
          <p:spPr>
            <a:xfrm>
              <a:off x="4210104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05" y="40883"/>
                  </a:moveTo>
                  <a:lnTo>
                    <a:pt x="76350" y="40883"/>
                  </a:lnTo>
                  <a:lnTo>
                    <a:pt x="76350" y="49072"/>
                  </a:lnTo>
                  <a:lnTo>
                    <a:pt x="68138" y="49072"/>
                  </a:lnTo>
                  <a:lnTo>
                    <a:pt x="68138" y="54533"/>
                  </a:lnTo>
                  <a:lnTo>
                    <a:pt x="76350" y="54533"/>
                  </a:lnTo>
                  <a:lnTo>
                    <a:pt x="76350" y="62683"/>
                  </a:lnTo>
                  <a:lnTo>
                    <a:pt x="81805" y="62683"/>
                  </a:lnTo>
                  <a:lnTo>
                    <a:pt x="81805" y="54533"/>
                  </a:lnTo>
                  <a:lnTo>
                    <a:pt x="90027" y="54533"/>
                  </a:lnTo>
                  <a:lnTo>
                    <a:pt x="90027" y="49072"/>
                  </a:lnTo>
                  <a:lnTo>
                    <a:pt x="81805" y="49072"/>
                  </a:lnTo>
                  <a:cubicBezTo>
                    <a:pt x="81805" y="49072"/>
                    <a:pt x="81805" y="40883"/>
                    <a:pt x="81805" y="40883"/>
                  </a:cubicBezTo>
                  <a:close/>
                  <a:moveTo>
                    <a:pt x="51783" y="77477"/>
                  </a:moveTo>
                  <a:cubicBezTo>
                    <a:pt x="47888" y="77477"/>
                    <a:pt x="44838" y="74972"/>
                    <a:pt x="44838" y="71772"/>
                  </a:cubicBezTo>
                  <a:cubicBezTo>
                    <a:pt x="44838" y="68844"/>
                    <a:pt x="48405" y="66272"/>
                    <a:pt x="52477" y="66272"/>
                  </a:cubicBezTo>
                  <a:lnTo>
                    <a:pt x="52477" y="65127"/>
                  </a:lnTo>
                  <a:lnTo>
                    <a:pt x="52483" y="65127"/>
                  </a:lnTo>
                  <a:lnTo>
                    <a:pt x="52583" y="66272"/>
                  </a:lnTo>
                  <a:cubicBezTo>
                    <a:pt x="53466" y="66277"/>
                    <a:pt x="54316" y="66411"/>
                    <a:pt x="55122" y="66666"/>
                  </a:cubicBezTo>
                  <a:lnTo>
                    <a:pt x="55927" y="67244"/>
                  </a:lnTo>
                  <a:cubicBezTo>
                    <a:pt x="58000" y="68727"/>
                    <a:pt x="59094" y="69561"/>
                    <a:pt x="59416" y="70911"/>
                  </a:cubicBezTo>
                  <a:cubicBezTo>
                    <a:pt x="59500" y="71261"/>
                    <a:pt x="59538" y="71616"/>
                    <a:pt x="59538" y="71966"/>
                  </a:cubicBezTo>
                  <a:cubicBezTo>
                    <a:pt x="59538" y="75622"/>
                    <a:pt x="56927" y="77477"/>
                    <a:pt x="51783" y="77477"/>
                  </a:cubicBezTo>
                  <a:moveTo>
                    <a:pt x="47455" y="48550"/>
                  </a:moveTo>
                  <a:cubicBezTo>
                    <a:pt x="47194" y="46455"/>
                    <a:pt x="47633" y="44522"/>
                    <a:pt x="48633" y="43366"/>
                  </a:cubicBezTo>
                  <a:cubicBezTo>
                    <a:pt x="49244" y="42666"/>
                    <a:pt x="50033" y="42294"/>
                    <a:pt x="50911" y="42294"/>
                  </a:cubicBezTo>
                  <a:lnTo>
                    <a:pt x="50911" y="41161"/>
                  </a:lnTo>
                  <a:lnTo>
                    <a:pt x="51011" y="42294"/>
                  </a:lnTo>
                  <a:cubicBezTo>
                    <a:pt x="53627" y="42377"/>
                    <a:pt x="56138" y="45472"/>
                    <a:pt x="56605" y="49194"/>
                  </a:cubicBezTo>
                  <a:cubicBezTo>
                    <a:pt x="56872" y="51327"/>
                    <a:pt x="56416" y="53311"/>
                    <a:pt x="55388" y="54494"/>
                  </a:cubicBezTo>
                  <a:cubicBezTo>
                    <a:pt x="54777" y="55194"/>
                    <a:pt x="54011" y="55566"/>
                    <a:pt x="53055" y="55561"/>
                  </a:cubicBezTo>
                  <a:lnTo>
                    <a:pt x="53050" y="55561"/>
                  </a:lnTo>
                  <a:cubicBezTo>
                    <a:pt x="50483" y="55488"/>
                    <a:pt x="47922" y="52272"/>
                    <a:pt x="47455" y="48550"/>
                  </a:cubicBezTo>
                  <a:moveTo>
                    <a:pt x="60211" y="62200"/>
                  </a:moveTo>
                  <a:cubicBezTo>
                    <a:pt x="58811" y="61161"/>
                    <a:pt x="57505" y="59622"/>
                    <a:pt x="57455" y="59144"/>
                  </a:cubicBezTo>
                  <a:cubicBezTo>
                    <a:pt x="57455" y="58327"/>
                    <a:pt x="57455" y="57950"/>
                    <a:pt x="59383" y="56377"/>
                  </a:cubicBezTo>
                  <a:cubicBezTo>
                    <a:pt x="61877" y="54333"/>
                    <a:pt x="63255" y="51638"/>
                    <a:pt x="63255" y="48800"/>
                  </a:cubicBezTo>
                  <a:cubicBezTo>
                    <a:pt x="63255" y="46344"/>
                    <a:pt x="62566" y="44150"/>
                    <a:pt x="61388" y="42550"/>
                  </a:cubicBezTo>
                  <a:lnTo>
                    <a:pt x="62433" y="42550"/>
                  </a:lnTo>
                  <a:lnTo>
                    <a:pt x="68200" y="38183"/>
                  </a:lnTo>
                  <a:lnTo>
                    <a:pt x="52572" y="38183"/>
                  </a:lnTo>
                  <a:cubicBezTo>
                    <a:pt x="46305" y="38183"/>
                    <a:pt x="40805" y="43105"/>
                    <a:pt x="40805" y="48716"/>
                  </a:cubicBezTo>
                  <a:cubicBezTo>
                    <a:pt x="40805" y="54511"/>
                    <a:pt x="45050" y="58916"/>
                    <a:pt x="50761" y="59155"/>
                  </a:cubicBezTo>
                  <a:cubicBezTo>
                    <a:pt x="50672" y="59566"/>
                    <a:pt x="50627" y="59972"/>
                    <a:pt x="50627" y="60377"/>
                  </a:cubicBezTo>
                  <a:cubicBezTo>
                    <a:pt x="50627" y="61211"/>
                    <a:pt x="50816" y="62011"/>
                    <a:pt x="51200" y="62777"/>
                  </a:cubicBezTo>
                  <a:cubicBezTo>
                    <a:pt x="44127" y="62827"/>
                    <a:pt x="38166" y="67561"/>
                    <a:pt x="38166" y="73150"/>
                  </a:cubicBezTo>
                  <a:cubicBezTo>
                    <a:pt x="38166" y="78172"/>
                    <a:pt x="43905" y="81816"/>
                    <a:pt x="51805" y="81816"/>
                  </a:cubicBezTo>
                  <a:cubicBezTo>
                    <a:pt x="60338" y="81816"/>
                    <a:pt x="64944" y="76477"/>
                    <a:pt x="64944" y="71444"/>
                  </a:cubicBezTo>
                  <a:cubicBezTo>
                    <a:pt x="64944" y="67266"/>
                    <a:pt x="63661" y="64755"/>
                    <a:pt x="60211" y="62200"/>
                  </a:cubicBezTo>
                  <a:moveTo>
                    <a:pt x="60000" y="114544"/>
                  </a:moveTo>
                  <a:cubicBezTo>
                    <a:pt x="29877" y="114544"/>
                    <a:pt x="5455" y="90127"/>
                    <a:pt x="5455" y="60000"/>
                  </a:cubicBezTo>
                  <a:cubicBezTo>
                    <a:pt x="5455" y="29877"/>
                    <a:pt x="29877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6" y="0"/>
                    <a:pt x="0" y="26861"/>
                    <a:pt x="0" y="60000"/>
                  </a:cubicBezTo>
                  <a:cubicBezTo>
                    <a:pt x="0" y="93138"/>
                    <a:pt x="26866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26" name="Shape 4837">
              <a:extLst>
                <a:ext uri="{FF2B5EF4-FFF2-40B4-BE49-F238E27FC236}">
                  <a16:creationId xmlns:a16="http://schemas.microsoft.com/office/drawing/2014/main" id="{D7C79DE9-9AE0-234A-9821-A2C171880A13}"/>
                </a:ext>
              </a:extLst>
            </p:cNvPr>
            <p:cNvSpPr/>
            <p:nvPr/>
          </p:nvSpPr>
          <p:spPr>
            <a:xfrm>
              <a:off x="469180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16" y="76361"/>
                  </a:moveTo>
                  <a:cubicBezTo>
                    <a:pt x="81816" y="79372"/>
                    <a:pt x="79372" y="81816"/>
                    <a:pt x="76361" y="81816"/>
                  </a:cubicBezTo>
                  <a:lnTo>
                    <a:pt x="43638" y="81816"/>
                  </a:lnTo>
                  <a:cubicBezTo>
                    <a:pt x="40627" y="81816"/>
                    <a:pt x="38183" y="79372"/>
                    <a:pt x="38183" y="76361"/>
                  </a:cubicBezTo>
                  <a:lnTo>
                    <a:pt x="38183" y="57272"/>
                  </a:lnTo>
                  <a:lnTo>
                    <a:pt x="43911" y="57272"/>
                  </a:lnTo>
                  <a:cubicBezTo>
                    <a:pt x="43761" y="58166"/>
                    <a:pt x="43638" y="59066"/>
                    <a:pt x="43638" y="60000"/>
                  </a:cubicBezTo>
                  <a:cubicBezTo>
                    <a:pt x="43638" y="69038"/>
                    <a:pt x="50961" y="76361"/>
                    <a:pt x="60000" y="76361"/>
                  </a:cubicBezTo>
                  <a:cubicBezTo>
                    <a:pt x="69033" y="76361"/>
                    <a:pt x="76361" y="69038"/>
                    <a:pt x="76361" y="60000"/>
                  </a:cubicBezTo>
                  <a:cubicBezTo>
                    <a:pt x="76361" y="59066"/>
                    <a:pt x="76238" y="58166"/>
                    <a:pt x="76088" y="57272"/>
                  </a:cubicBezTo>
                  <a:lnTo>
                    <a:pt x="81816" y="57272"/>
                  </a:lnTo>
                  <a:cubicBezTo>
                    <a:pt x="81816" y="57272"/>
                    <a:pt x="81816" y="76361"/>
                    <a:pt x="81816" y="76361"/>
                  </a:cubicBezTo>
                  <a:close/>
                  <a:moveTo>
                    <a:pt x="60000" y="49088"/>
                  </a:moveTo>
                  <a:cubicBezTo>
                    <a:pt x="66022" y="49088"/>
                    <a:pt x="70911" y="53977"/>
                    <a:pt x="70911" y="60000"/>
                  </a:cubicBezTo>
                  <a:cubicBezTo>
                    <a:pt x="70911" y="66022"/>
                    <a:pt x="66022" y="70911"/>
                    <a:pt x="60000" y="70911"/>
                  </a:cubicBezTo>
                  <a:cubicBezTo>
                    <a:pt x="53977" y="70911"/>
                    <a:pt x="49088" y="66022"/>
                    <a:pt x="49088" y="60000"/>
                  </a:cubicBezTo>
                  <a:cubicBezTo>
                    <a:pt x="49088" y="53977"/>
                    <a:pt x="53977" y="49088"/>
                    <a:pt x="60000" y="49088"/>
                  </a:cubicBezTo>
                  <a:moveTo>
                    <a:pt x="70911" y="40911"/>
                  </a:moveTo>
                  <a:lnTo>
                    <a:pt x="79088" y="40911"/>
                  </a:lnTo>
                  <a:lnTo>
                    <a:pt x="79088" y="49088"/>
                  </a:lnTo>
                  <a:lnTo>
                    <a:pt x="70911" y="49088"/>
                  </a:lnTo>
                  <a:cubicBezTo>
                    <a:pt x="70911" y="49088"/>
                    <a:pt x="70911" y="40911"/>
                    <a:pt x="70911" y="40911"/>
                  </a:cubicBezTo>
                  <a:close/>
                  <a:moveTo>
                    <a:pt x="76361" y="32727"/>
                  </a:moveTo>
                  <a:lnTo>
                    <a:pt x="43638" y="32727"/>
                  </a:lnTo>
                  <a:cubicBezTo>
                    <a:pt x="37611" y="32727"/>
                    <a:pt x="32727" y="37611"/>
                    <a:pt x="32727" y="43638"/>
                  </a:cubicBezTo>
                  <a:lnTo>
                    <a:pt x="32727" y="76361"/>
                  </a:lnTo>
                  <a:cubicBezTo>
                    <a:pt x="32727" y="82388"/>
                    <a:pt x="37611" y="87272"/>
                    <a:pt x="43638" y="87272"/>
                  </a:cubicBezTo>
                  <a:lnTo>
                    <a:pt x="76361" y="87272"/>
                  </a:lnTo>
                  <a:cubicBezTo>
                    <a:pt x="82388" y="87272"/>
                    <a:pt x="87272" y="82388"/>
                    <a:pt x="87272" y="76361"/>
                  </a:cubicBezTo>
                  <a:lnTo>
                    <a:pt x="87272" y="43638"/>
                  </a:lnTo>
                  <a:cubicBezTo>
                    <a:pt x="87272" y="37611"/>
                    <a:pt x="82388" y="32727"/>
                    <a:pt x="76361" y="32727"/>
                  </a:cubicBezTo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A8A9A28B-0C30-0F42-B62E-3C9FAB352807}"/>
              </a:ext>
            </a:extLst>
          </p:cNvPr>
          <p:cNvSpPr txBox="1"/>
          <p:nvPr/>
        </p:nvSpPr>
        <p:spPr>
          <a:xfrm>
            <a:off x="3788491" y="12207846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400" b="1" spc="6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CREATIVE CLOUD</a:t>
            </a:r>
          </a:p>
        </p:txBody>
      </p:sp>
    </p:spTree>
    <p:extLst>
      <p:ext uri="{BB962C8B-B14F-4D97-AF65-F5344CB8AC3E}">
        <p14:creationId xmlns:p14="http://schemas.microsoft.com/office/powerpoint/2010/main" val="3363710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3B810F3-7F78-2444-BCBD-CA131C5E32C6}"/>
              </a:ext>
            </a:extLst>
          </p:cNvPr>
          <p:cNvSpPr/>
          <p:nvPr/>
        </p:nvSpPr>
        <p:spPr>
          <a:xfrm>
            <a:off x="16510000" y="-108820"/>
            <a:ext cx="7872413" cy="1382482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65E8A69-0039-CC4B-8688-5FE4B673D319}"/>
              </a:ext>
            </a:extLst>
          </p:cNvPr>
          <p:cNvGrpSpPr/>
          <p:nvPr/>
        </p:nvGrpSpPr>
        <p:grpSpPr>
          <a:xfrm>
            <a:off x="1459432" y="1676400"/>
            <a:ext cx="7727594" cy="10257047"/>
            <a:chOff x="1713432" y="2052543"/>
            <a:chExt cx="7727594" cy="10257047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1EC5824-AF00-2D48-9924-916A553EC3E5}"/>
                </a:ext>
              </a:extLst>
            </p:cNvPr>
            <p:cNvSpPr txBox="1"/>
            <p:nvPr/>
          </p:nvSpPr>
          <p:spPr>
            <a:xfrm>
              <a:off x="1713432" y="2052543"/>
              <a:ext cx="637661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9600" b="1" spc="300" dirty="0">
                  <a:solidFill>
                    <a:schemeClr val="accent2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OUR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E6CB7948-8657-1D4F-91D1-1D4148793EEB}"/>
                </a:ext>
              </a:extLst>
            </p:cNvPr>
            <p:cNvSpPr txBox="1"/>
            <p:nvPr/>
          </p:nvSpPr>
          <p:spPr>
            <a:xfrm>
              <a:off x="1713432" y="3312701"/>
              <a:ext cx="637661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9600" b="1" spc="300" dirty="0">
                  <a:solidFill>
                    <a:schemeClr val="tx2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MISSION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A1EDD1F-068A-6E49-9301-3B25813D87D6}"/>
                </a:ext>
              </a:extLst>
            </p:cNvPr>
            <p:cNvSpPr txBox="1"/>
            <p:nvPr/>
          </p:nvSpPr>
          <p:spPr>
            <a:xfrm>
              <a:off x="1713432" y="5274874"/>
              <a:ext cx="52073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300" dirty="0">
                  <a:latin typeface="Montserrat" pitchFamily="2" charset="77"/>
                  <a:cs typeface="Poppins" pitchFamily="2" charset="77"/>
                </a:rPr>
                <a:t>WRITE SOMETHING HERE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3EDC88F-30E0-0946-9EF0-E79B97032833}"/>
                </a:ext>
              </a:extLst>
            </p:cNvPr>
            <p:cNvSpPr txBox="1"/>
            <p:nvPr/>
          </p:nvSpPr>
          <p:spPr>
            <a:xfrm>
              <a:off x="1713432" y="5736539"/>
              <a:ext cx="7727594" cy="1121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Pellentesque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scelerisque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malesuada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libero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ellentesque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endParaRPr lang="en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FB2F40D-7CE6-A143-A367-FCE9374D2566}"/>
                </a:ext>
              </a:extLst>
            </p:cNvPr>
            <p:cNvSpPr txBox="1"/>
            <p:nvPr/>
          </p:nvSpPr>
          <p:spPr>
            <a:xfrm>
              <a:off x="1713432" y="7377683"/>
              <a:ext cx="256062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9600" b="1" spc="300" dirty="0">
                  <a:solidFill>
                    <a:schemeClr val="accent2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01.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248EC0C-DF97-834A-8E59-DA18C5E4C791}"/>
                </a:ext>
              </a:extLst>
            </p:cNvPr>
            <p:cNvSpPr txBox="1"/>
            <p:nvPr/>
          </p:nvSpPr>
          <p:spPr>
            <a:xfrm>
              <a:off x="3834137" y="7547546"/>
              <a:ext cx="52073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300" dirty="0">
                  <a:latin typeface="Montserrat" pitchFamily="2" charset="77"/>
                  <a:cs typeface="Poppins" pitchFamily="2" charset="77"/>
                </a:rPr>
                <a:t>WRITE SOMETHING HERE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E903D8D-A28E-2A4E-AD83-774C2840B00D}"/>
                </a:ext>
              </a:extLst>
            </p:cNvPr>
            <p:cNvSpPr txBox="1"/>
            <p:nvPr/>
          </p:nvSpPr>
          <p:spPr>
            <a:xfrm>
              <a:off x="3834138" y="8009211"/>
              <a:ext cx="5207390" cy="1675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Pellentesque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scelerisque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malesuada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libero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ellentesque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endParaRPr lang="en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203146-D1AC-804C-BAF5-72D7287E859E}"/>
                </a:ext>
              </a:extLst>
            </p:cNvPr>
            <p:cNvSpPr txBox="1"/>
            <p:nvPr/>
          </p:nvSpPr>
          <p:spPr>
            <a:xfrm>
              <a:off x="1713432" y="10002603"/>
              <a:ext cx="256062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9600" b="1" spc="300" dirty="0">
                  <a:solidFill>
                    <a:schemeClr val="accent2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02.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22DF9BE-BE51-6F47-BB27-A906F9B25F8A}"/>
                </a:ext>
              </a:extLst>
            </p:cNvPr>
            <p:cNvSpPr txBox="1"/>
            <p:nvPr/>
          </p:nvSpPr>
          <p:spPr>
            <a:xfrm>
              <a:off x="3834137" y="10172466"/>
              <a:ext cx="52073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300" dirty="0">
                  <a:latin typeface="Montserrat" pitchFamily="2" charset="77"/>
                  <a:cs typeface="Poppins" pitchFamily="2" charset="77"/>
                </a:rPr>
                <a:t>WRITE SOMETHING HERE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9988978-F5BE-3E40-A93F-168BD70A0723}"/>
                </a:ext>
              </a:extLst>
            </p:cNvPr>
            <p:cNvSpPr txBox="1"/>
            <p:nvPr/>
          </p:nvSpPr>
          <p:spPr>
            <a:xfrm>
              <a:off x="3834138" y="10634131"/>
              <a:ext cx="5207390" cy="1675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Pellentesque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scelerisque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malesuada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libero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ellentesque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endParaRPr lang="en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854E3A4A-89D0-0D4E-8453-A978AE7FD1E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9039" r="1903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84973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DF7392E-51D5-454F-9E6A-0B60EEFA71D6}"/>
              </a:ext>
            </a:extLst>
          </p:cNvPr>
          <p:cNvSpPr/>
          <p:nvPr/>
        </p:nvSpPr>
        <p:spPr>
          <a:xfrm>
            <a:off x="6662057" y="-65277"/>
            <a:ext cx="13187659" cy="6061221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678D15-3A44-9044-9508-E44D38762E21}"/>
              </a:ext>
            </a:extLst>
          </p:cNvPr>
          <p:cNvSpPr txBox="1"/>
          <p:nvPr/>
        </p:nvSpPr>
        <p:spPr>
          <a:xfrm>
            <a:off x="13473099" y="2590800"/>
            <a:ext cx="6376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A7B9D2-5B14-0749-8C36-C17C04FDA590}"/>
              </a:ext>
            </a:extLst>
          </p:cNvPr>
          <p:cNvSpPr txBox="1"/>
          <p:nvPr/>
        </p:nvSpPr>
        <p:spPr>
          <a:xfrm>
            <a:off x="13473099" y="3850958"/>
            <a:ext cx="6376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VISION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8C3B6D-4209-FE4C-AB84-A33F58E076B5}"/>
              </a:ext>
            </a:extLst>
          </p:cNvPr>
          <p:cNvSpPr txBox="1"/>
          <p:nvPr/>
        </p:nvSpPr>
        <p:spPr>
          <a:xfrm>
            <a:off x="13473099" y="7046893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E28E86-0EC1-E947-A2B6-D878FC5AA349}"/>
              </a:ext>
            </a:extLst>
          </p:cNvPr>
          <p:cNvSpPr txBox="1"/>
          <p:nvPr/>
        </p:nvSpPr>
        <p:spPr>
          <a:xfrm>
            <a:off x="13473099" y="7763599"/>
            <a:ext cx="4091377" cy="3337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0C3488-4FDD-B647-A691-0C3701CFDA96}"/>
              </a:ext>
            </a:extLst>
          </p:cNvPr>
          <p:cNvSpPr txBox="1"/>
          <p:nvPr/>
        </p:nvSpPr>
        <p:spPr>
          <a:xfrm>
            <a:off x="18259433" y="7763599"/>
            <a:ext cx="4091377" cy="3337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2938DD0C-CE28-0748-B7E8-DFEA7FC0E825}"/>
              </a:ext>
            </a:extLst>
          </p:cNvPr>
          <p:cNvSpPr txBox="1">
            <a:spLocks/>
          </p:cNvSpPr>
          <p:nvPr/>
        </p:nvSpPr>
        <p:spPr>
          <a:xfrm>
            <a:off x="19835591" y="2087880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 algn="r"/>
              <a:t>12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9514EE17-CA9C-1E44-8A9C-C481C43CD96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1528" r="2152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0544396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5288E3CF-49B3-A940-AC60-1D189698EB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4793026"/>
              </p:ext>
            </p:extLst>
          </p:nvPr>
        </p:nvGraphicFramePr>
        <p:xfrm>
          <a:off x="13268632" y="2790639"/>
          <a:ext cx="8880168" cy="6633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18FBC9E2-978A-4C49-8410-90D7B8330F6A}"/>
              </a:ext>
            </a:extLst>
          </p:cNvPr>
          <p:cNvSpPr txBox="1">
            <a:spLocks/>
          </p:cNvSpPr>
          <p:nvPr/>
        </p:nvSpPr>
        <p:spPr>
          <a:xfrm>
            <a:off x="1503378" y="1742981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/>
              <a:t>13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326E44-C126-E540-BA7C-A7F681CB7D18}"/>
              </a:ext>
            </a:extLst>
          </p:cNvPr>
          <p:cNvSpPr txBox="1"/>
          <p:nvPr/>
        </p:nvSpPr>
        <p:spPr>
          <a:xfrm>
            <a:off x="1366854" y="2858861"/>
            <a:ext cx="8509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WE PROVIDE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9F6684-5ADF-E74D-A533-C149540B8C6A}"/>
              </a:ext>
            </a:extLst>
          </p:cNvPr>
          <p:cNvSpPr txBox="1"/>
          <p:nvPr/>
        </p:nvSpPr>
        <p:spPr>
          <a:xfrm>
            <a:off x="1366854" y="4138099"/>
            <a:ext cx="9610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THE SOLUTION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21EB73-C6B9-AA40-862C-D4B82ABD3082}"/>
              </a:ext>
            </a:extLst>
          </p:cNvPr>
          <p:cNvSpPr txBox="1"/>
          <p:nvPr/>
        </p:nvSpPr>
        <p:spPr>
          <a:xfrm>
            <a:off x="1503378" y="9332975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4B77FB-50C3-C441-8A21-D9AFA02C1AA9}"/>
              </a:ext>
            </a:extLst>
          </p:cNvPr>
          <p:cNvSpPr txBox="1"/>
          <p:nvPr/>
        </p:nvSpPr>
        <p:spPr>
          <a:xfrm>
            <a:off x="1503378" y="9794640"/>
            <a:ext cx="9286541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4AF6CB-B236-E741-86E0-078E77EB56C8}"/>
              </a:ext>
            </a:extLst>
          </p:cNvPr>
          <p:cNvSpPr txBox="1"/>
          <p:nvPr/>
        </p:nvSpPr>
        <p:spPr>
          <a:xfrm>
            <a:off x="13268630" y="10071638"/>
            <a:ext cx="8880169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68E8176-0DDF-DE43-BD8E-54383F1F9CBA}"/>
              </a:ext>
            </a:extLst>
          </p:cNvPr>
          <p:cNvSpPr txBox="1"/>
          <p:nvPr/>
        </p:nvSpPr>
        <p:spPr>
          <a:xfrm>
            <a:off x="1366854" y="5482334"/>
            <a:ext cx="106878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TO GROW YOUR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AAFA0F-24DC-D143-842E-345037FEE4D2}"/>
              </a:ext>
            </a:extLst>
          </p:cNvPr>
          <p:cNvSpPr txBox="1"/>
          <p:nvPr/>
        </p:nvSpPr>
        <p:spPr>
          <a:xfrm>
            <a:off x="1366854" y="6880745"/>
            <a:ext cx="106878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BUSINESS</a:t>
            </a:r>
          </a:p>
        </p:txBody>
      </p:sp>
    </p:spTree>
    <p:extLst>
      <p:ext uri="{BB962C8B-B14F-4D97-AF65-F5344CB8AC3E}">
        <p14:creationId xmlns:p14="http://schemas.microsoft.com/office/powerpoint/2010/main" val="3581082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754BCB-8277-0642-AB9F-6C5D5D3D0D78}"/>
              </a:ext>
            </a:extLst>
          </p:cNvPr>
          <p:cNvSpPr txBox="1"/>
          <p:nvPr/>
        </p:nvSpPr>
        <p:spPr>
          <a:xfrm>
            <a:off x="14142720" y="2552156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BETS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1EE49C-F81A-D14A-89B9-42CA192EED6A}"/>
              </a:ext>
            </a:extLst>
          </p:cNvPr>
          <p:cNvSpPr txBox="1"/>
          <p:nvPr/>
        </p:nvSpPr>
        <p:spPr>
          <a:xfrm>
            <a:off x="14142720" y="3812314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PROJECT</a:t>
            </a:r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A48756D2-6243-6740-A0DD-265117D47959}"/>
              </a:ext>
            </a:extLst>
          </p:cNvPr>
          <p:cNvSpPr txBox="1">
            <a:spLocks/>
          </p:cNvSpPr>
          <p:nvPr/>
        </p:nvSpPr>
        <p:spPr>
          <a:xfrm>
            <a:off x="19835591" y="1499575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 algn="r"/>
              <a:t>14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421212-53AF-0149-8074-0FA3D955EC48}"/>
              </a:ext>
            </a:extLst>
          </p:cNvPr>
          <p:cNvSpPr txBox="1"/>
          <p:nvPr/>
        </p:nvSpPr>
        <p:spPr>
          <a:xfrm>
            <a:off x="14142720" y="6030575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621855-BF02-8647-9FC3-558FB2370422}"/>
              </a:ext>
            </a:extLst>
          </p:cNvPr>
          <p:cNvSpPr txBox="1"/>
          <p:nvPr/>
        </p:nvSpPr>
        <p:spPr>
          <a:xfrm>
            <a:off x="14142720" y="6492240"/>
            <a:ext cx="8564087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00E92A-93A2-3042-BC79-86681C27BD00}"/>
              </a:ext>
            </a:extLst>
          </p:cNvPr>
          <p:cNvSpPr/>
          <p:nvPr/>
        </p:nvSpPr>
        <p:spPr>
          <a:xfrm>
            <a:off x="0" y="3345503"/>
            <a:ext cx="5734297" cy="10370498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9AC18A-40C3-8B4D-A4A8-0069B1A3490D}"/>
              </a:ext>
            </a:extLst>
          </p:cNvPr>
          <p:cNvSpPr txBox="1"/>
          <p:nvPr/>
        </p:nvSpPr>
        <p:spPr>
          <a:xfrm>
            <a:off x="14142720" y="8718655"/>
            <a:ext cx="8564087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DFE259B-6137-0A4F-972A-7B56D9A7D674}"/>
              </a:ext>
            </a:extLst>
          </p:cNvPr>
          <p:cNvSpPr/>
          <p:nvPr/>
        </p:nvSpPr>
        <p:spPr>
          <a:xfrm>
            <a:off x="14042274" y="11460309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E474C847-FBC3-FA41-8B2B-38349413E27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3715" r="33715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60D85AAA-742C-1C44-948D-7908A536348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27454" r="2745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689423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57CB8A-1E1F-A64D-959A-A1B5A186FBEE}"/>
              </a:ext>
            </a:extLst>
          </p:cNvPr>
          <p:cNvSpPr txBox="1"/>
          <p:nvPr/>
        </p:nvSpPr>
        <p:spPr>
          <a:xfrm>
            <a:off x="1950720" y="4028182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BETS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71BD89-3414-F64C-8EBF-515F486BADB4}"/>
              </a:ext>
            </a:extLst>
          </p:cNvPr>
          <p:cNvSpPr txBox="1"/>
          <p:nvPr/>
        </p:nvSpPr>
        <p:spPr>
          <a:xfrm>
            <a:off x="1950720" y="5288340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PROJECT</a:t>
            </a:r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A5D01806-0E2C-0B46-8B49-13128BADA8A1}"/>
              </a:ext>
            </a:extLst>
          </p:cNvPr>
          <p:cNvSpPr txBox="1">
            <a:spLocks/>
          </p:cNvSpPr>
          <p:nvPr/>
        </p:nvSpPr>
        <p:spPr>
          <a:xfrm>
            <a:off x="1950720" y="1975417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/>
              <a:t>15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8BA2A7-73CB-5849-BA7A-175FDE36D478}"/>
              </a:ext>
            </a:extLst>
          </p:cNvPr>
          <p:cNvSpPr txBox="1"/>
          <p:nvPr/>
        </p:nvSpPr>
        <p:spPr>
          <a:xfrm>
            <a:off x="1950720" y="7887325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908221-E72F-3845-B0E2-5AA10FD770A7}"/>
              </a:ext>
            </a:extLst>
          </p:cNvPr>
          <p:cNvSpPr txBox="1"/>
          <p:nvPr/>
        </p:nvSpPr>
        <p:spPr>
          <a:xfrm>
            <a:off x="1950721" y="8348990"/>
            <a:ext cx="7886700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BCFA556-1446-0847-A197-C0B26E59DCF8}"/>
              </a:ext>
            </a:extLst>
          </p:cNvPr>
          <p:cNvSpPr/>
          <p:nvPr/>
        </p:nvSpPr>
        <p:spPr>
          <a:xfrm>
            <a:off x="1950720" y="11391049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77B39A7-A1EB-BD42-8598-F6CEAE21C5C1}"/>
              </a:ext>
            </a:extLst>
          </p:cNvPr>
          <p:cNvSpPr/>
          <p:nvPr/>
        </p:nvSpPr>
        <p:spPr>
          <a:xfrm>
            <a:off x="12191205" y="0"/>
            <a:ext cx="12191207" cy="1371600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38E2AA13-B2A0-584F-B8DF-78AD8F9CC2B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4996" r="2499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6988397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70DC7DCF-BE13-E84F-A09E-FEDA0F174BBE}"/>
              </a:ext>
            </a:extLst>
          </p:cNvPr>
          <p:cNvSpPr txBox="1">
            <a:spLocks/>
          </p:cNvSpPr>
          <p:nvPr/>
        </p:nvSpPr>
        <p:spPr>
          <a:xfrm>
            <a:off x="20007818" y="1698796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 algn="r"/>
              <a:t>16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A7F434-D0E5-6D4D-B2D9-08420DD4545C}"/>
              </a:ext>
            </a:extLst>
          </p:cNvPr>
          <p:cNvSpPr txBox="1"/>
          <p:nvPr/>
        </p:nvSpPr>
        <p:spPr>
          <a:xfrm>
            <a:off x="11498516" y="2858861"/>
            <a:ext cx="8509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WE PROVIDE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7B8313-894A-4F45-AC4B-2F6F53639204}"/>
              </a:ext>
            </a:extLst>
          </p:cNvPr>
          <p:cNvSpPr txBox="1"/>
          <p:nvPr/>
        </p:nvSpPr>
        <p:spPr>
          <a:xfrm>
            <a:off x="11498516" y="4138099"/>
            <a:ext cx="9610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THE SOLUTION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AFE74D-33A5-B14A-B394-B4330953212D}"/>
              </a:ext>
            </a:extLst>
          </p:cNvPr>
          <p:cNvSpPr txBox="1"/>
          <p:nvPr/>
        </p:nvSpPr>
        <p:spPr>
          <a:xfrm>
            <a:off x="11498516" y="5482334"/>
            <a:ext cx="106878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TO GROW YOUR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CE0A47-1511-104D-9DC6-77B2B61909FD}"/>
              </a:ext>
            </a:extLst>
          </p:cNvPr>
          <p:cNvSpPr txBox="1"/>
          <p:nvPr/>
        </p:nvSpPr>
        <p:spPr>
          <a:xfrm>
            <a:off x="11498516" y="6880745"/>
            <a:ext cx="106878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BUSINESS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74E8EA0-8310-7046-9903-26B876E4B2E5}"/>
              </a:ext>
            </a:extLst>
          </p:cNvPr>
          <p:cNvSpPr/>
          <p:nvPr/>
        </p:nvSpPr>
        <p:spPr>
          <a:xfrm>
            <a:off x="0" y="0"/>
            <a:ext cx="9610404" cy="1371600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F7DA41-C3AD-B84A-B0D1-221D3EF207AD}"/>
              </a:ext>
            </a:extLst>
          </p:cNvPr>
          <p:cNvSpPr txBox="1"/>
          <p:nvPr/>
        </p:nvSpPr>
        <p:spPr>
          <a:xfrm>
            <a:off x="11498516" y="8944089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DA1314-8DEE-8C46-B433-4A0C790D6B95}"/>
              </a:ext>
            </a:extLst>
          </p:cNvPr>
          <p:cNvSpPr txBox="1"/>
          <p:nvPr/>
        </p:nvSpPr>
        <p:spPr>
          <a:xfrm>
            <a:off x="11498516" y="9405754"/>
            <a:ext cx="10687828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B6F24DEB-644E-004B-900E-D9D493A47EB1}"/>
              </a:ext>
            </a:extLst>
          </p:cNvPr>
          <p:cNvSpPr/>
          <p:nvPr/>
        </p:nvSpPr>
        <p:spPr>
          <a:xfrm>
            <a:off x="11498516" y="11482565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23F2177F-6DD3-2E44-B744-0651F7B760D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8581" r="2858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3844258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9F96BA-8708-EE4F-8713-D0773011DC92}"/>
              </a:ext>
            </a:extLst>
          </p:cNvPr>
          <p:cNvSpPr txBox="1"/>
          <p:nvPr/>
        </p:nvSpPr>
        <p:spPr>
          <a:xfrm>
            <a:off x="1551504" y="2749032"/>
            <a:ext cx="9610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SERVICE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6B4021-C972-5F40-9940-71B666505AA1}"/>
              </a:ext>
            </a:extLst>
          </p:cNvPr>
          <p:cNvSpPr txBox="1"/>
          <p:nvPr/>
        </p:nvSpPr>
        <p:spPr>
          <a:xfrm>
            <a:off x="1551504" y="4093267"/>
            <a:ext cx="9610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FOR YOUR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78C4AA-F571-D24A-86E6-E3882657C431}"/>
              </a:ext>
            </a:extLst>
          </p:cNvPr>
          <p:cNvSpPr txBox="1"/>
          <p:nvPr/>
        </p:nvSpPr>
        <p:spPr>
          <a:xfrm>
            <a:off x="1551504" y="5370104"/>
            <a:ext cx="9610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BUSINESS</a:t>
            </a:r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E0FD457A-8650-CD48-9651-1409EF06AEA7}"/>
              </a:ext>
            </a:extLst>
          </p:cNvPr>
          <p:cNvSpPr txBox="1">
            <a:spLocks/>
          </p:cNvSpPr>
          <p:nvPr/>
        </p:nvSpPr>
        <p:spPr>
          <a:xfrm>
            <a:off x="1551504" y="1492231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/>
              <a:t>17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B38874-93C4-894F-B9AE-86BE5AF607F4}"/>
              </a:ext>
            </a:extLst>
          </p:cNvPr>
          <p:cNvSpPr/>
          <p:nvPr/>
        </p:nvSpPr>
        <p:spPr>
          <a:xfrm>
            <a:off x="1" y="8294422"/>
            <a:ext cx="24430538" cy="5421577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ED5255-921A-6E49-ABA9-00E05E126059}"/>
              </a:ext>
            </a:extLst>
          </p:cNvPr>
          <p:cNvSpPr txBox="1"/>
          <p:nvPr/>
        </p:nvSpPr>
        <p:spPr>
          <a:xfrm>
            <a:off x="11161908" y="2443058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322651-5279-0F48-9E21-54C974F77DFE}"/>
              </a:ext>
            </a:extLst>
          </p:cNvPr>
          <p:cNvSpPr txBox="1"/>
          <p:nvPr/>
        </p:nvSpPr>
        <p:spPr>
          <a:xfrm>
            <a:off x="11161908" y="2904723"/>
            <a:ext cx="11216829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8F95278-8415-6545-A6A3-84F1DE4F50EB}"/>
              </a:ext>
            </a:extLst>
          </p:cNvPr>
          <p:cNvGrpSpPr/>
          <p:nvPr/>
        </p:nvGrpSpPr>
        <p:grpSpPr>
          <a:xfrm>
            <a:off x="11161908" y="4627159"/>
            <a:ext cx="11216829" cy="2296027"/>
            <a:chOff x="8581954" y="9556960"/>
            <a:chExt cx="7951311" cy="229602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7887728-6A26-F348-B62D-B6050AE8E73B}"/>
                </a:ext>
              </a:extLst>
            </p:cNvPr>
            <p:cNvGrpSpPr/>
            <p:nvPr/>
          </p:nvGrpSpPr>
          <p:grpSpPr>
            <a:xfrm>
              <a:off x="8581954" y="10143550"/>
              <a:ext cx="7951311" cy="480080"/>
              <a:chOff x="2774669" y="10142924"/>
              <a:chExt cx="5939025" cy="261258"/>
            </a:xfrm>
          </p:grpSpPr>
          <p:sp>
            <p:nvSpPr>
              <p:cNvPr id="19" name="Rounded Rectangle 18">
                <a:extLst>
                  <a:ext uri="{FF2B5EF4-FFF2-40B4-BE49-F238E27FC236}">
                    <a16:creationId xmlns:a16="http://schemas.microsoft.com/office/drawing/2014/main" id="{72E0C017-DCC7-CF48-8E65-58151200251F}"/>
                  </a:ext>
                </a:extLst>
              </p:cNvPr>
              <p:cNvSpPr/>
              <p:nvPr/>
            </p:nvSpPr>
            <p:spPr>
              <a:xfrm>
                <a:off x="2774670" y="10142924"/>
                <a:ext cx="5939024" cy="2612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90749A96-77D8-EF41-90E4-9755FBDC0456}"/>
                  </a:ext>
                </a:extLst>
              </p:cNvPr>
              <p:cNvSpPr/>
              <p:nvPr/>
            </p:nvSpPr>
            <p:spPr>
              <a:xfrm>
                <a:off x="2774669" y="10142924"/>
                <a:ext cx="5612133" cy="261258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51B4622-B39A-9D44-BC0C-942F28F0D2CB}"/>
                </a:ext>
              </a:extLst>
            </p:cNvPr>
            <p:cNvGrpSpPr/>
            <p:nvPr/>
          </p:nvGrpSpPr>
          <p:grpSpPr>
            <a:xfrm>
              <a:off x="8581954" y="11372907"/>
              <a:ext cx="7951309" cy="480080"/>
              <a:chOff x="2774668" y="10142924"/>
              <a:chExt cx="5939026" cy="261258"/>
            </a:xfrm>
          </p:grpSpPr>
          <p:sp>
            <p:nvSpPr>
              <p:cNvPr id="17" name="Rounded Rectangle 16">
                <a:extLst>
                  <a:ext uri="{FF2B5EF4-FFF2-40B4-BE49-F238E27FC236}">
                    <a16:creationId xmlns:a16="http://schemas.microsoft.com/office/drawing/2014/main" id="{95592FFB-D44C-CF46-9073-79B8D5F2CEF6}"/>
                  </a:ext>
                </a:extLst>
              </p:cNvPr>
              <p:cNvSpPr/>
              <p:nvPr/>
            </p:nvSpPr>
            <p:spPr>
              <a:xfrm>
                <a:off x="2774670" y="10142924"/>
                <a:ext cx="5939024" cy="2612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36918A92-F37D-B640-BE82-139D8F972AEA}"/>
                  </a:ext>
                </a:extLst>
              </p:cNvPr>
              <p:cNvSpPr/>
              <p:nvPr/>
            </p:nvSpPr>
            <p:spPr>
              <a:xfrm>
                <a:off x="2774668" y="10142924"/>
                <a:ext cx="5257034" cy="261258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E640FCB-BBDF-414D-9C60-087FBA03A16C}"/>
                </a:ext>
              </a:extLst>
            </p:cNvPr>
            <p:cNvSpPr txBox="1"/>
            <p:nvPr/>
          </p:nvSpPr>
          <p:spPr>
            <a:xfrm>
              <a:off x="8645318" y="10757739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TITLE HERE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CAD085D-49B6-604B-A925-08A820E63402}"/>
                </a:ext>
              </a:extLst>
            </p:cNvPr>
            <p:cNvSpPr txBox="1"/>
            <p:nvPr/>
          </p:nvSpPr>
          <p:spPr>
            <a:xfrm>
              <a:off x="11830479" y="9664868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98%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67ABA6E-1198-3C44-9BEA-A05C2FD6DD34}"/>
                </a:ext>
              </a:extLst>
            </p:cNvPr>
            <p:cNvSpPr txBox="1"/>
            <p:nvPr/>
          </p:nvSpPr>
          <p:spPr>
            <a:xfrm>
              <a:off x="8645318" y="9556960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TITLE HERE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2005695-B271-084C-8FD4-F15DC636A84C}"/>
                </a:ext>
              </a:extLst>
            </p:cNvPr>
            <p:cNvSpPr txBox="1"/>
            <p:nvPr/>
          </p:nvSpPr>
          <p:spPr>
            <a:xfrm>
              <a:off x="11903407" y="10853145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89%</a:t>
              </a:r>
            </a:p>
          </p:txBody>
        </p:sp>
      </p:grp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E2D666FA-A9BF-6C4F-8CD0-137CB332BAE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33360" b="3336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6011851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3F501CD-5236-CB43-9B95-07C8AC03701A}"/>
              </a:ext>
            </a:extLst>
          </p:cNvPr>
          <p:cNvGrpSpPr/>
          <p:nvPr/>
        </p:nvGrpSpPr>
        <p:grpSpPr>
          <a:xfrm>
            <a:off x="10294035" y="1067602"/>
            <a:ext cx="12102765" cy="11744323"/>
            <a:chOff x="802716" y="1264024"/>
            <a:chExt cx="4347509" cy="443475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D88A17D-B63B-284A-926C-05907FAA71F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02716" y="1264024"/>
              <a:ext cx="4347509" cy="4434755"/>
              <a:chOff x="1412" y="118"/>
              <a:chExt cx="2940" cy="2999"/>
            </a:xfrm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Freeform 9">
                <a:extLst>
                  <a:ext uri="{FF2B5EF4-FFF2-40B4-BE49-F238E27FC236}">
                    <a16:creationId xmlns:a16="http://schemas.microsoft.com/office/drawing/2014/main" id="{1F52738A-A81A-4844-8287-E22C49188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2" y="118"/>
                <a:ext cx="1648" cy="2040"/>
              </a:xfrm>
              <a:custGeom>
                <a:avLst/>
                <a:gdLst>
                  <a:gd name="T0" fmla="*/ 0 w 1648"/>
                  <a:gd name="T1" fmla="*/ 1897 h 2040"/>
                  <a:gd name="T2" fmla="*/ 1473 w 1648"/>
                  <a:gd name="T3" fmla="*/ 0 h 2040"/>
                  <a:gd name="T4" fmla="*/ 1648 w 1648"/>
                  <a:gd name="T5" fmla="*/ 394 h 2040"/>
                  <a:gd name="T6" fmla="*/ 358 w 1648"/>
                  <a:gd name="T7" fmla="*/ 2040 h 2040"/>
                  <a:gd name="T8" fmla="*/ 0 w 1648"/>
                  <a:gd name="T9" fmla="*/ 1897 h 20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8" h="2040">
                    <a:moveTo>
                      <a:pt x="0" y="1897"/>
                    </a:moveTo>
                    <a:lnTo>
                      <a:pt x="1473" y="0"/>
                    </a:lnTo>
                    <a:lnTo>
                      <a:pt x="1648" y="394"/>
                    </a:lnTo>
                    <a:lnTo>
                      <a:pt x="358" y="2040"/>
                    </a:lnTo>
                    <a:lnTo>
                      <a:pt x="0" y="189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60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endParaRPr>
              </a:p>
            </p:txBody>
          </p:sp>
          <p:sp>
            <p:nvSpPr>
              <p:cNvPr id="9" name="Freeform 10">
                <a:extLst>
                  <a:ext uri="{FF2B5EF4-FFF2-40B4-BE49-F238E27FC236}">
                    <a16:creationId xmlns:a16="http://schemas.microsoft.com/office/drawing/2014/main" id="{7935A9BD-7736-D541-A95A-60865BA726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5" y="118"/>
                <a:ext cx="1467" cy="1381"/>
              </a:xfrm>
              <a:custGeom>
                <a:avLst/>
                <a:gdLst>
                  <a:gd name="T0" fmla="*/ 175 w 1467"/>
                  <a:gd name="T1" fmla="*/ 394 h 1381"/>
                  <a:gd name="T2" fmla="*/ 0 w 1467"/>
                  <a:gd name="T3" fmla="*/ 0 h 1381"/>
                  <a:gd name="T4" fmla="*/ 1467 w 1467"/>
                  <a:gd name="T5" fmla="*/ 1147 h 1381"/>
                  <a:gd name="T6" fmla="*/ 1448 w 1467"/>
                  <a:gd name="T7" fmla="*/ 1381 h 1381"/>
                  <a:gd name="T8" fmla="*/ 175 w 1467"/>
                  <a:gd name="T9" fmla="*/ 394 h 1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7" h="1381">
                    <a:moveTo>
                      <a:pt x="175" y="394"/>
                    </a:moveTo>
                    <a:lnTo>
                      <a:pt x="0" y="0"/>
                    </a:lnTo>
                    <a:lnTo>
                      <a:pt x="1467" y="1147"/>
                    </a:lnTo>
                    <a:lnTo>
                      <a:pt x="1448" y="1381"/>
                    </a:lnTo>
                    <a:lnTo>
                      <a:pt x="175" y="39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60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endParaRPr>
              </a:p>
            </p:txBody>
          </p:sp>
          <p:sp>
            <p:nvSpPr>
              <p:cNvPr id="10" name="Freeform 11">
                <a:extLst>
                  <a:ext uri="{FF2B5EF4-FFF2-40B4-BE49-F238E27FC236}">
                    <a16:creationId xmlns:a16="http://schemas.microsoft.com/office/drawing/2014/main" id="{7C6B0F2C-E9D5-3343-BAC6-4092E9A936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0" y="512"/>
                <a:ext cx="2563" cy="1646"/>
              </a:xfrm>
              <a:custGeom>
                <a:avLst/>
                <a:gdLst>
                  <a:gd name="T0" fmla="*/ 0 w 2563"/>
                  <a:gd name="T1" fmla="*/ 1646 h 1646"/>
                  <a:gd name="T2" fmla="*/ 1290 w 2563"/>
                  <a:gd name="T3" fmla="*/ 0 h 1646"/>
                  <a:gd name="T4" fmla="*/ 2563 w 2563"/>
                  <a:gd name="T5" fmla="*/ 987 h 1646"/>
                  <a:gd name="T6" fmla="*/ 0 w 2563"/>
                  <a:gd name="T7" fmla="*/ 1646 h 1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63" h="1646">
                    <a:moveTo>
                      <a:pt x="0" y="1646"/>
                    </a:moveTo>
                    <a:lnTo>
                      <a:pt x="1290" y="0"/>
                    </a:lnTo>
                    <a:lnTo>
                      <a:pt x="2563" y="987"/>
                    </a:lnTo>
                    <a:lnTo>
                      <a:pt x="0" y="164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60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endParaRPr>
              </a:p>
            </p:txBody>
          </p:sp>
          <p:sp>
            <p:nvSpPr>
              <p:cNvPr id="11" name="Freeform 12">
                <a:extLst>
                  <a:ext uri="{FF2B5EF4-FFF2-40B4-BE49-F238E27FC236}">
                    <a16:creationId xmlns:a16="http://schemas.microsoft.com/office/drawing/2014/main" id="{B9C71D9E-36E8-F049-BBAB-C09C9D66C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0" y="817"/>
                <a:ext cx="1276" cy="1582"/>
              </a:xfrm>
              <a:custGeom>
                <a:avLst/>
                <a:gdLst>
                  <a:gd name="T0" fmla="*/ 0 w 1276"/>
                  <a:gd name="T1" fmla="*/ 1457 h 1582"/>
                  <a:gd name="T2" fmla="*/ 1125 w 1276"/>
                  <a:gd name="T3" fmla="*/ 0 h 1582"/>
                  <a:gd name="T4" fmla="*/ 1276 w 1276"/>
                  <a:gd name="T5" fmla="*/ 343 h 1582"/>
                  <a:gd name="T6" fmla="*/ 320 w 1276"/>
                  <a:gd name="T7" fmla="*/ 1582 h 1582"/>
                  <a:gd name="T8" fmla="*/ 0 w 1276"/>
                  <a:gd name="T9" fmla="*/ 1457 h 1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6" h="1582">
                    <a:moveTo>
                      <a:pt x="0" y="1457"/>
                    </a:moveTo>
                    <a:lnTo>
                      <a:pt x="1125" y="0"/>
                    </a:lnTo>
                    <a:lnTo>
                      <a:pt x="1276" y="343"/>
                    </a:lnTo>
                    <a:lnTo>
                      <a:pt x="320" y="1582"/>
                    </a:lnTo>
                    <a:lnTo>
                      <a:pt x="0" y="145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60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endParaRPr>
              </a:p>
            </p:txBody>
          </p:sp>
          <p:sp>
            <p:nvSpPr>
              <p:cNvPr id="12" name="Freeform 13">
                <a:extLst>
                  <a:ext uri="{FF2B5EF4-FFF2-40B4-BE49-F238E27FC236}">
                    <a16:creationId xmlns:a16="http://schemas.microsoft.com/office/drawing/2014/main" id="{A71B74A3-F67E-D14E-BC08-58FC7C79E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5" y="817"/>
                <a:ext cx="1124" cy="1094"/>
              </a:xfrm>
              <a:custGeom>
                <a:avLst/>
                <a:gdLst>
                  <a:gd name="T0" fmla="*/ 0 w 1124"/>
                  <a:gd name="T1" fmla="*/ 0 h 1094"/>
                  <a:gd name="T2" fmla="*/ 151 w 1124"/>
                  <a:gd name="T3" fmla="*/ 343 h 1094"/>
                  <a:gd name="T4" fmla="*/ 1108 w 1124"/>
                  <a:gd name="T5" fmla="*/ 1094 h 1094"/>
                  <a:gd name="T6" fmla="*/ 1124 w 1124"/>
                  <a:gd name="T7" fmla="*/ 881 h 1094"/>
                  <a:gd name="T8" fmla="*/ 0 w 1124"/>
                  <a:gd name="T9" fmla="*/ 0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4" h="1094">
                    <a:moveTo>
                      <a:pt x="0" y="0"/>
                    </a:moveTo>
                    <a:lnTo>
                      <a:pt x="151" y="343"/>
                    </a:lnTo>
                    <a:lnTo>
                      <a:pt x="1108" y="1094"/>
                    </a:lnTo>
                    <a:lnTo>
                      <a:pt x="1124" y="8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60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endParaRPr>
              </a:p>
            </p:txBody>
          </p:sp>
          <p:sp>
            <p:nvSpPr>
              <p:cNvPr id="13" name="Freeform 14">
                <a:extLst>
                  <a:ext uri="{FF2B5EF4-FFF2-40B4-BE49-F238E27FC236}">
                    <a16:creationId xmlns:a16="http://schemas.microsoft.com/office/drawing/2014/main" id="{5F657237-5E02-5244-B70F-C31616BBA5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0" y="1151"/>
                <a:ext cx="1913" cy="1239"/>
              </a:xfrm>
              <a:custGeom>
                <a:avLst/>
                <a:gdLst>
                  <a:gd name="T0" fmla="*/ 0 w 1913"/>
                  <a:gd name="T1" fmla="*/ 1239 h 1239"/>
                  <a:gd name="T2" fmla="*/ 956 w 1913"/>
                  <a:gd name="T3" fmla="*/ 0 h 1239"/>
                  <a:gd name="T4" fmla="*/ 1913 w 1913"/>
                  <a:gd name="T5" fmla="*/ 751 h 1239"/>
                  <a:gd name="T6" fmla="*/ 0 w 1913"/>
                  <a:gd name="T7" fmla="*/ 1239 h 1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3" h="1239">
                    <a:moveTo>
                      <a:pt x="0" y="1239"/>
                    </a:moveTo>
                    <a:lnTo>
                      <a:pt x="956" y="0"/>
                    </a:lnTo>
                    <a:lnTo>
                      <a:pt x="1913" y="751"/>
                    </a:lnTo>
                    <a:lnTo>
                      <a:pt x="0" y="1239"/>
                    </a:lnTo>
                    <a:close/>
                  </a:path>
                </a:pathLst>
              </a:custGeom>
              <a:solidFill>
                <a:schemeClr val="accent2">
                  <a:lumMod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60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endParaRPr>
              </a:p>
            </p:txBody>
          </p:sp>
          <p:sp>
            <p:nvSpPr>
              <p:cNvPr id="14" name="Freeform 15">
                <a:extLst>
                  <a:ext uri="{FF2B5EF4-FFF2-40B4-BE49-F238E27FC236}">
                    <a16:creationId xmlns:a16="http://schemas.microsoft.com/office/drawing/2014/main" id="{9EE2B8C3-B4F1-3441-81FC-B76C0149BD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8" y="1478"/>
                <a:ext cx="954" cy="1165"/>
              </a:xfrm>
              <a:custGeom>
                <a:avLst/>
                <a:gdLst>
                  <a:gd name="T0" fmla="*/ 0 w 954"/>
                  <a:gd name="T1" fmla="*/ 1039 h 1165"/>
                  <a:gd name="T2" fmla="*/ 800 w 954"/>
                  <a:gd name="T3" fmla="*/ 0 h 1165"/>
                  <a:gd name="T4" fmla="*/ 954 w 954"/>
                  <a:gd name="T5" fmla="*/ 348 h 1165"/>
                  <a:gd name="T6" fmla="*/ 322 w 954"/>
                  <a:gd name="T7" fmla="*/ 1165 h 1165"/>
                  <a:gd name="T8" fmla="*/ 0 w 954"/>
                  <a:gd name="T9" fmla="*/ 1039 h 1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4" h="1165">
                    <a:moveTo>
                      <a:pt x="0" y="1039"/>
                    </a:moveTo>
                    <a:lnTo>
                      <a:pt x="800" y="0"/>
                    </a:lnTo>
                    <a:lnTo>
                      <a:pt x="954" y="348"/>
                    </a:lnTo>
                    <a:lnTo>
                      <a:pt x="322" y="1165"/>
                    </a:lnTo>
                    <a:lnTo>
                      <a:pt x="0" y="103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60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endParaRPr>
              </a:p>
            </p:txBody>
          </p:sp>
          <p:sp>
            <p:nvSpPr>
              <p:cNvPr id="15" name="Freeform 16">
                <a:extLst>
                  <a:ext uri="{FF2B5EF4-FFF2-40B4-BE49-F238E27FC236}">
                    <a16:creationId xmlns:a16="http://schemas.microsoft.com/office/drawing/2014/main" id="{4F64FD66-2A02-0C40-81C5-CB61F3023F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8" y="1478"/>
                <a:ext cx="800" cy="843"/>
              </a:xfrm>
              <a:custGeom>
                <a:avLst/>
                <a:gdLst>
                  <a:gd name="T0" fmla="*/ 0 w 800"/>
                  <a:gd name="T1" fmla="*/ 0 h 843"/>
                  <a:gd name="T2" fmla="*/ 154 w 800"/>
                  <a:gd name="T3" fmla="*/ 348 h 843"/>
                  <a:gd name="T4" fmla="*/ 784 w 800"/>
                  <a:gd name="T5" fmla="*/ 843 h 843"/>
                  <a:gd name="T6" fmla="*/ 800 w 800"/>
                  <a:gd name="T7" fmla="*/ 630 h 843"/>
                  <a:gd name="T8" fmla="*/ 0 w 800"/>
                  <a:gd name="T9" fmla="*/ 0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0" h="843">
                    <a:moveTo>
                      <a:pt x="0" y="0"/>
                    </a:moveTo>
                    <a:lnTo>
                      <a:pt x="154" y="348"/>
                    </a:lnTo>
                    <a:lnTo>
                      <a:pt x="784" y="843"/>
                    </a:lnTo>
                    <a:lnTo>
                      <a:pt x="800" y="6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60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endParaRPr>
              </a:p>
            </p:txBody>
          </p:sp>
          <p:sp>
            <p:nvSpPr>
              <p:cNvPr id="16" name="Freeform 17">
                <a:extLst>
                  <a:ext uri="{FF2B5EF4-FFF2-40B4-BE49-F238E27FC236}">
                    <a16:creationId xmlns:a16="http://schemas.microsoft.com/office/drawing/2014/main" id="{FFB9B2B7-F2D0-DB48-8751-157702C852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0" y="1817"/>
                <a:ext cx="1262" cy="817"/>
              </a:xfrm>
              <a:custGeom>
                <a:avLst/>
                <a:gdLst>
                  <a:gd name="T0" fmla="*/ 0 w 1262"/>
                  <a:gd name="T1" fmla="*/ 817 h 817"/>
                  <a:gd name="T2" fmla="*/ 632 w 1262"/>
                  <a:gd name="T3" fmla="*/ 0 h 817"/>
                  <a:gd name="T4" fmla="*/ 1262 w 1262"/>
                  <a:gd name="T5" fmla="*/ 495 h 817"/>
                  <a:gd name="T6" fmla="*/ 0 w 1262"/>
                  <a:gd name="T7" fmla="*/ 817 h 8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62" h="817">
                    <a:moveTo>
                      <a:pt x="0" y="817"/>
                    </a:moveTo>
                    <a:lnTo>
                      <a:pt x="632" y="0"/>
                    </a:lnTo>
                    <a:lnTo>
                      <a:pt x="1262" y="495"/>
                    </a:lnTo>
                    <a:lnTo>
                      <a:pt x="0" y="817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60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endParaRPr>
              </a:p>
            </p:txBody>
          </p:sp>
          <p:sp>
            <p:nvSpPr>
              <p:cNvPr id="17" name="Freeform 18">
                <a:extLst>
                  <a:ext uri="{FF2B5EF4-FFF2-40B4-BE49-F238E27FC236}">
                    <a16:creationId xmlns:a16="http://schemas.microsoft.com/office/drawing/2014/main" id="{A031A4B4-D7A4-E941-8338-5597A572AE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3" y="2146"/>
                <a:ext cx="909" cy="971"/>
              </a:xfrm>
              <a:custGeom>
                <a:avLst/>
                <a:gdLst>
                  <a:gd name="T0" fmla="*/ 480 w 909"/>
                  <a:gd name="T1" fmla="*/ 0 h 971"/>
                  <a:gd name="T2" fmla="*/ 0 w 909"/>
                  <a:gd name="T3" fmla="*/ 613 h 971"/>
                  <a:gd name="T4" fmla="*/ 909 w 909"/>
                  <a:gd name="T5" fmla="*/ 971 h 971"/>
                  <a:gd name="T6" fmla="*/ 480 w 909"/>
                  <a:gd name="T7" fmla="*/ 0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9" h="971">
                    <a:moveTo>
                      <a:pt x="480" y="0"/>
                    </a:moveTo>
                    <a:lnTo>
                      <a:pt x="0" y="613"/>
                    </a:lnTo>
                    <a:lnTo>
                      <a:pt x="909" y="971"/>
                    </a:lnTo>
                    <a:lnTo>
                      <a:pt x="48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60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endParaRPr>
              </a:p>
            </p:txBody>
          </p:sp>
          <p:sp>
            <p:nvSpPr>
              <p:cNvPr id="18" name="Freeform 19">
                <a:extLst>
                  <a:ext uri="{FF2B5EF4-FFF2-40B4-BE49-F238E27FC236}">
                    <a16:creationId xmlns:a16="http://schemas.microsoft.com/office/drawing/2014/main" id="{2EF31690-7F54-8E4A-BDC9-FD102EACF1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4" y="2146"/>
                <a:ext cx="474" cy="971"/>
              </a:xfrm>
              <a:custGeom>
                <a:avLst/>
                <a:gdLst>
                  <a:gd name="T0" fmla="*/ 0 w 474"/>
                  <a:gd name="T1" fmla="*/ 0 h 971"/>
                  <a:gd name="T2" fmla="*/ 429 w 474"/>
                  <a:gd name="T3" fmla="*/ 971 h 971"/>
                  <a:gd name="T4" fmla="*/ 474 w 474"/>
                  <a:gd name="T5" fmla="*/ 369 h 971"/>
                  <a:gd name="T6" fmla="*/ 0 w 474"/>
                  <a:gd name="T7" fmla="*/ 0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4" h="971">
                    <a:moveTo>
                      <a:pt x="0" y="0"/>
                    </a:moveTo>
                    <a:lnTo>
                      <a:pt x="429" y="971"/>
                    </a:lnTo>
                    <a:lnTo>
                      <a:pt x="474" y="36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60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endParaRPr>
              </a:p>
            </p:txBody>
          </p:sp>
        </p:grpSp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9270564D-DE9D-094C-9F0C-97363FEC28CD}"/>
                </a:ext>
              </a:extLst>
            </p:cNvPr>
            <p:cNvSpPr txBox="1">
              <a:spLocks/>
            </p:cNvSpPr>
            <p:nvPr/>
          </p:nvSpPr>
          <p:spPr>
            <a:xfrm rot="18483783">
              <a:off x="1436401" y="2572289"/>
              <a:ext cx="1551185" cy="34256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IN" sz="3600" b="1" dirty="0">
                  <a:solidFill>
                    <a:schemeClr val="bg1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2020-2021</a:t>
              </a:r>
              <a:endParaRPr lang="en-US" sz="36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endParaRPr>
            </a:p>
          </p:txBody>
        </p:sp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766E2853-33B4-674E-8527-4DE2E569C138}"/>
                </a:ext>
              </a:extLst>
            </p:cNvPr>
            <p:cNvSpPr txBox="1">
              <a:spLocks/>
            </p:cNvSpPr>
            <p:nvPr/>
          </p:nvSpPr>
          <p:spPr>
            <a:xfrm rot="18483783">
              <a:off x="2097965" y="3332712"/>
              <a:ext cx="1421584" cy="3358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IN" sz="3600" b="1" dirty="0">
                  <a:solidFill>
                    <a:schemeClr val="bg1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2019-2020</a:t>
              </a:r>
              <a:endParaRPr lang="en-US" sz="36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2E4BB5C4-BB43-1E45-A827-797A875FDCA4}"/>
                </a:ext>
              </a:extLst>
            </p:cNvPr>
            <p:cNvSpPr txBox="1">
              <a:spLocks/>
            </p:cNvSpPr>
            <p:nvPr/>
          </p:nvSpPr>
          <p:spPr>
            <a:xfrm rot="18483783">
              <a:off x="2766999" y="4039975"/>
              <a:ext cx="1406737" cy="3358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IN" sz="3600" b="1" dirty="0">
                  <a:solidFill>
                    <a:schemeClr val="bg1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2018-2019</a:t>
              </a:r>
              <a:endParaRPr lang="en-US" sz="36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endParaRPr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130B0A82-7392-8743-9090-AFBCA7A4D5E8}"/>
                </a:ext>
              </a:extLst>
            </p:cNvPr>
            <p:cNvSpPr txBox="1">
              <a:spLocks/>
            </p:cNvSpPr>
            <p:nvPr/>
          </p:nvSpPr>
          <p:spPr>
            <a:xfrm rot="18483783">
              <a:off x="3884097" y="4723850"/>
              <a:ext cx="629627" cy="3358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endParaRPr lang="en-US" sz="36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5FEB65EF-8778-344D-B9EA-2D30DF648DDA}"/>
              </a:ext>
            </a:extLst>
          </p:cNvPr>
          <p:cNvSpPr txBox="1"/>
          <p:nvPr/>
        </p:nvSpPr>
        <p:spPr>
          <a:xfrm>
            <a:off x="1551504" y="2749032"/>
            <a:ext cx="9610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SERVICE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EB14D2-C38C-894D-8EB0-ADCE8E1A0B7B}"/>
              </a:ext>
            </a:extLst>
          </p:cNvPr>
          <p:cNvSpPr txBox="1"/>
          <p:nvPr/>
        </p:nvSpPr>
        <p:spPr>
          <a:xfrm>
            <a:off x="1551504" y="4093267"/>
            <a:ext cx="9610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FOR YOUR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FCB4FAD-7DEA-5047-A100-06D321060576}"/>
              </a:ext>
            </a:extLst>
          </p:cNvPr>
          <p:cNvSpPr txBox="1"/>
          <p:nvPr/>
        </p:nvSpPr>
        <p:spPr>
          <a:xfrm>
            <a:off x="1551504" y="5370104"/>
            <a:ext cx="9610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BUSINESS</a:t>
            </a:r>
          </a:p>
        </p:txBody>
      </p:sp>
      <p:sp>
        <p:nvSpPr>
          <p:cNvPr id="22" name="Slide Number Placeholder 6">
            <a:extLst>
              <a:ext uri="{FF2B5EF4-FFF2-40B4-BE49-F238E27FC236}">
                <a16:creationId xmlns:a16="http://schemas.microsoft.com/office/drawing/2014/main" id="{00ADC9C1-F655-AD41-A3EE-F59DDC792AAB}"/>
              </a:ext>
            </a:extLst>
          </p:cNvPr>
          <p:cNvSpPr txBox="1">
            <a:spLocks/>
          </p:cNvSpPr>
          <p:nvPr/>
        </p:nvSpPr>
        <p:spPr>
          <a:xfrm>
            <a:off x="1551504" y="1492231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/>
              <a:t>18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FBF2B51-0A99-B246-B34D-AFBE8DCEA4CB}"/>
              </a:ext>
            </a:extLst>
          </p:cNvPr>
          <p:cNvSpPr txBox="1"/>
          <p:nvPr/>
        </p:nvSpPr>
        <p:spPr>
          <a:xfrm>
            <a:off x="1544676" y="7514778"/>
            <a:ext cx="25606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01.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F51295D-3664-A041-96B8-3431AC10575B}"/>
              </a:ext>
            </a:extLst>
          </p:cNvPr>
          <p:cNvSpPr txBox="1"/>
          <p:nvPr/>
        </p:nvSpPr>
        <p:spPr>
          <a:xfrm>
            <a:off x="3665381" y="7684641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BA088A5-E878-924C-B3C4-378F860F6F47}"/>
              </a:ext>
            </a:extLst>
          </p:cNvPr>
          <p:cNvSpPr txBox="1"/>
          <p:nvPr/>
        </p:nvSpPr>
        <p:spPr>
          <a:xfrm>
            <a:off x="3665381" y="8146306"/>
            <a:ext cx="6196239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A77A9DC-A8E4-2D49-BA08-7F1BE02C27D4}"/>
              </a:ext>
            </a:extLst>
          </p:cNvPr>
          <p:cNvSpPr txBox="1"/>
          <p:nvPr/>
        </p:nvSpPr>
        <p:spPr>
          <a:xfrm>
            <a:off x="1544676" y="9830317"/>
            <a:ext cx="25606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02.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0B592F-E8EC-E14F-B0F2-505707018DE7}"/>
              </a:ext>
            </a:extLst>
          </p:cNvPr>
          <p:cNvSpPr txBox="1"/>
          <p:nvPr/>
        </p:nvSpPr>
        <p:spPr>
          <a:xfrm>
            <a:off x="3665381" y="10000180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45D9AC-F2FB-F648-A02D-D25AE2BCDA1A}"/>
              </a:ext>
            </a:extLst>
          </p:cNvPr>
          <p:cNvSpPr txBox="1"/>
          <p:nvPr/>
        </p:nvSpPr>
        <p:spPr>
          <a:xfrm>
            <a:off x="3665382" y="10461845"/>
            <a:ext cx="6628654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8533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872662-3557-534C-B625-9D126E3E2AEB}"/>
              </a:ext>
            </a:extLst>
          </p:cNvPr>
          <p:cNvSpPr txBox="1"/>
          <p:nvPr/>
        </p:nvSpPr>
        <p:spPr>
          <a:xfrm>
            <a:off x="13028475" y="2749032"/>
            <a:ext cx="9610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SERVICE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EC1203-FE63-8E49-8E18-9CA64295DFD9}"/>
              </a:ext>
            </a:extLst>
          </p:cNvPr>
          <p:cNvSpPr txBox="1"/>
          <p:nvPr/>
        </p:nvSpPr>
        <p:spPr>
          <a:xfrm>
            <a:off x="13028475" y="4093267"/>
            <a:ext cx="9610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FOR YOUR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C1BB83-7F04-2E46-9734-85FB0AD1160C}"/>
              </a:ext>
            </a:extLst>
          </p:cNvPr>
          <p:cNvSpPr txBox="1"/>
          <p:nvPr/>
        </p:nvSpPr>
        <p:spPr>
          <a:xfrm>
            <a:off x="13028475" y="5370104"/>
            <a:ext cx="9610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BUSINESS</a:t>
            </a:r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55456DEF-907E-C54D-A6A0-BEE53D498D7F}"/>
              </a:ext>
            </a:extLst>
          </p:cNvPr>
          <p:cNvSpPr txBox="1">
            <a:spLocks/>
          </p:cNvSpPr>
          <p:nvPr/>
        </p:nvSpPr>
        <p:spPr>
          <a:xfrm>
            <a:off x="19767663" y="1492231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 algn="r"/>
              <a:t>19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9E1AF7-09F3-D847-8E8B-D5A76717E1EC}"/>
              </a:ext>
            </a:extLst>
          </p:cNvPr>
          <p:cNvSpPr txBox="1"/>
          <p:nvPr/>
        </p:nvSpPr>
        <p:spPr>
          <a:xfrm>
            <a:off x="13028475" y="7591409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619D2F-FEC4-5D42-BCFF-953F44EE202B}"/>
              </a:ext>
            </a:extLst>
          </p:cNvPr>
          <p:cNvSpPr txBox="1"/>
          <p:nvPr/>
        </p:nvSpPr>
        <p:spPr>
          <a:xfrm>
            <a:off x="13028476" y="8053074"/>
            <a:ext cx="9047754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9461495-172A-FE4C-B5F8-6F6953355989}"/>
              </a:ext>
            </a:extLst>
          </p:cNvPr>
          <p:cNvGrpSpPr/>
          <p:nvPr/>
        </p:nvGrpSpPr>
        <p:grpSpPr>
          <a:xfrm rot="19847212">
            <a:off x="1419745" y="1496075"/>
            <a:ext cx="10205325" cy="10723851"/>
            <a:chOff x="2831954" y="2331625"/>
            <a:chExt cx="2615785" cy="2790688"/>
          </a:xfrm>
        </p:grpSpPr>
        <p:sp>
          <p:nvSpPr>
            <p:cNvPr id="9" name="Freeform 144">
              <a:extLst>
                <a:ext uri="{FF2B5EF4-FFF2-40B4-BE49-F238E27FC236}">
                  <a16:creationId xmlns:a16="http://schemas.microsoft.com/office/drawing/2014/main" id="{6B7DC526-B3A0-EF46-A81D-B8F9CD3064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551" y="3337094"/>
              <a:ext cx="1418224" cy="1569762"/>
            </a:xfrm>
            <a:custGeom>
              <a:avLst/>
              <a:gdLst>
                <a:gd name="T0" fmla="*/ 240 w 260"/>
                <a:gd name="T1" fmla="*/ 258 h 258"/>
                <a:gd name="T2" fmla="*/ 153 w 260"/>
                <a:gd name="T3" fmla="*/ 215 h 258"/>
                <a:gd name="T4" fmla="*/ 3 w 260"/>
                <a:gd name="T5" fmla="*/ 33 h 258"/>
                <a:gd name="T6" fmla="*/ 5 w 260"/>
                <a:gd name="T7" fmla="*/ 6 h 258"/>
                <a:gd name="T8" fmla="*/ 20 w 260"/>
                <a:gd name="T9" fmla="*/ 0 h 258"/>
                <a:gd name="T10" fmla="*/ 107 w 260"/>
                <a:gd name="T11" fmla="*/ 43 h 258"/>
                <a:gd name="T12" fmla="*/ 256 w 260"/>
                <a:gd name="T13" fmla="*/ 225 h 258"/>
                <a:gd name="T14" fmla="*/ 255 w 260"/>
                <a:gd name="T15" fmla="*/ 252 h 258"/>
                <a:gd name="T16" fmla="*/ 240 w 260"/>
                <a:gd name="T17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0" h="258">
                  <a:moveTo>
                    <a:pt x="240" y="258"/>
                  </a:moveTo>
                  <a:cubicBezTo>
                    <a:pt x="221" y="258"/>
                    <a:pt x="189" y="242"/>
                    <a:pt x="153" y="215"/>
                  </a:cubicBezTo>
                  <a:cubicBezTo>
                    <a:pt x="84" y="161"/>
                    <a:pt x="16" y="80"/>
                    <a:pt x="3" y="33"/>
                  </a:cubicBezTo>
                  <a:cubicBezTo>
                    <a:pt x="0" y="20"/>
                    <a:pt x="0" y="11"/>
                    <a:pt x="5" y="6"/>
                  </a:cubicBezTo>
                  <a:cubicBezTo>
                    <a:pt x="8" y="2"/>
                    <a:pt x="13" y="0"/>
                    <a:pt x="20" y="0"/>
                  </a:cubicBezTo>
                  <a:cubicBezTo>
                    <a:pt x="39" y="0"/>
                    <a:pt x="70" y="15"/>
                    <a:pt x="107" y="43"/>
                  </a:cubicBezTo>
                  <a:cubicBezTo>
                    <a:pt x="176" y="96"/>
                    <a:pt x="243" y="178"/>
                    <a:pt x="256" y="225"/>
                  </a:cubicBezTo>
                  <a:cubicBezTo>
                    <a:pt x="260" y="237"/>
                    <a:pt x="259" y="246"/>
                    <a:pt x="255" y="252"/>
                  </a:cubicBezTo>
                  <a:cubicBezTo>
                    <a:pt x="252" y="256"/>
                    <a:pt x="247" y="258"/>
                    <a:pt x="240" y="2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10" name="Freeform 145">
              <a:extLst>
                <a:ext uri="{FF2B5EF4-FFF2-40B4-BE49-F238E27FC236}">
                  <a16:creationId xmlns:a16="http://schemas.microsoft.com/office/drawing/2014/main" id="{BA2D1236-F902-0D48-97EF-FE0D9F8EDC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8447" y="2960042"/>
              <a:ext cx="1721637" cy="1910904"/>
            </a:xfrm>
            <a:custGeom>
              <a:avLst/>
              <a:gdLst>
                <a:gd name="T0" fmla="*/ 292 w 316"/>
                <a:gd name="T1" fmla="*/ 314 h 314"/>
                <a:gd name="T2" fmla="*/ 186 w 316"/>
                <a:gd name="T3" fmla="*/ 262 h 314"/>
                <a:gd name="T4" fmla="*/ 4 w 316"/>
                <a:gd name="T5" fmla="*/ 40 h 314"/>
                <a:gd name="T6" fmla="*/ 6 w 316"/>
                <a:gd name="T7" fmla="*/ 7 h 314"/>
                <a:gd name="T8" fmla="*/ 24 w 316"/>
                <a:gd name="T9" fmla="*/ 0 h 314"/>
                <a:gd name="T10" fmla="*/ 130 w 316"/>
                <a:gd name="T11" fmla="*/ 53 h 314"/>
                <a:gd name="T12" fmla="*/ 312 w 316"/>
                <a:gd name="T13" fmla="*/ 274 h 314"/>
                <a:gd name="T14" fmla="*/ 311 w 316"/>
                <a:gd name="T15" fmla="*/ 307 h 314"/>
                <a:gd name="T16" fmla="*/ 292 w 316"/>
                <a:gd name="T17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314">
                  <a:moveTo>
                    <a:pt x="292" y="314"/>
                  </a:moveTo>
                  <a:cubicBezTo>
                    <a:pt x="269" y="314"/>
                    <a:pt x="230" y="295"/>
                    <a:pt x="186" y="262"/>
                  </a:cubicBezTo>
                  <a:cubicBezTo>
                    <a:pt x="102" y="197"/>
                    <a:pt x="20" y="98"/>
                    <a:pt x="4" y="40"/>
                  </a:cubicBezTo>
                  <a:cubicBezTo>
                    <a:pt x="0" y="25"/>
                    <a:pt x="0" y="14"/>
                    <a:pt x="6" y="7"/>
                  </a:cubicBezTo>
                  <a:cubicBezTo>
                    <a:pt x="9" y="2"/>
                    <a:pt x="16" y="0"/>
                    <a:pt x="24" y="0"/>
                  </a:cubicBezTo>
                  <a:cubicBezTo>
                    <a:pt x="47" y="0"/>
                    <a:pt x="86" y="19"/>
                    <a:pt x="130" y="53"/>
                  </a:cubicBezTo>
                  <a:cubicBezTo>
                    <a:pt x="214" y="117"/>
                    <a:pt x="296" y="217"/>
                    <a:pt x="312" y="274"/>
                  </a:cubicBezTo>
                  <a:cubicBezTo>
                    <a:pt x="316" y="289"/>
                    <a:pt x="316" y="300"/>
                    <a:pt x="311" y="307"/>
                  </a:cubicBezTo>
                  <a:cubicBezTo>
                    <a:pt x="307" y="312"/>
                    <a:pt x="300" y="314"/>
                    <a:pt x="292" y="31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11" name="Freeform 146">
              <a:extLst>
                <a:ext uri="{FF2B5EF4-FFF2-40B4-BE49-F238E27FC236}">
                  <a16:creationId xmlns:a16="http://schemas.microsoft.com/office/drawing/2014/main" id="{EFD017D2-CB6A-3642-AB42-C7D6C170B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0485" y="2331625"/>
              <a:ext cx="1563034" cy="1736486"/>
            </a:xfrm>
            <a:custGeom>
              <a:avLst/>
              <a:gdLst>
                <a:gd name="T0" fmla="*/ 265 w 287"/>
                <a:gd name="T1" fmla="*/ 285 h 285"/>
                <a:gd name="T2" fmla="*/ 169 w 287"/>
                <a:gd name="T3" fmla="*/ 237 h 285"/>
                <a:gd name="T4" fmla="*/ 4 w 287"/>
                <a:gd name="T5" fmla="*/ 36 h 285"/>
                <a:gd name="T6" fmla="*/ 5 w 287"/>
                <a:gd name="T7" fmla="*/ 6 h 285"/>
                <a:gd name="T8" fmla="*/ 22 w 287"/>
                <a:gd name="T9" fmla="*/ 0 h 285"/>
                <a:gd name="T10" fmla="*/ 118 w 287"/>
                <a:gd name="T11" fmla="*/ 47 h 285"/>
                <a:gd name="T12" fmla="*/ 283 w 287"/>
                <a:gd name="T13" fmla="*/ 248 h 285"/>
                <a:gd name="T14" fmla="*/ 282 w 287"/>
                <a:gd name="T15" fmla="*/ 278 h 285"/>
                <a:gd name="T16" fmla="*/ 265 w 287"/>
                <a:gd name="T17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7" h="285">
                  <a:moveTo>
                    <a:pt x="265" y="285"/>
                  </a:moveTo>
                  <a:cubicBezTo>
                    <a:pt x="244" y="285"/>
                    <a:pt x="209" y="267"/>
                    <a:pt x="169" y="237"/>
                  </a:cubicBezTo>
                  <a:cubicBezTo>
                    <a:pt x="92" y="178"/>
                    <a:pt x="18" y="88"/>
                    <a:pt x="4" y="36"/>
                  </a:cubicBezTo>
                  <a:cubicBezTo>
                    <a:pt x="0" y="22"/>
                    <a:pt x="0" y="13"/>
                    <a:pt x="5" y="6"/>
                  </a:cubicBezTo>
                  <a:cubicBezTo>
                    <a:pt x="8" y="2"/>
                    <a:pt x="14" y="0"/>
                    <a:pt x="22" y="0"/>
                  </a:cubicBezTo>
                  <a:cubicBezTo>
                    <a:pt x="43" y="0"/>
                    <a:pt x="78" y="17"/>
                    <a:pt x="118" y="47"/>
                  </a:cubicBezTo>
                  <a:cubicBezTo>
                    <a:pt x="194" y="106"/>
                    <a:pt x="269" y="196"/>
                    <a:pt x="283" y="248"/>
                  </a:cubicBezTo>
                  <a:cubicBezTo>
                    <a:pt x="287" y="262"/>
                    <a:pt x="286" y="272"/>
                    <a:pt x="282" y="278"/>
                  </a:cubicBezTo>
                  <a:cubicBezTo>
                    <a:pt x="278" y="283"/>
                    <a:pt x="273" y="285"/>
                    <a:pt x="265" y="28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12" name="Freeform 147">
              <a:extLst>
                <a:ext uri="{FF2B5EF4-FFF2-40B4-BE49-F238E27FC236}">
                  <a16:creationId xmlns:a16="http://schemas.microsoft.com/office/drawing/2014/main" id="{61AF74A8-9DAF-AF45-81B7-FCAB5A7580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1954" y="3421737"/>
              <a:ext cx="1335475" cy="1497943"/>
            </a:xfrm>
            <a:custGeom>
              <a:avLst/>
              <a:gdLst>
                <a:gd name="T0" fmla="*/ 245 w 245"/>
                <a:gd name="T1" fmla="*/ 243 h 246"/>
                <a:gd name="T2" fmla="*/ 154 w 245"/>
                <a:gd name="T3" fmla="*/ 200 h 246"/>
                <a:gd name="T4" fmla="*/ 3 w 245"/>
                <a:gd name="T5" fmla="*/ 0 h 246"/>
                <a:gd name="T6" fmla="*/ 3 w 245"/>
                <a:gd name="T7" fmla="*/ 0 h 246"/>
                <a:gd name="T8" fmla="*/ 1 w 245"/>
                <a:gd name="T9" fmla="*/ 21 h 246"/>
                <a:gd name="T10" fmla="*/ 1 w 245"/>
                <a:gd name="T11" fmla="*/ 23 h 246"/>
                <a:gd name="T12" fmla="*/ 1 w 245"/>
                <a:gd name="T13" fmla="*/ 31 h 246"/>
                <a:gd name="T14" fmla="*/ 1 w 245"/>
                <a:gd name="T15" fmla="*/ 43 h 246"/>
                <a:gd name="T16" fmla="*/ 2 w 245"/>
                <a:gd name="T17" fmla="*/ 53 h 246"/>
                <a:gd name="T18" fmla="*/ 6 w 245"/>
                <a:gd name="T19" fmla="*/ 79 h 246"/>
                <a:gd name="T20" fmla="*/ 7 w 245"/>
                <a:gd name="T21" fmla="*/ 84 h 246"/>
                <a:gd name="T22" fmla="*/ 8 w 245"/>
                <a:gd name="T23" fmla="*/ 86 h 246"/>
                <a:gd name="T24" fmla="*/ 10 w 245"/>
                <a:gd name="T25" fmla="*/ 93 h 246"/>
                <a:gd name="T26" fmla="*/ 11 w 245"/>
                <a:gd name="T27" fmla="*/ 97 h 246"/>
                <a:gd name="T28" fmla="*/ 12 w 245"/>
                <a:gd name="T29" fmla="*/ 101 h 246"/>
                <a:gd name="T30" fmla="*/ 12 w 245"/>
                <a:gd name="T31" fmla="*/ 102 h 246"/>
                <a:gd name="T32" fmla="*/ 15 w 245"/>
                <a:gd name="T33" fmla="*/ 110 h 246"/>
                <a:gd name="T34" fmla="*/ 24 w 245"/>
                <a:gd name="T35" fmla="*/ 129 h 246"/>
                <a:gd name="T36" fmla="*/ 26 w 245"/>
                <a:gd name="T37" fmla="*/ 132 h 246"/>
                <a:gd name="T38" fmla="*/ 30 w 245"/>
                <a:gd name="T39" fmla="*/ 139 h 246"/>
                <a:gd name="T40" fmla="*/ 32 w 245"/>
                <a:gd name="T41" fmla="*/ 143 h 246"/>
                <a:gd name="T42" fmla="*/ 34 w 245"/>
                <a:gd name="T43" fmla="*/ 147 h 246"/>
                <a:gd name="T44" fmla="*/ 36 w 245"/>
                <a:gd name="T45" fmla="*/ 150 h 246"/>
                <a:gd name="T46" fmla="*/ 42 w 245"/>
                <a:gd name="T47" fmla="*/ 158 h 246"/>
                <a:gd name="T48" fmla="*/ 54 w 245"/>
                <a:gd name="T49" fmla="*/ 173 h 246"/>
                <a:gd name="T50" fmla="*/ 56 w 245"/>
                <a:gd name="T51" fmla="*/ 176 h 246"/>
                <a:gd name="T52" fmla="*/ 63 w 245"/>
                <a:gd name="T53" fmla="*/ 183 h 246"/>
                <a:gd name="T54" fmla="*/ 67 w 245"/>
                <a:gd name="T55" fmla="*/ 186 h 246"/>
                <a:gd name="T56" fmla="*/ 80 w 245"/>
                <a:gd name="T57" fmla="*/ 198 h 246"/>
                <a:gd name="T58" fmla="*/ 85 w 245"/>
                <a:gd name="T59" fmla="*/ 202 h 246"/>
                <a:gd name="T60" fmla="*/ 90 w 245"/>
                <a:gd name="T61" fmla="*/ 206 h 246"/>
                <a:gd name="T62" fmla="*/ 98 w 245"/>
                <a:gd name="T63" fmla="*/ 211 h 246"/>
                <a:gd name="T64" fmla="*/ 109 w 245"/>
                <a:gd name="T65" fmla="*/ 218 h 246"/>
                <a:gd name="T66" fmla="*/ 112 w 245"/>
                <a:gd name="T67" fmla="*/ 219 h 246"/>
                <a:gd name="T68" fmla="*/ 116 w 245"/>
                <a:gd name="T69" fmla="*/ 221 h 246"/>
                <a:gd name="T70" fmla="*/ 120 w 245"/>
                <a:gd name="T71" fmla="*/ 223 h 246"/>
                <a:gd name="T72" fmla="*/ 123 w 245"/>
                <a:gd name="T73" fmla="*/ 225 h 246"/>
                <a:gd name="T74" fmla="*/ 137 w 245"/>
                <a:gd name="T75" fmla="*/ 231 h 246"/>
                <a:gd name="T76" fmla="*/ 149 w 245"/>
                <a:gd name="T77" fmla="*/ 235 h 246"/>
                <a:gd name="T78" fmla="*/ 163 w 245"/>
                <a:gd name="T79" fmla="*/ 239 h 246"/>
                <a:gd name="T80" fmla="*/ 166 w 245"/>
                <a:gd name="T81" fmla="*/ 240 h 246"/>
                <a:gd name="T82" fmla="*/ 172 w 245"/>
                <a:gd name="T83" fmla="*/ 241 h 246"/>
                <a:gd name="T84" fmla="*/ 182 w 245"/>
                <a:gd name="T85" fmla="*/ 243 h 246"/>
                <a:gd name="T86" fmla="*/ 190 w 245"/>
                <a:gd name="T87" fmla="*/ 244 h 246"/>
                <a:gd name="T88" fmla="*/ 197 w 245"/>
                <a:gd name="T89" fmla="*/ 245 h 246"/>
                <a:gd name="T90" fmla="*/ 203 w 245"/>
                <a:gd name="T91" fmla="*/ 245 h 246"/>
                <a:gd name="T92" fmla="*/ 222 w 245"/>
                <a:gd name="T93" fmla="*/ 245 h 246"/>
                <a:gd name="T94" fmla="*/ 239 w 245"/>
                <a:gd name="T95" fmla="*/ 2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5" h="246">
                  <a:moveTo>
                    <a:pt x="245" y="243"/>
                  </a:moveTo>
                  <a:cubicBezTo>
                    <a:pt x="245" y="243"/>
                    <a:pt x="245" y="243"/>
                    <a:pt x="245" y="243"/>
                  </a:cubicBezTo>
                  <a:cubicBezTo>
                    <a:pt x="245" y="243"/>
                    <a:pt x="245" y="243"/>
                    <a:pt x="245" y="243"/>
                  </a:cubicBezTo>
                  <a:cubicBezTo>
                    <a:pt x="227" y="246"/>
                    <a:pt x="195" y="231"/>
                    <a:pt x="154" y="200"/>
                  </a:cubicBezTo>
                  <a:cubicBezTo>
                    <a:pt x="85" y="147"/>
                    <a:pt x="18" y="66"/>
                    <a:pt x="5" y="18"/>
                  </a:cubicBezTo>
                  <a:cubicBezTo>
                    <a:pt x="3" y="11"/>
                    <a:pt x="2" y="5"/>
                    <a:pt x="3" y="0"/>
                  </a:cubicBezTo>
                  <a:cubicBezTo>
                    <a:pt x="2" y="5"/>
                    <a:pt x="2" y="11"/>
                    <a:pt x="1" y="16"/>
                  </a:cubicBezTo>
                  <a:cubicBezTo>
                    <a:pt x="2" y="11"/>
                    <a:pt x="2" y="5"/>
                    <a:pt x="3" y="0"/>
                  </a:cubicBezTo>
                  <a:cubicBezTo>
                    <a:pt x="2" y="7"/>
                    <a:pt x="1" y="14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2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1" y="24"/>
                    <a:pt x="1" y="25"/>
                    <a:pt x="1" y="26"/>
                  </a:cubicBezTo>
                  <a:cubicBezTo>
                    <a:pt x="1" y="28"/>
                    <a:pt x="1" y="29"/>
                    <a:pt x="1" y="31"/>
                  </a:cubicBezTo>
                  <a:cubicBezTo>
                    <a:pt x="1" y="31"/>
                    <a:pt x="1" y="32"/>
                    <a:pt x="1" y="32"/>
                  </a:cubicBezTo>
                  <a:cubicBezTo>
                    <a:pt x="0" y="36"/>
                    <a:pt x="1" y="39"/>
                    <a:pt x="1" y="43"/>
                  </a:cubicBezTo>
                  <a:cubicBezTo>
                    <a:pt x="1" y="44"/>
                    <a:pt x="1" y="44"/>
                    <a:pt x="1" y="45"/>
                  </a:cubicBezTo>
                  <a:cubicBezTo>
                    <a:pt x="1" y="47"/>
                    <a:pt x="1" y="50"/>
                    <a:pt x="2" y="53"/>
                  </a:cubicBezTo>
                  <a:cubicBezTo>
                    <a:pt x="2" y="53"/>
                    <a:pt x="2" y="53"/>
                    <a:pt x="2" y="54"/>
                  </a:cubicBezTo>
                  <a:cubicBezTo>
                    <a:pt x="2" y="55"/>
                    <a:pt x="3" y="65"/>
                    <a:pt x="6" y="79"/>
                  </a:cubicBezTo>
                  <a:cubicBezTo>
                    <a:pt x="6" y="79"/>
                    <a:pt x="6" y="80"/>
                    <a:pt x="6" y="80"/>
                  </a:cubicBezTo>
                  <a:cubicBezTo>
                    <a:pt x="6" y="81"/>
                    <a:pt x="7" y="82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5"/>
                    <a:pt x="8" y="86"/>
                    <a:pt x="8" y="86"/>
                  </a:cubicBezTo>
                  <a:cubicBezTo>
                    <a:pt x="8" y="87"/>
                    <a:pt x="8" y="88"/>
                    <a:pt x="8" y="88"/>
                  </a:cubicBezTo>
                  <a:cubicBezTo>
                    <a:pt x="8" y="89"/>
                    <a:pt x="9" y="90"/>
                    <a:pt x="10" y="93"/>
                  </a:cubicBezTo>
                  <a:cubicBezTo>
                    <a:pt x="10" y="94"/>
                    <a:pt x="10" y="94"/>
                    <a:pt x="10" y="95"/>
                  </a:cubicBezTo>
                  <a:cubicBezTo>
                    <a:pt x="10" y="95"/>
                    <a:pt x="10" y="96"/>
                    <a:pt x="11" y="97"/>
                  </a:cubicBezTo>
                  <a:cubicBezTo>
                    <a:pt x="11" y="97"/>
                    <a:pt x="11" y="97"/>
                    <a:pt x="11" y="98"/>
                  </a:cubicBezTo>
                  <a:cubicBezTo>
                    <a:pt x="11" y="99"/>
                    <a:pt x="12" y="100"/>
                    <a:pt x="12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3" y="104"/>
                    <a:pt x="14" y="106"/>
                    <a:pt x="15" y="109"/>
                  </a:cubicBezTo>
                  <a:cubicBezTo>
                    <a:pt x="15" y="109"/>
                    <a:pt x="15" y="110"/>
                    <a:pt x="15" y="110"/>
                  </a:cubicBezTo>
                  <a:cubicBezTo>
                    <a:pt x="15" y="110"/>
                    <a:pt x="16" y="110"/>
                    <a:pt x="16" y="110"/>
                  </a:cubicBezTo>
                  <a:cubicBezTo>
                    <a:pt x="18" y="117"/>
                    <a:pt x="20" y="120"/>
                    <a:pt x="24" y="129"/>
                  </a:cubicBezTo>
                  <a:cubicBezTo>
                    <a:pt x="24" y="129"/>
                    <a:pt x="24" y="130"/>
                    <a:pt x="26" y="132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27" y="134"/>
                    <a:pt x="28" y="137"/>
                    <a:pt x="30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9"/>
                    <a:pt x="30" y="140"/>
                    <a:pt x="30" y="140"/>
                  </a:cubicBezTo>
                  <a:cubicBezTo>
                    <a:pt x="31" y="141"/>
                    <a:pt x="31" y="142"/>
                    <a:pt x="32" y="143"/>
                  </a:cubicBezTo>
                  <a:cubicBezTo>
                    <a:pt x="33" y="144"/>
                    <a:pt x="33" y="145"/>
                    <a:pt x="34" y="147"/>
                  </a:cubicBezTo>
                  <a:cubicBezTo>
                    <a:pt x="34" y="147"/>
                    <a:pt x="34" y="147"/>
                    <a:pt x="34" y="147"/>
                  </a:cubicBezTo>
                  <a:cubicBezTo>
                    <a:pt x="35" y="148"/>
                    <a:pt x="35" y="148"/>
                    <a:pt x="36" y="149"/>
                  </a:cubicBezTo>
                  <a:cubicBezTo>
                    <a:pt x="36" y="149"/>
                    <a:pt x="36" y="149"/>
                    <a:pt x="36" y="150"/>
                  </a:cubicBezTo>
                  <a:cubicBezTo>
                    <a:pt x="36" y="150"/>
                    <a:pt x="36" y="150"/>
                    <a:pt x="37" y="150"/>
                  </a:cubicBezTo>
                  <a:cubicBezTo>
                    <a:pt x="38" y="153"/>
                    <a:pt x="40" y="155"/>
                    <a:pt x="42" y="158"/>
                  </a:cubicBezTo>
                  <a:cubicBezTo>
                    <a:pt x="42" y="158"/>
                    <a:pt x="42" y="159"/>
                    <a:pt x="43" y="159"/>
                  </a:cubicBezTo>
                  <a:cubicBezTo>
                    <a:pt x="45" y="163"/>
                    <a:pt x="49" y="168"/>
                    <a:pt x="54" y="173"/>
                  </a:cubicBezTo>
                  <a:cubicBezTo>
                    <a:pt x="55" y="174"/>
                    <a:pt x="55" y="175"/>
                    <a:pt x="56" y="176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8" y="178"/>
                    <a:pt x="60" y="180"/>
                    <a:pt x="62" y="182"/>
                  </a:cubicBezTo>
                  <a:cubicBezTo>
                    <a:pt x="62" y="182"/>
                    <a:pt x="63" y="182"/>
                    <a:pt x="63" y="183"/>
                  </a:cubicBezTo>
                  <a:cubicBezTo>
                    <a:pt x="64" y="184"/>
                    <a:pt x="65" y="185"/>
                    <a:pt x="66" y="185"/>
                  </a:cubicBezTo>
                  <a:cubicBezTo>
                    <a:pt x="66" y="186"/>
                    <a:pt x="67" y="186"/>
                    <a:pt x="67" y="186"/>
                  </a:cubicBezTo>
                  <a:cubicBezTo>
                    <a:pt x="67" y="187"/>
                    <a:pt x="68" y="188"/>
                    <a:pt x="69" y="188"/>
                  </a:cubicBezTo>
                  <a:cubicBezTo>
                    <a:pt x="73" y="192"/>
                    <a:pt x="76" y="195"/>
                    <a:pt x="80" y="198"/>
                  </a:cubicBezTo>
                  <a:cubicBezTo>
                    <a:pt x="80" y="198"/>
                    <a:pt x="80" y="198"/>
                    <a:pt x="81" y="199"/>
                  </a:cubicBezTo>
                  <a:cubicBezTo>
                    <a:pt x="82" y="200"/>
                    <a:pt x="83" y="201"/>
                    <a:pt x="85" y="202"/>
                  </a:cubicBezTo>
                  <a:cubicBezTo>
                    <a:pt x="85" y="202"/>
                    <a:pt x="85" y="202"/>
                    <a:pt x="86" y="202"/>
                  </a:cubicBezTo>
                  <a:cubicBezTo>
                    <a:pt x="87" y="204"/>
                    <a:pt x="89" y="205"/>
                    <a:pt x="90" y="206"/>
                  </a:cubicBezTo>
                  <a:cubicBezTo>
                    <a:pt x="90" y="206"/>
                    <a:pt x="90" y="206"/>
                    <a:pt x="90" y="206"/>
                  </a:cubicBezTo>
                  <a:cubicBezTo>
                    <a:pt x="94" y="208"/>
                    <a:pt x="97" y="210"/>
                    <a:pt x="98" y="211"/>
                  </a:cubicBezTo>
                  <a:cubicBezTo>
                    <a:pt x="102" y="213"/>
                    <a:pt x="105" y="215"/>
                    <a:pt x="108" y="217"/>
                  </a:cubicBezTo>
                  <a:cubicBezTo>
                    <a:pt x="108" y="217"/>
                    <a:pt x="108" y="217"/>
                    <a:pt x="109" y="218"/>
                  </a:cubicBezTo>
                  <a:cubicBezTo>
                    <a:pt x="110" y="218"/>
                    <a:pt x="110" y="218"/>
                    <a:pt x="111" y="219"/>
                  </a:cubicBezTo>
                  <a:cubicBezTo>
                    <a:pt x="112" y="219"/>
                    <a:pt x="112" y="219"/>
                    <a:pt x="112" y="219"/>
                  </a:cubicBezTo>
                  <a:cubicBezTo>
                    <a:pt x="113" y="220"/>
                    <a:pt x="114" y="221"/>
                    <a:pt x="115" y="221"/>
                  </a:cubicBezTo>
                  <a:cubicBezTo>
                    <a:pt x="116" y="221"/>
                    <a:pt x="116" y="221"/>
                    <a:pt x="116" y="221"/>
                  </a:cubicBezTo>
                  <a:cubicBezTo>
                    <a:pt x="117" y="222"/>
                    <a:pt x="118" y="222"/>
                    <a:pt x="119" y="223"/>
                  </a:cubicBezTo>
                  <a:cubicBezTo>
                    <a:pt x="119" y="223"/>
                    <a:pt x="119" y="223"/>
                    <a:pt x="120" y="223"/>
                  </a:cubicBezTo>
                  <a:cubicBezTo>
                    <a:pt x="120" y="224"/>
                    <a:pt x="121" y="224"/>
                    <a:pt x="122" y="224"/>
                  </a:cubicBezTo>
                  <a:cubicBezTo>
                    <a:pt x="122" y="225"/>
                    <a:pt x="123" y="225"/>
                    <a:pt x="123" y="225"/>
                  </a:cubicBezTo>
                  <a:cubicBezTo>
                    <a:pt x="124" y="225"/>
                    <a:pt x="124" y="226"/>
                    <a:pt x="125" y="226"/>
                  </a:cubicBezTo>
                  <a:cubicBezTo>
                    <a:pt x="129" y="228"/>
                    <a:pt x="134" y="230"/>
                    <a:pt x="137" y="231"/>
                  </a:cubicBezTo>
                  <a:cubicBezTo>
                    <a:pt x="140" y="232"/>
                    <a:pt x="145" y="234"/>
                    <a:pt x="148" y="235"/>
                  </a:cubicBezTo>
                  <a:cubicBezTo>
                    <a:pt x="148" y="235"/>
                    <a:pt x="149" y="235"/>
                    <a:pt x="149" y="235"/>
                  </a:cubicBezTo>
                  <a:cubicBezTo>
                    <a:pt x="153" y="236"/>
                    <a:pt x="156" y="237"/>
                    <a:pt x="161" y="239"/>
                  </a:cubicBezTo>
                  <a:cubicBezTo>
                    <a:pt x="162" y="239"/>
                    <a:pt x="162" y="239"/>
                    <a:pt x="163" y="239"/>
                  </a:cubicBezTo>
                  <a:cubicBezTo>
                    <a:pt x="163" y="239"/>
                    <a:pt x="163" y="239"/>
                    <a:pt x="164" y="239"/>
                  </a:cubicBezTo>
                  <a:cubicBezTo>
                    <a:pt x="164" y="239"/>
                    <a:pt x="165" y="240"/>
                    <a:pt x="166" y="240"/>
                  </a:cubicBezTo>
                  <a:cubicBezTo>
                    <a:pt x="166" y="240"/>
                    <a:pt x="166" y="240"/>
                    <a:pt x="167" y="240"/>
                  </a:cubicBezTo>
                  <a:cubicBezTo>
                    <a:pt x="169" y="240"/>
                    <a:pt x="170" y="241"/>
                    <a:pt x="172" y="241"/>
                  </a:cubicBezTo>
                  <a:cubicBezTo>
                    <a:pt x="175" y="242"/>
                    <a:pt x="177" y="242"/>
                    <a:pt x="180" y="243"/>
                  </a:cubicBezTo>
                  <a:cubicBezTo>
                    <a:pt x="180" y="243"/>
                    <a:pt x="181" y="243"/>
                    <a:pt x="182" y="243"/>
                  </a:cubicBezTo>
                  <a:cubicBezTo>
                    <a:pt x="182" y="243"/>
                    <a:pt x="182" y="243"/>
                    <a:pt x="182" y="243"/>
                  </a:cubicBezTo>
                  <a:cubicBezTo>
                    <a:pt x="186" y="244"/>
                    <a:pt x="190" y="244"/>
                    <a:pt x="190" y="244"/>
                  </a:cubicBezTo>
                  <a:cubicBezTo>
                    <a:pt x="190" y="244"/>
                    <a:pt x="190" y="244"/>
                    <a:pt x="191" y="244"/>
                  </a:cubicBezTo>
                  <a:cubicBezTo>
                    <a:pt x="193" y="244"/>
                    <a:pt x="196" y="245"/>
                    <a:pt x="197" y="245"/>
                  </a:cubicBezTo>
                  <a:cubicBezTo>
                    <a:pt x="198" y="245"/>
                    <a:pt x="199" y="245"/>
                    <a:pt x="200" y="245"/>
                  </a:cubicBezTo>
                  <a:cubicBezTo>
                    <a:pt x="201" y="245"/>
                    <a:pt x="203" y="245"/>
                    <a:pt x="203" y="245"/>
                  </a:cubicBezTo>
                  <a:cubicBezTo>
                    <a:pt x="213" y="245"/>
                    <a:pt x="216" y="245"/>
                    <a:pt x="222" y="245"/>
                  </a:cubicBezTo>
                  <a:cubicBezTo>
                    <a:pt x="222" y="245"/>
                    <a:pt x="222" y="245"/>
                    <a:pt x="222" y="245"/>
                  </a:cubicBezTo>
                  <a:cubicBezTo>
                    <a:pt x="222" y="245"/>
                    <a:pt x="229" y="245"/>
                    <a:pt x="239" y="244"/>
                  </a:cubicBezTo>
                  <a:cubicBezTo>
                    <a:pt x="239" y="244"/>
                    <a:pt x="239" y="244"/>
                    <a:pt x="239" y="244"/>
                  </a:cubicBezTo>
                  <a:cubicBezTo>
                    <a:pt x="241" y="244"/>
                    <a:pt x="243" y="243"/>
                    <a:pt x="245" y="24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13" name="Line 85">
              <a:extLst>
                <a:ext uri="{FF2B5EF4-FFF2-40B4-BE49-F238E27FC236}">
                  <a16:creationId xmlns:a16="http://schemas.microsoft.com/office/drawing/2014/main" id="{E0C7BD8D-ABC0-C747-9CFA-76A685B5AF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7832" y="4645229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14" name="Line 86">
              <a:extLst>
                <a:ext uri="{FF2B5EF4-FFF2-40B4-BE49-F238E27FC236}">
                  <a16:creationId xmlns:a16="http://schemas.microsoft.com/office/drawing/2014/main" id="{BCF96E9E-E94F-7546-B31A-3B42113D79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7832" y="4645229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15" name="Freeform 150">
              <a:extLst>
                <a:ext uri="{FF2B5EF4-FFF2-40B4-BE49-F238E27FC236}">
                  <a16:creationId xmlns:a16="http://schemas.microsoft.com/office/drawing/2014/main" id="{417FB4A1-CFF7-534D-A69A-0F17C7968E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0769" y="3001082"/>
              <a:ext cx="1875641" cy="2121231"/>
            </a:xfrm>
            <a:custGeom>
              <a:avLst/>
              <a:gdLst>
                <a:gd name="T0" fmla="*/ 223 w 344"/>
                <a:gd name="T1" fmla="*/ 254 h 348"/>
                <a:gd name="T2" fmla="*/ 40 w 344"/>
                <a:gd name="T3" fmla="*/ 33 h 348"/>
                <a:gd name="T4" fmla="*/ 39 w 344"/>
                <a:gd name="T5" fmla="*/ 6 h 348"/>
                <a:gd name="T6" fmla="*/ 43 w 344"/>
                <a:gd name="T7" fmla="*/ 0 h 348"/>
                <a:gd name="T8" fmla="*/ 39 w 344"/>
                <a:gd name="T9" fmla="*/ 5 h 348"/>
                <a:gd name="T10" fmla="*/ 37 w 344"/>
                <a:gd name="T11" fmla="*/ 6 h 348"/>
                <a:gd name="T12" fmla="*/ 34 w 344"/>
                <a:gd name="T13" fmla="*/ 11 h 348"/>
                <a:gd name="T14" fmla="*/ 33 w 344"/>
                <a:gd name="T15" fmla="*/ 12 h 348"/>
                <a:gd name="T16" fmla="*/ 30 w 344"/>
                <a:gd name="T17" fmla="*/ 17 h 348"/>
                <a:gd name="T18" fmla="*/ 29 w 344"/>
                <a:gd name="T19" fmla="*/ 18 h 348"/>
                <a:gd name="T20" fmla="*/ 26 w 344"/>
                <a:gd name="T21" fmla="*/ 22 h 348"/>
                <a:gd name="T22" fmla="*/ 25 w 344"/>
                <a:gd name="T23" fmla="*/ 23 h 348"/>
                <a:gd name="T24" fmla="*/ 23 w 344"/>
                <a:gd name="T25" fmla="*/ 26 h 348"/>
                <a:gd name="T26" fmla="*/ 22 w 344"/>
                <a:gd name="T27" fmla="*/ 28 h 348"/>
                <a:gd name="T28" fmla="*/ 20 w 344"/>
                <a:gd name="T29" fmla="*/ 31 h 348"/>
                <a:gd name="T30" fmla="*/ 19 w 344"/>
                <a:gd name="T31" fmla="*/ 33 h 348"/>
                <a:gd name="T32" fmla="*/ 18 w 344"/>
                <a:gd name="T33" fmla="*/ 35 h 348"/>
                <a:gd name="T34" fmla="*/ 16 w 344"/>
                <a:gd name="T35" fmla="*/ 39 h 348"/>
                <a:gd name="T36" fmla="*/ 16 w 344"/>
                <a:gd name="T37" fmla="*/ 40 h 348"/>
                <a:gd name="T38" fmla="*/ 13 w 344"/>
                <a:gd name="T39" fmla="*/ 44 h 348"/>
                <a:gd name="T40" fmla="*/ 13 w 344"/>
                <a:gd name="T41" fmla="*/ 45 h 348"/>
                <a:gd name="T42" fmla="*/ 10 w 344"/>
                <a:gd name="T43" fmla="*/ 51 h 348"/>
                <a:gd name="T44" fmla="*/ 10 w 344"/>
                <a:gd name="T45" fmla="*/ 51 h 348"/>
                <a:gd name="T46" fmla="*/ 8 w 344"/>
                <a:gd name="T47" fmla="*/ 57 h 348"/>
                <a:gd name="T48" fmla="*/ 7 w 344"/>
                <a:gd name="T49" fmla="*/ 58 h 348"/>
                <a:gd name="T50" fmla="*/ 5 w 344"/>
                <a:gd name="T51" fmla="*/ 63 h 348"/>
                <a:gd name="T52" fmla="*/ 4 w 344"/>
                <a:gd name="T53" fmla="*/ 65 h 348"/>
                <a:gd name="T54" fmla="*/ 2 w 344"/>
                <a:gd name="T55" fmla="*/ 71 h 348"/>
                <a:gd name="T56" fmla="*/ 3 w 344"/>
                <a:gd name="T57" fmla="*/ 95 h 348"/>
                <a:gd name="T58" fmla="*/ 169 w 344"/>
                <a:gd name="T59" fmla="*/ 296 h 348"/>
                <a:gd name="T60" fmla="*/ 273 w 344"/>
                <a:gd name="T61" fmla="*/ 342 h 348"/>
                <a:gd name="T62" fmla="*/ 279 w 344"/>
                <a:gd name="T63" fmla="*/ 340 h 348"/>
                <a:gd name="T64" fmla="*/ 281 w 344"/>
                <a:gd name="T65" fmla="*/ 339 h 348"/>
                <a:gd name="T66" fmla="*/ 286 w 344"/>
                <a:gd name="T67" fmla="*/ 337 h 348"/>
                <a:gd name="T68" fmla="*/ 287 w 344"/>
                <a:gd name="T69" fmla="*/ 337 h 348"/>
                <a:gd name="T70" fmla="*/ 293 w 344"/>
                <a:gd name="T71" fmla="*/ 334 h 348"/>
                <a:gd name="T72" fmla="*/ 293 w 344"/>
                <a:gd name="T73" fmla="*/ 334 h 348"/>
                <a:gd name="T74" fmla="*/ 299 w 344"/>
                <a:gd name="T75" fmla="*/ 332 h 348"/>
                <a:gd name="T76" fmla="*/ 299 w 344"/>
                <a:gd name="T77" fmla="*/ 331 h 348"/>
                <a:gd name="T78" fmla="*/ 304 w 344"/>
                <a:gd name="T79" fmla="*/ 329 h 348"/>
                <a:gd name="T80" fmla="*/ 305 w 344"/>
                <a:gd name="T81" fmla="*/ 329 h 348"/>
                <a:gd name="T82" fmla="*/ 309 w 344"/>
                <a:gd name="T83" fmla="*/ 327 h 348"/>
                <a:gd name="T84" fmla="*/ 310 w 344"/>
                <a:gd name="T85" fmla="*/ 326 h 348"/>
                <a:gd name="T86" fmla="*/ 313 w 344"/>
                <a:gd name="T87" fmla="*/ 324 h 348"/>
                <a:gd name="T88" fmla="*/ 315 w 344"/>
                <a:gd name="T89" fmla="*/ 323 h 348"/>
                <a:gd name="T90" fmla="*/ 317 w 344"/>
                <a:gd name="T91" fmla="*/ 322 h 348"/>
                <a:gd name="T92" fmla="*/ 321 w 344"/>
                <a:gd name="T93" fmla="*/ 319 h 348"/>
                <a:gd name="T94" fmla="*/ 322 w 344"/>
                <a:gd name="T95" fmla="*/ 318 h 348"/>
                <a:gd name="T96" fmla="*/ 326 w 344"/>
                <a:gd name="T97" fmla="*/ 316 h 348"/>
                <a:gd name="T98" fmla="*/ 327 w 344"/>
                <a:gd name="T99" fmla="*/ 315 h 348"/>
                <a:gd name="T100" fmla="*/ 332 w 344"/>
                <a:gd name="T101" fmla="*/ 312 h 348"/>
                <a:gd name="T102" fmla="*/ 333 w 344"/>
                <a:gd name="T103" fmla="*/ 311 h 348"/>
                <a:gd name="T104" fmla="*/ 337 w 344"/>
                <a:gd name="T105" fmla="*/ 308 h 348"/>
                <a:gd name="T106" fmla="*/ 339 w 344"/>
                <a:gd name="T107" fmla="*/ 306 h 348"/>
                <a:gd name="T108" fmla="*/ 344 w 344"/>
                <a:gd name="T109" fmla="*/ 302 h 348"/>
                <a:gd name="T110" fmla="*/ 338 w 344"/>
                <a:gd name="T111" fmla="*/ 306 h 348"/>
                <a:gd name="T112" fmla="*/ 223 w 344"/>
                <a:gd name="T113" fmla="*/ 254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4" h="348">
                  <a:moveTo>
                    <a:pt x="223" y="254"/>
                  </a:moveTo>
                  <a:cubicBezTo>
                    <a:pt x="138" y="190"/>
                    <a:pt x="56" y="90"/>
                    <a:pt x="40" y="33"/>
                  </a:cubicBezTo>
                  <a:cubicBezTo>
                    <a:pt x="37" y="22"/>
                    <a:pt x="37" y="13"/>
                    <a:pt x="39" y="6"/>
                  </a:cubicBezTo>
                  <a:cubicBezTo>
                    <a:pt x="40" y="4"/>
                    <a:pt x="41" y="2"/>
                    <a:pt x="43" y="0"/>
                  </a:cubicBezTo>
                  <a:cubicBezTo>
                    <a:pt x="41" y="1"/>
                    <a:pt x="40" y="3"/>
                    <a:pt x="39" y="5"/>
                  </a:cubicBezTo>
                  <a:cubicBezTo>
                    <a:pt x="38" y="5"/>
                    <a:pt x="38" y="6"/>
                    <a:pt x="37" y="6"/>
                  </a:cubicBezTo>
                  <a:cubicBezTo>
                    <a:pt x="36" y="8"/>
                    <a:pt x="35" y="9"/>
                    <a:pt x="34" y="11"/>
                  </a:cubicBezTo>
                  <a:cubicBezTo>
                    <a:pt x="34" y="11"/>
                    <a:pt x="33" y="11"/>
                    <a:pt x="33" y="12"/>
                  </a:cubicBezTo>
                  <a:cubicBezTo>
                    <a:pt x="32" y="13"/>
                    <a:pt x="31" y="15"/>
                    <a:pt x="30" y="17"/>
                  </a:cubicBezTo>
                  <a:cubicBezTo>
                    <a:pt x="29" y="17"/>
                    <a:pt x="29" y="17"/>
                    <a:pt x="29" y="18"/>
                  </a:cubicBezTo>
                  <a:cubicBezTo>
                    <a:pt x="28" y="19"/>
                    <a:pt x="27" y="20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5" y="24"/>
                    <a:pt x="24" y="25"/>
                    <a:pt x="23" y="26"/>
                  </a:cubicBezTo>
                  <a:cubicBezTo>
                    <a:pt x="23" y="27"/>
                    <a:pt x="22" y="28"/>
                    <a:pt x="22" y="28"/>
                  </a:cubicBezTo>
                  <a:cubicBezTo>
                    <a:pt x="21" y="29"/>
                    <a:pt x="21" y="30"/>
                    <a:pt x="20" y="31"/>
                  </a:cubicBezTo>
                  <a:cubicBezTo>
                    <a:pt x="20" y="32"/>
                    <a:pt x="19" y="33"/>
                    <a:pt x="19" y="33"/>
                  </a:cubicBezTo>
                  <a:cubicBezTo>
                    <a:pt x="19" y="34"/>
                    <a:pt x="18" y="34"/>
                    <a:pt x="18" y="35"/>
                  </a:cubicBezTo>
                  <a:cubicBezTo>
                    <a:pt x="17" y="36"/>
                    <a:pt x="17" y="38"/>
                    <a:pt x="16" y="39"/>
                  </a:cubicBezTo>
                  <a:cubicBezTo>
                    <a:pt x="16" y="39"/>
                    <a:pt x="16" y="39"/>
                    <a:pt x="16" y="40"/>
                  </a:cubicBezTo>
                  <a:cubicBezTo>
                    <a:pt x="15" y="41"/>
                    <a:pt x="14" y="43"/>
                    <a:pt x="13" y="44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47"/>
                    <a:pt x="11" y="49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3"/>
                    <a:pt x="8" y="55"/>
                    <a:pt x="8" y="57"/>
                  </a:cubicBezTo>
                  <a:cubicBezTo>
                    <a:pt x="7" y="57"/>
                    <a:pt x="7" y="57"/>
                    <a:pt x="7" y="58"/>
                  </a:cubicBezTo>
                  <a:cubicBezTo>
                    <a:pt x="6" y="59"/>
                    <a:pt x="6" y="61"/>
                    <a:pt x="5" y="63"/>
                  </a:cubicBezTo>
                  <a:cubicBezTo>
                    <a:pt x="5" y="63"/>
                    <a:pt x="5" y="64"/>
                    <a:pt x="4" y="65"/>
                  </a:cubicBezTo>
                  <a:cubicBezTo>
                    <a:pt x="3" y="67"/>
                    <a:pt x="3" y="69"/>
                    <a:pt x="2" y="71"/>
                  </a:cubicBezTo>
                  <a:cubicBezTo>
                    <a:pt x="0" y="76"/>
                    <a:pt x="1" y="85"/>
                    <a:pt x="3" y="95"/>
                  </a:cubicBezTo>
                  <a:cubicBezTo>
                    <a:pt x="18" y="147"/>
                    <a:pt x="92" y="237"/>
                    <a:pt x="169" y="296"/>
                  </a:cubicBezTo>
                  <a:cubicBezTo>
                    <a:pt x="217" y="332"/>
                    <a:pt x="255" y="348"/>
                    <a:pt x="273" y="342"/>
                  </a:cubicBezTo>
                  <a:cubicBezTo>
                    <a:pt x="275" y="342"/>
                    <a:pt x="276" y="341"/>
                    <a:pt x="279" y="340"/>
                  </a:cubicBezTo>
                  <a:cubicBezTo>
                    <a:pt x="279" y="340"/>
                    <a:pt x="280" y="340"/>
                    <a:pt x="281" y="339"/>
                  </a:cubicBezTo>
                  <a:cubicBezTo>
                    <a:pt x="282" y="339"/>
                    <a:pt x="284" y="338"/>
                    <a:pt x="286" y="337"/>
                  </a:cubicBezTo>
                  <a:cubicBezTo>
                    <a:pt x="286" y="337"/>
                    <a:pt x="287" y="337"/>
                    <a:pt x="287" y="337"/>
                  </a:cubicBezTo>
                  <a:cubicBezTo>
                    <a:pt x="289" y="336"/>
                    <a:pt x="291" y="335"/>
                    <a:pt x="293" y="334"/>
                  </a:cubicBezTo>
                  <a:cubicBezTo>
                    <a:pt x="293" y="334"/>
                    <a:pt x="293" y="334"/>
                    <a:pt x="293" y="334"/>
                  </a:cubicBezTo>
                  <a:cubicBezTo>
                    <a:pt x="295" y="334"/>
                    <a:pt x="297" y="333"/>
                    <a:pt x="299" y="332"/>
                  </a:cubicBezTo>
                  <a:cubicBezTo>
                    <a:pt x="299" y="332"/>
                    <a:pt x="299" y="332"/>
                    <a:pt x="299" y="331"/>
                  </a:cubicBezTo>
                  <a:cubicBezTo>
                    <a:pt x="301" y="331"/>
                    <a:pt x="302" y="330"/>
                    <a:pt x="304" y="329"/>
                  </a:cubicBezTo>
                  <a:cubicBezTo>
                    <a:pt x="304" y="329"/>
                    <a:pt x="305" y="329"/>
                    <a:pt x="305" y="329"/>
                  </a:cubicBezTo>
                  <a:cubicBezTo>
                    <a:pt x="306" y="328"/>
                    <a:pt x="307" y="327"/>
                    <a:pt x="309" y="327"/>
                  </a:cubicBezTo>
                  <a:cubicBezTo>
                    <a:pt x="309" y="326"/>
                    <a:pt x="310" y="326"/>
                    <a:pt x="310" y="326"/>
                  </a:cubicBezTo>
                  <a:cubicBezTo>
                    <a:pt x="311" y="325"/>
                    <a:pt x="312" y="325"/>
                    <a:pt x="313" y="324"/>
                  </a:cubicBezTo>
                  <a:cubicBezTo>
                    <a:pt x="314" y="324"/>
                    <a:pt x="315" y="323"/>
                    <a:pt x="315" y="323"/>
                  </a:cubicBezTo>
                  <a:cubicBezTo>
                    <a:pt x="316" y="322"/>
                    <a:pt x="317" y="322"/>
                    <a:pt x="317" y="322"/>
                  </a:cubicBezTo>
                  <a:cubicBezTo>
                    <a:pt x="318" y="321"/>
                    <a:pt x="319" y="320"/>
                    <a:pt x="321" y="319"/>
                  </a:cubicBezTo>
                  <a:cubicBezTo>
                    <a:pt x="321" y="319"/>
                    <a:pt x="322" y="319"/>
                    <a:pt x="322" y="318"/>
                  </a:cubicBezTo>
                  <a:cubicBezTo>
                    <a:pt x="323" y="318"/>
                    <a:pt x="325" y="317"/>
                    <a:pt x="326" y="316"/>
                  </a:cubicBezTo>
                  <a:cubicBezTo>
                    <a:pt x="326" y="316"/>
                    <a:pt x="327" y="315"/>
                    <a:pt x="327" y="315"/>
                  </a:cubicBezTo>
                  <a:cubicBezTo>
                    <a:pt x="329" y="314"/>
                    <a:pt x="330" y="313"/>
                    <a:pt x="332" y="312"/>
                  </a:cubicBezTo>
                  <a:cubicBezTo>
                    <a:pt x="332" y="311"/>
                    <a:pt x="333" y="311"/>
                    <a:pt x="333" y="311"/>
                  </a:cubicBezTo>
                  <a:cubicBezTo>
                    <a:pt x="335" y="310"/>
                    <a:pt x="336" y="308"/>
                    <a:pt x="337" y="308"/>
                  </a:cubicBezTo>
                  <a:cubicBezTo>
                    <a:pt x="338" y="307"/>
                    <a:pt x="339" y="307"/>
                    <a:pt x="339" y="306"/>
                  </a:cubicBezTo>
                  <a:cubicBezTo>
                    <a:pt x="341" y="305"/>
                    <a:pt x="343" y="303"/>
                    <a:pt x="344" y="302"/>
                  </a:cubicBezTo>
                  <a:cubicBezTo>
                    <a:pt x="342" y="304"/>
                    <a:pt x="340" y="305"/>
                    <a:pt x="338" y="306"/>
                  </a:cubicBezTo>
                  <a:cubicBezTo>
                    <a:pt x="318" y="312"/>
                    <a:pt x="276" y="295"/>
                    <a:pt x="223" y="25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16" name="Freeform 151">
              <a:extLst>
                <a:ext uri="{FF2B5EF4-FFF2-40B4-BE49-F238E27FC236}">
                  <a16:creationId xmlns:a16="http://schemas.microsoft.com/office/drawing/2014/main" id="{0D583418-AD8D-124A-9FC1-17FAC1B2F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9609" y="2336755"/>
              <a:ext cx="1907821" cy="2187921"/>
            </a:xfrm>
            <a:custGeom>
              <a:avLst/>
              <a:gdLst>
                <a:gd name="T0" fmla="*/ 310 w 350"/>
                <a:gd name="T1" fmla="*/ 342 h 359"/>
                <a:gd name="T2" fmla="*/ 350 w 350"/>
                <a:gd name="T3" fmla="*/ 272 h 359"/>
                <a:gd name="T4" fmla="*/ 235 w 350"/>
                <a:gd name="T5" fmla="*/ 236 h 359"/>
                <a:gd name="T6" fmla="*/ 70 w 350"/>
                <a:gd name="T7" fmla="*/ 35 h 359"/>
                <a:gd name="T8" fmla="*/ 79 w 350"/>
                <a:gd name="T9" fmla="*/ 0 h 359"/>
                <a:gd name="T10" fmla="*/ 8 w 350"/>
                <a:gd name="T11" fmla="*/ 40 h 359"/>
                <a:gd name="T12" fmla="*/ 4 w 350"/>
                <a:gd name="T13" fmla="*/ 75 h 359"/>
                <a:gd name="T14" fmla="*/ 187 w 350"/>
                <a:gd name="T15" fmla="*/ 296 h 359"/>
                <a:gd name="T16" fmla="*/ 310 w 350"/>
                <a:gd name="T17" fmla="*/ 342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0" h="359">
                  <a:moveTo>
                    <a:pt x="310" y="342"/>
                  </a:moveTo>
                  <a:cubicBezTo>
                    <a:pt x="336" y="312"/>
                    <a:pt x="346" y="283"/>
                    <a:pt x="350" y="272"/>
                  </a:cubicBezTo>
                  <a:cubicBezTo>
                    <a:pt x="342" y="296"/>
                    <a:pt x="297" y="283"/>
                    <a:pt x="235" y="236"/>
                  </a:cubicBezTo>
                  <a:cubicBezTo>
                    <a:pt x="158" y="177"/>
                    <a:pt x="84" y="87"/>
                    <a:pt x="70" y="35"/>
                  </a:cubicBezTo>
                  <a:cubicBezTo>
                    <a:pt x="65" y="15"/>
                    <a:pt x="68" y="4"/>
                    <a:pt x="79" y="0"/>
                  </a:cubicBezTo>
                  <a:cubicBezTo>
                    <a:pt x="41" y="13"/>
                    <a:pt x="17" y="33"/>
                    <a:pt x="8" y="40"/>
                  </a:cubicBezTo>
                  <a:cubicBezTo>
                    <a:pt x="1" y="46"/>
                    <a:pt x="0" y="58"/>
                    <a:pt x="4" y="75"/>
                  </a:cubicBezTo>
                  <a:cubicBezTo>
                    <a:pt x="20" y="133"/>
                    <a:pt x="102" y="232"/>
                    <a:pt x="187" y="296"/>
                  </a:cubicBezTo>
                  <a:cubicBezTo>
                    <a:pt x="249" y="344"/>
                    <a:pt x="295" y="359"/>
                    <a:pt x="310" y="342"/>
                  </a:cubicBez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17" name="Freeform 152">
              <a:extLst>
                <a:ext uri="{FF2B5EF4-FFF2-40B4-BE49-F238E27FC236}">
                  <a16:creationId xmlns:a16="http://schemas.microsoft.com/office/drawing/2014/main" id="{7850FBDE-6D3A-8141-91CC-526C870C69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0320" y="2508607"/>
              <a:ext cx="1427419" cy="1649277"/>
            </a:xfrm>
            <a:custGeom>
              <a:avLst/>
              <a:gdLst>
                <a:gd name="T0" fmla="*/ 259 w 262"/>
                <a:gd name="T1" fmla="*/ 245 h 271"/>
                <a:gd name="T2" fmla="*/ 261 w 262"/>
                <a:gd name="T3" fmla="*/ 200 h 271"/>
                <a:gd name="T4" fmla="*/ 259 w 262"/>
                <a:gd name="T5" fmla="*/ 180 h 271"/>
                <a:gd name="T6" fmla="*/ 256 w 262"/>
                <a:gd name="T7" fmla="*/ 167 h 271"/>
                <a:gd name="T8" fmla="*/ 254 w 262"/>
                <a:gd name="T9" fmla="*/ 157 h 271"/>
                <a:gd name="T10" fmla="*/ 242 w 262"/>
                <a:gd name="T11" fmla="*/ 124 h 271"/>
                <a:gd name="T12" fmla="*/ 226 w 262"/>
                <a:gd name="T13" fmla="*/ 96 h 271"/>
                <a:gd name="T14" fmla="*/ 203 w 262"/>
                <a:gd name="T15" fmla="*/ 67 h 271"/>
                <a:gd name="T16" fmla="*/ 178 w 262"/>
                <a:gd name="T17" fmla="*/ 44 h 271"/>
                <a:gd name="T18" fmla="*/ 102 w 262"/>
                <a:gd name="T19" fmla="*/ 7 h 271"/>
                <a:gd name="T20" fmla="*/ 60 w 262"/>
                <a:gd name="T21" fmla="*/ 0 h 271"/>
                <a:gd name="T22" fmla="*/ 39 w 262"/>
                <a:gd name="T23" fmla="*/ 0 h 271"/>
                <a:gd name="T24" fmla="*/ 28 w 262"/>
                <a:gd name="T25" fmla="*/ 1 h 271"/>
                <a:gd name="T26" fmla="*/ 17 w 262"/>
                <a:gd name="T27" fmla="*/ 2 h 271"/>
                <a:gd name="T28" fmla="*/ 5 w 262"/>
                <a:gd name="T29" fmla="*/ 34 h 271"/>
                <a:gd name="T30" fmla="*/ 155 w 262"/>
                <a:gd name="T31" fmla="*/ 216 h 271"/>
                <a:gd name="T32" fmla="*/ 259 w 262"/>
                <a:gd name="T33" fmla="*/ 245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2" h="271">
                  <a:moveTo>
                    <a:pt x="259" y="245"/>
                  </a:moveTo>
                  <a:cubicBezTo>
                    <a:pt x="261" y="232"/>
                    <a:pt x="262" y="217"/>
                    <a:pt x="261" y="200"/>
                  </a:cubicBezTo>
                  <a:cubicBezTo>
                    <a:pt x="261" y="194"/>
                    <a:pt x="260" y="186"/>
                    <a:pt x="259" y="180"/>
                  </a:cubicBezTo>
                  <a:cubicBezTo>
                    <a:pt x="258" y="176"/>
                    <a:pt x="257" y="171"/>
                    <a:pt x="256" y="167"/>
                  </a:cubicBezTo>
                  <a:cubicBezTo>
                    <a:pt x="256" y="164"/>
                    <a:pt x="255" y="160"/>
                    <a:pt x="254" y="157"/>
                  </a:cubicBezTo>
                  <a:cubicBezTo>
                    <a:pt x="251" y="145"/>
                    <a:pt x="247" y="136"/>
                    <a:pt x="242" y="124"/>
                  </a:cubicBezTo>
                  <a:cubicBezTo>
                    <a:pt x="237" y="113"/>
                    <a:pt x="230" y="102"/>
                    <a:pt x="226" y="96"/>
                  </a:cubicBezTo>
                  <a:cubicBezTo>
                    <a:pt x="222" y="90"/>
                    <a:pt x="216" y="80"/>
                    <a:pt x="203" y="67"/>
                  </a:cubicBezTo>
                  <a:cubicBezTo>
                    <a:pt x="196" y="59"/>
                    <a:pt x="187" y="51"/>
                    <a:pt x="178" y="44"/>
                  </a:cubicBezTo>
                  <a:cubicBezTo>
                    <a:pt x="162" y="32"/>
                    <a:pt x="136" y="16"/>
                    <a:pt x="102" y="7"/>
                  </a:cubicBezTo>
                  <a:cubicBezTo>
                    <a:pt x="97" y="6"/>
                    <a:pt x="81" y="2"/>
                    <a:pt x="60" y="0"/>
                  </a:cubicBezTo>
                  <a:cubicBezTo>
                    <a:pt x="57" y="0"/>
                    <a:pt x="49" y="0"/>
                    <a:pt x="39" y="0"/>
                  </a:cubicBezTo>
                  <a:cubicBezTo>
                    <a:pt x="35" y="0"/>
                    <a:pt x="31" y="1"/>
                    <a:pt x="28" y="1"/>
                  </a:cubicBezTo>
                  <a:cubicBezTo>
                    <a:pt x="24" y="1"/>
                    <a:pt x="20" y="2"/>
                    <a:pt x="17" y="2"/>
                  </a:cubicBezTo>
                  <a:cubicBezTo>
                    <a:pt x="5" y="4"/>
                    <a:pt x="0" y="15"/>
                    <a:pt x="5" y="34"/>
                  </a:cubicBezTo>
                  <a:cubicBezTo>
                    <a:pt x="18" y="82"/>
                    <a:pt x="85" y="163"/>
                    <a:pt x="155" y="216"/>
                  </a:cubicBezTo>
                  <a:cubicBezTo>
                    <a:pt x="214" y="261"/>
                    <a:pt x="256" y="271"/>
                    <a:pt x="259" y="2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</p:grp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BC50BCF6-E0A3-0548-ABF8-55805A872228}"/>
              </a:ext>
            </a:extLst>
          </p:cNvPr>
          <p:cNvSpPr/>
          <p:nvPr/>
        </p:nvSpPr>
        <p:spPr>
          <a:xfrm>
            <a:off x="13028475" y="10917168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27138AEA-DE4F-E545-A63F-76EE613BDAA5}"/>
              </a:ext>
            </a:extLst>
          </p:cNvPr>
          <p:cNvSpPr txBox="1">
            <a:spLocks/>
          </p:cNvSpPr>
          <p:nvPr/>
        </p:nvSpPr>
        <p:spPr>
          <a:xfrm rot="1220334">
            <a:off x="5532136" y="3482947"/>
            <a:ext cx="4107920" cy="9536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N" sz="3600" b="1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OPTION ONE</a:t>
            </a:r>
            <a:endParaRPr lang="en-US" sz="3600" dirty="0">
              <a:solidFill>
                <a:schemeClr val="bg1"/>
              </a:solidFill>
              <a:latin typeface="Poppins" pitchFamily="2" charset="77"/>
              <a:ea typeface="Open Sans" panose="020B0606030504020204" pitchFamily="34" charset="0"/>
              <a:cs typeface="Poppins" pitchFamily="2" charset="77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D1A5745-855D-DF46-BF6F-DE6D77EE6988}"/>
              </a:ext>
            </a:extLst>
          </p:cNvPr>
          <p:cNvSpPr txBox="1">
            <a:spLocks/>
          </p:cNvSpPr>
          <p:nvPr/>
        </p:nvSpPr>
        <p:spPr>
          <a:xfrm rot="1209576">
            <a:off x="2985826" y="5999639"/>
            <a:ext cx="4107920" cy="9536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N" sz="3600" b="1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OPTION TWO</a:t>
            </a:r>
            <a:endParaRPr lang="en-US" sz="3600" dirty="0">
              <a:solidFill>
                <a:schemeClr val="bg1"/>
              </a:solidFill>
              <a:latin typeface="Poppins" pitchFamily="2" charset="77"/>
              <a:ea typeface="Open Sans" panose="020B0606030504020204" pitchFamily="34" charset="0"/>
              <a:cs typeface="Poppins" pitchFamily="2" charset="77"/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210CF52C-DFEC-8741-AF59-3A303666E65D}"/>
              </a:ext>
            </a:extLst>
          </p:cNvPr>
          <p:cNvSpPr txBox="1">
            <a:spLocks/>
          </p:cNvSpPr>
          <p:nvPr/>
        </p:nvSpPr>
        <p:spPr>
          <a:xfrm rot="1209576">
            <a:off x="4528090" y="9121009"/>
            <a:ext cx="4107920" cy="9536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N" sz="3600" b="1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OPTION THREE</a:t>
            </a:r>
            <a:endParaRPr lang="en-US" sz="3600" dirty="0">
              <a:solidFill>
                <a:schemeClr val="bg1"/>
              </a:solidFill>
              <a:latin typeface="Poppins" pitchFamily="2" charset="77"/>
              <a:ea typeface="Open Sans" panose="020B0606030504020204" pitchFamily="34" charset="0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693253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2A219C9-341B-8549-B2DD-984E45BD55DA}"/>
              </a:ext>
            </a:extLst>
          </p:cNvPr>
          <p:cNvSpPr/>
          <p:nvPr/>
        </p:nvSpPr>
        <p:spPr>
          <a:xfrm>
            <a:off x="10285413" y="0"/>
            <a:ext cx="14097000" cy="1188720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6D24BB-7D20-FB4C-8053-0736314F0F3B}"/>
              </a:ext>
            </a:extLst>
          </p:cNvPr>
          <p:cNvSpPr txBox="1"/>
          <p:nvPr/>
        </p:nvSpPr>
        <p:spPr>
          <a:xfrm>
            <a:off x="1524000" y="3296722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WELCOME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39557B-D37F-204E-832A-250DD89F6308}"/>
              </a:ext>
            </a:extLst>
          </p:cNvPr>
          <p:cNvSpPr txBox="1"/>
          <p:nvPr/>
        </p:nvSpPr>
        <p:spPr>
          <a:xfrm>
            <a:off x="1524000" y="4556880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TO CITY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8BCD2E2-A6CC-584B-BBB4-CBCA939752B5}"/>
              </a:ext>
            </a:extLst>
          </p:cNvPr>
          <p:cNvGrpSpPr/>
          <p:nvPr/>
        </p:nvGrpSpPr>
        <p:grpSpPr>
          <a:xfrm>
            <a:off x="1524000" y="11545849"/>
            <a:ext cx="3319186" cy="682702"/>
            <a:chOff x="3246694" y="2992331"/>
            <a:chExt cx="1819319" cy="374204"/>
          </a:xfr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</p:grpSpPr>
        <p:sp>
          <p:nvSpPr>
            <p:cNvPr id="15" name="Shape 4827">
              <a:extLst>
                <a:ext uri="{FF2B5EF4-FFF2-40B4-BE49-F238E27FC236}">
                  <a16:creationId xmlns:a16="http://schemas.microsoft.com/office/drawing/2014/main" id="{81D702B3-D2F0-8A49-ADF0-C9E8FBC6801B}"/>
                </a:ext>
              </a:extLst>
            </p:cNvPr>
            <p:cNvSpPr/>
            <p:nvPr/>
          </p:nvSpPr>
          <p:spPr>
            <a:xfrm>
              <a:off x="3246694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  <a:moveTo>
                    <a:pt x="88494" y="38988"/>
                  </a:moveTo>
                  <a:cubicBezTo>
                    <a:pt x="86327" y="40255"/>
                    <a:pt x="83933" y="41172"/>
                    <a:pt x="81388" y="41666"/>
                  </a:cubicBezTo>
                  <a:cubicBezTo>
                    <a:pt x="79344" y="39522"/>
                    <a:pt x="76438" y="38188"/>
                    <a:pt x="73216" y="38188"/>
                  </a:cubicBezTo>
                  <a:cubicBezTo>
                    <a:pt x="67038" y="38188"/>
                    <a:pt x="62027" y="43122"/>
                    <a:pt x="62027" y="49200"/>
                  </a:cubicBezTo>
                  <a:cubicBezTo>
                    <a:pt x="62027" y="50061"/>
                    <a:pt x="62127" y="50900"/>
                    <a:pt x="62316" y="51711"/>
                  </a:cubicBezTo>
                  <a:cubicBezTo>
                    <a:pt x="53016" y="51250"/>
                    <a:pt x="44772" y="46866"/>
                    <a:pt x="39250" y="40200"/>
                  </a:cubicBezTo>
                  <a:cubicBezTo>
                    <a:pt x="38288" y="41833"/>
                    <a:pt x="37738" y="43716"/>
                    <a:pt x="37738" y="45738"/>
                  </a:cubicBezTo>
                  <a:cubicBezTo>
                    <a:pt x="37738" y="49561"/>
                    <a:pt x="39711" y="52933"/>
                    <a:pt x="42716" y="54905"/>
                  </a:cubicBezTo>
                  <a:cubicBezTo>
                    <a:pt x="40883" y="54850"/>
                    <a:pt x="39155" y="54355"/>
                    <a:pt x="37644" y="53527"/>
                  </a:cubicBezTo>
                  <a:cubicBezTo>
                    <a:pt x="37644" y="53577"/>
                    <a:pt x="37644" y="53616"/>
                    <a:pt x="37644" y="53666"/>
                  </a:cubicBezTo>
                  <a:cubicBezTo>
                    <a:pt x="37644" y="59005"/>
                    <a:pt x="41505" y="63455"/>
                    <a:pt x="46622" y="64466"/>
                  </a:cubicBezTo>
                  <a:cubicBezTo>
                    <a:pt x="45683" y="64722"/>
                    <a:pt x="44694" y="64850"/>
                    <a:pt x="43672" y="64850"/>
                  </a:cubicBezTo>
                  <a:cubicBezTo>
                    <a:pt x="42955" y="64850"/>
                    <a:pt x="42250" y="64783"/>
                    <a:pt x="41572" y="64655"/>
                  </a:cubicBezTo>
                  <a:cubicBezTo>
                    <a:pt x="42994" y="69033"/>
                    <a:pt x="47127" y="72216"/>
                    <a:pt x="52022" y="72305"/>
                  </a:cubicBezTo>
                  <a:cubicBezTo>
                    <a:pt x="48188" y="75261"/>
                    <a:pt x="43366" y="77016"/>
                    <a:pt x="38122" y="77016"/>
                  </a:cubicBezTo>
                  <a:cubicBezTo>
                    <a:pt x="37216" y="77016"/>
                    <a:pt x="36333" y="76972"/>
                    <a:pt x="35455" y="76872"/>
                  </a:cubicBezTo>
                  <a:cubicBezTo>
                    <a:pt x="40411" y="79988"/>
                    <a:pt x="46288" y="81816"/>
                    <a:pt x="52611" y="81816"/>
                  </a:cubicBezTo>
                  <a:cubicBezTo>
                    <a:pt x="73194" y="81816"/>
                    <a:pt x="84450" y="65033"/>
                    <a:pt x="84450" y="50477"/>
                  </a:cubicBezTo>
                  <a:cubicBezTo>
                    <a:pt x="84450" y="50000"/>
                    <a:pt x="84438" y="49527"/>
                    <a:pt x="84416" y="49055"/>
                  </a:cubicBezTo>
                  <a:cubicBezTo>
                    <a:pt x="86600" y="47500"/>
                    <a:pt x="88500" y="45561"/>
                    <a:pt x="90000" y="43355"/>
                  </a:cubicBezTo>
                  <a:cubicBezTo>
                    <a:pt x="87994" y="44227"/>
                    <a:pt x="85838" y="44816"/>
                    <a:pt x="83572" y="45083"/>
                  </a:cubicBezTo>
                  <a:cubicBezTo>
                    <a:pt x="85883" y="43722"/>
                    <a:pt x="87655" y="41566"/>
                    <a:pt x="88494" y="38988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6" name="Shape 4828">
              <a:extLst>
                <a:ext uri="{FF2B5EF4-FFF2-40B4-BE49-F238E27FC236}">
                  <a16:creationId xmlns:a16="http://schemas.microsoft.com/office/drawing/2014/main" id="{596871E7-FBF8-4743-901A-4AF0D11284CF}"/>
                </a:ext>
              </a:extLst>
            </p:cNvPr>
            <p:cNvSpPr/>
            <p:nvPr/>
          </p:nvSpPr>
          <p:spPr>
            <a:xfrm>
              <a:off x="372839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422" y="47044"/>
                  </a:moveTo>
                  <a:cubicBezTo>
                    <a:pt x="65422" y="44838"/>
                    <a:pt x="65650" y="43655"/>
                    <a:pt x="69044" y="43655"/>
                  </a:cubicBezTo>
                  <a:lnTo>
                    <a:pt x="73577" y="43655"/>
                  </a:lnTo>
                  <a:lnTo>
                    <a:pt x="73577" y="35450"/>
                  </a:lnTo>
                  <a:lnTo>
                    <a:pt x="66322" y="35450"/>
                  </a:lnTo>
                  <a:cubicBezTo>
                    <a:pt x="57605" y="35450"/>
                    <a:pt x="54533" y="39555"/>
                    <a:pt x="54533" y="46461"/>
                  </a:cubicBezTo>
                  <a:lnTo>
                    <a:pt x="54533" y="51788"/>
                  </a:lnTo>
                  <a:lnTo>
                    <a:pt x="49094" y="51788"/>
                  </a:lnTo>
                  <a:lnTo>
                    <a:pt x="49094" y="60000"/>
                  </a:lnTo>
                  <a:lnTo>
                    <a:pt x="54533" y="60000"/>
                  </a:lnTo>
                  <a:lnTo>
                    <a:pt x="54533" y="84550"/>
                  </a:lnTo>
                  <a:lnTo>
                    <a:pt x="65411" y="84550"/>
                  </a:lnTo>
                  <a:lnTo>
                    <a:pt x="65411" y="60000"/>
                  </a:lnTo>
                  <a:lnTo>
                    <a:pt x="72672" y="60000"/>
                  </a:lnTo>
                  <a:lnTo>
                    <a:pt x="73633" y="51788"/>
                  </a:lnTo>
                  <a:lnTo>
                    <a:pt x="65411" y="51788"/>
                  </a:lnTo>
                  <a:cubicBezTo>
                    <a:pt x="65411" y="51788"/>
                    <a:pt x="65422" y="47044"/>
                    <a:pt x="65422" y="47044"/>
                  </a:cubicBezTo>
                  <a:close/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7" name="Shape 4832">
              <a:extLst>
                <a:ext uri="{FF2B5EF4-FFF2-40B4-BE49-F238E27FC236}">
                  <a16:creationId xmlns:a16="http://schemas.microsoft.com/office/drawing/2014/main" id="{E1DD7645-8A14-6B46-9684-4368D14EA1F5}"/>
                </a:ext>
              </a:extLst>
            </p:cNvPr>
            <p:cNvSpPr/>
            <p:nvPr/>
          </p:nvSpPr>
          <p:spPr>
            <a:xfrm>
              <a:off x="4210104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05" y="40883"/>
                  </a:moveTo>
                  <a:lnTo>
                    <a:pt x="76350" y="40883"/>
                  </a:lnTo>
                  <a:lnTo>
                    <a:pt x="76350" y="49072"/>
                  </a:lnTo>
                  <a:lnTo>
                    <a:pt x="68138" y="49072"/>
                  </a:lnTo>
                  <a:lnTo>
                    <a:pt x="68138" y="54533"/>
                  </a:lnTo>
                  <a:lnTo>
                    <a:pt x="76350" y="54533"/>
                  </a:lnTo>
                  <a:lnTo>
                    <a:pt x="76350" y="62683"/>
                  </a:lnTo>
                  <a:lnTo>
                    <a:pt x="81805" y="62683"/>
                  </a:lnTo>
                  <a:lnTo>
                    <a:pt x="81805" y="54533"/>
                  </a:lnTo>
                  <a:lnTo>
                    <a:pt x="90027" y="54533"/>
                  </a:lnTo>
                  <a:lnTo>
                    <a:pt x="90027" y="49072"/>
                  </a:lnTo>
                  <a:lnTo>
                    <a:pt x="81805" y="49072"/>
                  </a:lnTo>
                  <a:cubicBezTo>
                    <a:pt x="81805" y="49072"/>
                    <a:pt x="81805" y="40883"/>
                    <a:pt x="81805" y="40883"/>
                  </a:cubicBezTo>
                  <a:close/>
                  <a:moveTo>
                    <a:pt x="51783" y="77477"/>
                  </a:moveTo>
                  <a:cubicBezTo>
                    <a:pt x="47888" y="77477"/>
                    <a:pt x="44838" y="74972"/>
                    <a:pt x="44838" y="71772"/>
                  </a:cubicBezTo>
                  <a:cubicBezTo>
                    <a:pt x="44838" y="68844"/>
                    <a:pt x="48405" y="66272"/>
                    <a:pt x="52477" y="66272"/>
                  </a:cubicBezTo>
                  <a:lnTo>
                    <a:pt x="52477" y="65127"/>
                  </a:lnTo>
                  <a:lnTo>
                    <a:pt x="52483" y="65127"/>
                  </a:lnTo>
                  <a:lnTo>
                    <a:pt x="52583" y="66272"/>
                  </a:lnTo>
                  <a:cubicBezTo>
                    <a:pt x="53466" y="66277"/>
                    <a:pt x="54316" y="66411"/>
                    <a:pt x="55122" y="66666"/>
                  </a:cubicBezTo>
                  <a:lnTo>
                    <a:pt x="55927" y="67244"/>
                  </a:lnTo>
                  <a:cubicBezTo>
                    <a:pt x="58000" y="68727"/>
                    <a:pt x="59094" y="69561"/>
                    <a:pt x="59416" y="70911"/>
                  </a:cubicBezTo>
                  <a:cubicBezTo>
                    <a:pt x="59500" y="71261"/>
                    <a:pt x="59538" y="71616"/>
                    <a:pt x="59538" y="71966"/>
                  </a:cubicBezTo>
                  <a:cubicBezTo>
                    <a:pt x="59538" y="75622"/>
                    <a:pt x="56927" y="77477"/>
                    <a:pt x="51783" y="77477"/>
                  </a:cubicBezTo>
                  <a:moveTo>
                    <a:pt x="47455" y="48550"/>
                  </a:moveTo>
                  <a:cubicBezTo>
                    <a:pt x="47194" y="46455"/>
                    <a:pt x="47633" y="44522"/>
                    <a:pt x="48633" y="43366"/>
                  </a:cubicBezTo>
                  <a:cubicBezTo>
                    <a:pt x="49244" y="42666"/>
                    <a:pt x="50033" y="42294"/>
                    <a:pt x="50911" y="42294"/>
                  </a:cubicBezTo>
                  <a:lnTo>
                    <a:pt x="50911" y="41161"/>
                  </a:lnTo>
                  <a:lnTo>
                    <a:pt x="51011" y="42294"/>
                  </a:lnTo>
                  <a:cubicBezTo>
                    <a:pt x="53627" y="42377"/>
                    <a:pt x="56138" y="45472"/>
                    <a:pt x="56605" y="49194"/>
                  </a:cubicBezTo>
                  <a:cubicBezTo>
                    <a:pt x="56872" y="51327"/>
                    <a:pt x="56416" y="53311"/>
                    <a:pt x="55388" y="54494"/>
                  </a:cubicBezTo>
                  <a:cubicBezTo>
                    <a:pt x="54777" y="55194"/>
                    <a:pt x="54011" y="55566"/>
                    <a:pt x="53055" y="55561"/>
                  </a:cubicBezTo>
                  <a:lnTo>
                    <a:pt x="53050" y="55561"/>
                  </a:lnTo>
                  <a:cubicBezTo>
                    <a:pt x="50483" y="55488"/>
                    <a:pt x="47922" y="52272"/>
                    <a:pt x="47455" y="48550"/>
                  </a:cubicBezTo>
                  <a:moveTo>
                    <a:pt x="60211" y="62200"/>
                  </a:moveTo>
                  <a:cubicBezTo>
                    <a:pt x="58811" y="61161"/>
                    <a:pt x="57505" y="59622"/>
                    <a:pt x="57455" y="59144"/>
                  </a:cubicBezTo>
                  <a:cubicBezTo>
                    <a:pt x="57455" y="58327"/>
                    <a:pt x="57455" y="57950"/>
                    <a:pt x="59383" y="56377"/>
                  </a:cubicBezTo>
                  <a:cubicBezTo>
                    <a:pt x="61877" y="54333"/>
                    <a:pt x="63255" y="51638"/>
                    <a:pt x="63255" y="48800"/>
                  </a:cubicBezTo>
                  <a:cubicBezTo>
                    <a:pt x="63255" y="46344"/>
                    <a:pt x="62566" y="44150"/>
                    <a:pt x="61388" y="42550"/>
                  </a:cubicBezTo>
                  <a:lnTo>
                    <a:pt x="62433" y="42550"/>
                  </a:lnTo>
                  <a:lnTo>
                    <a:pt x="68200" y="38183"/>
                  </a:lnTo>
                  <a:lnTo>
                    <a:pt x="52572" y="38183"/>
                  </a:lnTo>
                  <a:cubicBezTo>
                    <a:pt x="46305" y="38183"/>
                    <a:pt x="40805" y="43105"/>
                    <a:pt x="40805" y="48716"/>
                  </a:cubicBezTo>
                  <a:cubicBezTo>
                    <a:pt x="40805" y="54511"/>
                    <a:pt x="45050" y="58916"/>
                    <a:pt x="50761" y="59155"/>
                  </a:cubicBezTo>
                  <a:cubicBezTo>
                    <a:pt x="50672" y="59566"/>
                    <a:pt x="50627" y="59972"/>
                    <a:pt x="50627" y="60377"/>
                  </a:cubicBezTo>
                  <a:cubicBezTo>
                    <a:pt x="50627" y="61211"/>
                    <a:pt x="50816" y="62011"/>
                    <a:pt x="51200" y="62777"/>
                  </a:cubicBezTo>
                  <a:cubicBezTo>
                    <a:pt x="44127" y="62827"/>
                    <a:pt x="38166" y="67561"/>
                    <a:pt x="38166" y="73150"/>
                  </a:cubicBezTo>
                  <a:cubicBezTo>
                    <a:pt x="38166" y="78172"/>
                    <a:pt x="43905" y="81816"/>
                    <a:pt x="51805" y="81816"/>
                  </a:cubicBezTo>
                  <a:cubicBezTo>
                    <a:pt x="60338" y="81816"/>
                    <a:pt x="64944" y="76477"/>
                    <a:pt x="64944" y="71444"/>
                  </a:cubicBezTo>
                  <a:cubicBezTo>
                    <a:pt x="64944" y="67266"/>
                    <a:pt x="63661" y="64755"/>
                    <a:pt x="60211" y="62200"/>
                  </a:cubicBezTo>
                  <a:moveTo>
                    <a:pt x="60000" y="114544"/>
                  </a:moveTo>
                  <a:cubicBezTo>
                    <a:pt x="29877" y="114544"/>
                    <a:pt x="5455" y="90127"/>
                    <a:pt x="5455" y="60000"/>
                  </a:cubicBezTo>
                  <a:cubicBezTo>
                    <a:pt x="5455" y="29877"/>
                    <a:pt x="29877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6" y="0"/>
                    <a:pt x="0" y="26861"/>
                    <a:pt x="0" y="60000"/>
                  </a:cubicBezTo>
                  <a:cubicBezTo>
                    <a:pt x="0" y="93138"/>
                    <a:pt x="26866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8" name="Shape 4837">
              <a:extLst>
                <a:ext uri="{FF2B5EF4-FFF2-40B4-BE49-F238E27FC236}">
                  <a16:creationId xmlns:a16="http://schemas.microsoft.com/office/drawing/2014/main" id="{2CA0E0FC-D948-3E45-A25F-35C5B7774E5D}"/>
                </a:ext>
              </a:extLst>
            </p:cNvPr>
            <p:cNvSpPr/>
            <p:nvPr/>
          </p:nvSpPr>
          <p:spPr>
            <a:xfrm>
              <a:off x="469180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16" y="76361"/>
                  </a:moveTo>
                  <a:cubicBezTo>
                    <a:pt x="81816" y="79372"/>
                    <a:pt x="79372" y="81816"/>
                    <a:pt x="76361" y="81816"/>
                  </a:cubicBezTo>
                  <a:lnTo>
                    <a:pt x="43638" y="81816"/>
                  </a:lnTo>
                  <a:cubicBezTo>
                    <a:pt x="40627" y="81816"/>
                    <a:pt x="38183" y="79372"/>
                    <a:pt x="38183" y="76361"/>
                  </a:cubicBezTo>
                  <a:lnTo>
                    <a:pt x="38183" y="57272"/>
                  </a:lnTo>
                  <a:lnTo>
                    <a:pt x="43911" y="57272"/>
                  </a:lnTo>
                  <a:cubicBezTo>
                    <a:pt x="43761" y="58166"/>
                    <a:pt x="43638" y="59066"/>
                    <a:pt x="43638" y="60000"/>
                  </a:cubicBezTo>
                  <a:cubicBezTo>
                    <a:pt x="43638" y="69038"/>
                    <a:pt x="50961" y="76361"/>
                    <a:pt x="60000" y="76361"/>
                  </a:cubicBezTo>
                  <a:cubicBezTo>
                    <a:pt x="69033" y="76361"/>
                    <a:pt x="76361" y="69038"/>
                    <a:pt x="76361" y="60000"/>
                  </a:cubicBezTo>
                  <a:cubicBezTo>
                    <a:pt x="76361" y="59066"/>
                    <a:pt x="76238" y="58166"/>
                    <a:pt x="76088" y="57272"/>
                  </a:cubicBezTo>
                  <a:lnTo>
                    <a:pt x="81816" y="57272"/>
                  </a:lnTo>
                  <a:cubicBezTo>
                    <a:pt x="81816" y="57272"/>
                    <a:pt x="81816" y="76361"/>
                    <a:pt x="81816" y="76361"/>
                  </a:cubicBezTo>
                  <a:close/>
                  <a:moveTo>
                    <a:pt x="60000" y="49088"/>
                  </a:moveTo>
                  <a:cubicBezTo>
                    <a:pt x="66022" y="49088"/>
                    <a:pt x="70911" y="53977"/>
                    <a:pt x="70911" y="60000"/>
                  </a:cubicBezTo>
                  <a:cubicBezTo>
                    <a:pt x="70911" y="66022"/>
                    <a:pt x="66022" y="70911"/>
                    <a:pt x="60000" y="70911"/>
                  </a:cubicBezTo>
                  <a:cubicBezTo>
                    <a:pt x="53977" y="70911"/>
                    <a:pt x="49088" y="66022"/>
                    <a:pt x="49088" y="60000"/>
                  </a:cubicBezTo>
                  <a:cubicBezTo>
                    <a:pt x="49088" y="53977"/>
                    <a:pt x="53977" y="49088"/>
                    <a:pt x="60000" y="49088"/>
                  </a:cubicBezTo>
                  <a:moveTo>
                    <a:pt x="70911" y="40911"/>
                  </a:moveTo>
                  <a:lnTo>
                    <a:pt x="79088" y="40911"/>
                  </a:lnTo>
                  <a:lnTo>
                    <a:pt x="79088" y="49088"/>
                  </a:lnTo>
                  <a:lnTo>
                    <a:pt x="70911" y="49088"/>
                  </a:lnTo>
                  <a:cubicBezTo>
                    <a:pt x="70911" y="49088"/>
                    <a:pt x="70911" y="40911"/>
                    <a:pt x="70911" y="40911"/>
                  </a:cubicBezTo>
                  <a:close/>
                  <a:moveTo>
                    <a:pt x="76361" y="32727"/>
                  </a:moveTo>
                  <a:lnTo>
                    <a:pt x="43638" y="32727"/>
                  </a:lnTo>
                  <a:cubicBezTo>
                    <a:pt x="37611" y="32727"/>
                    <a:pt x="32727" y="37611"/>
                    <a:pt x="32727" y="43638"/>
                  </a:cubicBezTo>
                  <a:lnTo>
                    <a:pt x="32727" y="76361"/>
                  </a:lnTo>
                  <a:cubicBezTo>
                    <a:pt x="32727" y="82388"/>
                    <a:pt x="37611" y="87272"/>
                    <a:pt x="43638" y="87272"/>
                  </a:cubicBezTo>
                  <a:lnTo>
                    <a:pt x="76361" y="87272"/>
                  </a:lnTo>
                  <a:cubicBezTo>
                    <a:pt x="82388" y="87272"/>
                    <a:pt x="87272" y="82388"/>
                    <a:pt x="87272" y="76361"/>
                  </a:cubicBezTo>
                  <a:lnTo>
                    <a:pt x="87272" y="43638"/>
                  </a:lnTo>
                  <a:cubicBezTo>
                    <a:pt x="87272" y="37611"/>
                    <a:pt x="82388" y="32727"/>
                    <a:pt x="76361" y="32727"/>
                  </a:cubicBezTo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19" name="Slide Number Placeholder 6">
            <a:extLst>
              <a:ext uri="{FF2B5EF4-FFF2-40B4-BE49-F238E27FC236}">
                <a16:creationId xmlns:a16="http://schemas.microsoft.com/office/drawing/2014/main" id="{28DF2043-19D3-BB45-9059-D066B348CA4E}"/>
              </a:ext>
            </a:extLst>
          </p:cNvPr>
          <p:cNvSpPr txBox="1">
            <a:spLocks/>
          </p:cNvSpPr>
          <p:nvPr/>
        </p:nvSpPr>
        <p:spPr>
          <a:xfrm>
            <a:off x="1524000" y="1533644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/>
              <a:t>2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E7B20AA-8DF1-B147-9176-3EE046BF50D4}"/>
              </a:ext>
            </a:extLst>
          </p:cNvPr>
          <p:cNvGrpSpPr/>
          <p:nvPr/>
        </p:nvGrpSpPr>
        <p:grpSpPr>
          <a:xfrm>
            <a:off x="1524000" y="6705825"/>
            <a:ext cx="7123114" cy="3815619"/>
            <a:chOff x="14910988" y="4177209"/>
            <a:chExt cx="7123114" cy="3815619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81B301E-BC0C-A84C-9791-6BBBEB7B3F12}"/>
                </a:ext>
              </a:extLst>
            </p:cNvPr>
            <p:cNvSpPr txBox="1"/>
            <p:nvPr/>
          </p:nvSpPr>
          <p:spPr>
            <a:xfrm>
              <a:off x="14910988" y="4177209"/>
              <a:ext cx="52073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300" dirty="0">
                  <a:latin typeface="Montserrat" pitchFamily="2" charset="77"/>
                  <a:cs typeface="Poppins" pitchFamily="2" charset="77"/>
                </a:rPr>
                <a:t>WRITE SOMETHING HERE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5852191-855C-5A4C-8DB3-AD568DD348D3}"/>
                </a:ext>
              </a:extLst>
            </p:cNvPr>
            <p:cNvSpPr txBox="1"/>
            <p:nvPr/>
          </p:nvSpPr>
          <p:spPr>
            <a:xfrm>
              <a:off x="14910988" y="4917391"/>
              <a:ext cx="7123114" cy="2229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Pellentesque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scelerisque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malesuada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libero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ellentesque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Morbi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orci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dui,galang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fermentum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eget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lectus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ornare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viverra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risus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endParaRPr lang="en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2FD57F6-7C1E-1045-BC13-9F33C591A79F}"/>
                </a:ext>
              </a:extLst>
            </p:cNvPr>
            <p:cNvSpPr txBox="1"/>
            <p:nvPr/>
          </p:nvSpPr>
          <p:spPr>
            <a:xfrm>
              <a:off x="14910988" y="6871367"/>
              <a:ext cx="7123114" cy="1121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Pellentesque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scelerisque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malesuada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libero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ellentesque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endParaRPr lang="en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39C01D1C-2AAE-724E-ACE6-9574EAC749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20523" r="20523"/>
          <a:stretch>
            <a:fillRect/>
          </a:stretch>
        </p:blipFill>
        <p:spPr/>
      </p:pic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3E5BBB97-1E16-7943-A1D3-35FE7DBEB39B}"/>
              </a:ext>
            </a:extLst>
          </p:cNvPr>
          <p:cNvSpPr/>
          <p:nvPr/>
        </p:nvSpPr>
        <p:spPr>
          <a:xfrm>
            <a:off x="15538852" y="11887200"/>
            <a:ext cx="1951822" cy="699068"/>
          </a:xfrm>
          <a:prstGeom prst="roundRect">
            <a:avLst>
              <a:gd name="adj" fmla="val 50000"/>
            </a:avLst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</p:spTree>
    <p:extLst>
      <p:ext uri="{BB962C8B-B14F-4D97-AF65-F5344CB8AC3E}">
        <p14:creationId xmlns:p14="http://schemas.microsoft.com/office/powerpoint/2010/main" val="31986293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4AC146CD-32B0-4549-89D1-213832BB4CF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135" r="1135"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2314D806-5999-0646-8A6D-66EF4B73E2E6}"/>
              </a:ext>
            </a:extLst>
          </p:cNvPr>
          <p:cNvSpPr/>
          <p:nvPr/>
        </p:nvSpPr>
        <p:spPr>
          <a:xfrm>
            <a:off x="1608372" y="1532965"/>
            <a:ext cx="9567628" cy="12183035"/>
          </a:xfrm>
          <a:prstGeom prst="rect">
            <a:avLst/>
          </a:prstGeom>
          <a:gradFill>
            <a:gsLst>
              <a:gs pos="99000">
                <a:schemeClr val="accent1">
                  <a:alpha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BEC6108-55DD-E14E-8CDA-DD08C0D9B928}"/>
              </a:ext>
            </a:extLst>
          </p:cNvPr>
          <p:cNvGrpSpPr/>
          <p:nvPr/>
        </p:nvGrpSpPr>
        <p:grpSpPr>
          <a:xfrm>
            <a:off x="2406363" y="5308203"/>
            <a:ext cx="7971646" cy="4632559"/>
            <a:chOff x="2406363" y="5534561"/>
            <a:chExt cx="7971646" cy="463255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B033692-8755-3F48-8C3D-45E1A5B60E1A}"/>
                </a:ext>
              </a:extLst>
            </p:cNvPr>
            <p:cNvSpPr txBox="1"/>
            <p:nvPr/>
          </p:nvSpPr>
          <p:spPr>
            <a:xfrm>
              <a:off x="2406363" y="5534561"/>
              <a:ext cx="797164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600" b="1" spc="300" dirty="0">
                  <a:solidFill>
                    <a:schemeClr val="bg1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BREAK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2CF392D-C5B2-2041-AC90-B1D505D51C2F}"/>
                </a:ext>
              </a:extLst>
            </p:cNvPr>
            <p:cNvSpPr txBox="1"/>
            <p:nvPr/>
          </p:nvSpPr>
          <p:spPr>
            <a:xfrm>
              <a:off x="2406363" y="7520242"/>
              <a:ext cx="797164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600" b="1" spc="300" dirty="0">
                  <a:solidFill>
                    <a:schemeClr val="bg1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SLIDE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0E4CDFE1-44B5-8648-AB42-BF16617228A8}"/>
              </a:ext>
            </a:extLst>
          </p:cNvPr>
          <p:cNvGrpSpPr/>
          <p:nvPr/>
        </p:nvGrpSpPr>
        <p:grpSpPr>
          <a:xfrm>
            <a:off x="18434474" y="12097327"/>
            <a:ext cx="3319186" cy="682702"/>
            <a:chOff x="3246694" y="2992331"/>
            <a:chExt cx="1819319" cy="374204"/>
          </a:xfrm>
          <a:solidFill>
            <a:schemeClr val="bg1"/>
          </a:solidFill>
        </p:grpSpPr>
        <p:sp>
          <p:nvSpPr>
            <p:cNvPr id="10" name="Shape 4827">
              <a:extLst>
                <a:ext uri="{FF2B5EF4-FFF2-40B4-BE49-F238E27FC236}">
                  <a16:creationId xmlns:a16="http://schemas.microsoft.com/office/drawing/2014/main" id="{F54F7E9A-E6DA-444F-B84C-098435B7DBDF}"/>
                </a:ext>
              </a:extLst>
            </p:cNvPr>
            <p:cNvSpPr/>
            <p:nvPr/>
          </p:nvSpPr>
          <p:spPr>
            <a:xfrm>
              <a:off x="3246694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  <a:moveTo>
                    <a:pt x="88494" y="38988"/>
                  </a:moveTo>
                  <a:cubicBezTo>
                    <a:pt x="86327" y="40255"/>
                    <a:pt x="83933" y="41172"/>
                    <a:pt x="81388" y="41666"/>
                  </a:cubicBezTo>
                  <a:cubicBezTo>
                    <a:pt x="79344" y="39522"/>
                    <a:pt x="76438" y="38188"/>
                    <a:pt x="73216" y="38188"/>
                  </a:cubicBezTo>
                  <a:cubicBezTo>
                    <a:pt x="67038" y="38188"/>
                    <a:pt x="62027" y="43122"/>
                    <a:pt x="62027" y="49200"/>
                  </a:cubicBezTo>
                  <a:cubicBezTo>
                    <a:pt x="62027" y="50061"/>
                    <a:pt x="62127" y="50900"/>
                    <a:pt x="62316" y="51711"/>
                  </a:cubicBezTo>
                  <a:cubicBezTo>
                    <a:pt x="53016" y="51250"/>
                    <a:pt x="44772" y="46866"/>
                    <a:pt x="39250" y="40200"/>
                  </a:cubicBezTo>
                  <a:cubicBezTo>
                    <a:pt x="38288" y="41833"/>
                    <a:pt x="37738" y="43716"/>
                    <a:pt x="37738" y="45738"/>
                  </a:cubicBezTo>
                  <a:cubicBezTo>
                    <a:pt x="37738" y="49561"/>
                    <a:pt x="39711" y="52933"/>
                    <a:pt x="42716" y="54905"/>
                  </a:cubicBezTo>
                  <a:cubicBezTo>
                    <a:pt x="40883" y="54850"/>
                    <a:pt x="39155" y="54355"/>
                    <a:pt x="37644" y="53527"/>
                  </a:cubicBezTo>
                  <a:cubicBezTo>
                    <a:pt x="37644" y="53577"/>
                    <a:pt x="37644" y="53616"/>
                    <a:pt x="37644" y="53666"/>
                  </a:cubicBezTo>
                  <a:cubicBezTo>
                    <a:pt x="37644" y="59005"/>
                    <a:pt x="41505" y="63455"/>
                    <a:pt x="46622" y="64466"/>
                  </a:cubicBezTo>
                  <a:cubicBezTo>
                    <a:pt x="45683" y="64722"/>
                    <a:pt x="44694" y="64850"/>
                    <a:pt x="43672" y="64850"/>
                  </a:cubicBezTo>
                  <a:cubicBezTo>
                    <a:pt x="42955" y="64850"/>
                    <a:pt x="42250" y="64783"/>
                    <a:pt x="41572" y="64655"/>
                  </a:cubicBezTo>
                  <a:cubicBezTo>
                    <a:pt x="42994" y="69033"/>
                    <a:pt x="47127" y="72216"/>
                    <a:pt x="52022" y="72305"/>
                  </a:cubicBezTo>
                  <a:cubicBezTo>
                    <a:pt x="48188" y="75261"/>
                    <a:pt x="43366" y="77016"/>
                    <a:pt x="38122" y="77016"/>
                  </a:cubicBezTo>
                  <a:cubicBezTo>
                    <a:pt x="37216" y="77016"/>
                    <a:pt x="36333" y="76972"/>
                    <a:pt x="35455" y="76872"/>
                  </a:cubicBezTo>
                  <a:cubicBezTo>
                    <a:pt x="40411" y="79988"/>
                    <a:pt x="46288" y="81816"/>
                    <a:pt x="52611" y="81816"/>
                  </a:cubicBezTo>
                  <a:cubicBezTo>
                    <a:pt x="73194" y="81816"/>
                    <a:pt x="84450" y="65033"/>
                    <a:pt x="84450" y="50477"/>
                  </a:cubicBezTo>
                  <a:cubicBezTo>
                    <a:pt x="84450" y="50000"/>
                    <a:pt x="84438" y="49527"/>
                    <a:pt x="84416" y="49055"/>
                  </a:cubicBezTo>
                  <a:cubicBezTo>
                    <a:pt x="86600" y="47500"/>
                    <a:pt x="88500" y="45561"/>
                    <a:pt x="90000" y="43355"/>
                  </a:cubicBezTo>
                  <a:cubicBezTo>
                    <a:pt x="87994" y="44227"/>
                    <a:pt x="85838" y="44816"/>
                    <a:pt x="83572" y="45083"/>
                  </a:cubicBezTo>
                  <a:cubicBezTo>
                    <a:pt x="85883" y="43722"/>
                    <a:pt x="87655" y="41566"/>
                    <a:pt x="88494" y="38988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1" name="Shape 4828">
              <a:extLst>
                <a:ext uri="{FF2B5EF4-FFF2-40B4-BE49-F238E27FC236}">
                  <a16:creationId xmlns:a16="http://schemas.microsoft.com/office/drawing/2014/main" id="{42E758A1-488A-F349-94DC-E0FA15DA027C}"/>
                </a:ext>
              </a:extLst>
            </p:cNvPr>
            <p:cNvSpPr/>
            <p:nvPr/>
          </p:nvSpPr>
          <p:spPr>
            <a:xfrm>
              <a:off x="372839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422" y="47044"/>
                  </a:moveTo>
                  <a:cubicBezTo>
                    <a:pt x="65422" y="44838"/>
                    <a:pt x="65650" y="43655"/>
                    <a:pt x="69044" y="43655"/>
                  </a:cubicBezTo>
                  <a:lnTo>
                    <a:pt x="73577" y="43655"/>
                  </a:lnTo>
                  <a:lnTo>
                    <a:pt x="73577" y="35450"/>
                  </a:lnTo>
                  <a:lnTo>
                    <a:pt x="66322" y="35450"/>
                  </a:lnTo>
                  <a:cubicBezTo>
                    <a:pt x="57605" y="35450"/>
                    <a:pt x="54533" y="39555"/>
                    <a:pt x="54533" y="46461"/>
                  </a:cubicBezTo>
                  <a:lnTo>
                    <a:pt x="54533" y="51788"/>
                  </a:lnTo>
                  <a:lnTo>
                    <a:pt x="49094" y="51788"/>
                  </a:lnTo>
                  <a:lnTo>
                    <a:pt x="49094" y="60000"/>
                  </a:lnTo>
                  <a:lnTo>
                    <a:pt x="54533" y="60000"/>
                  </a:lnTo>
                  <a:lnTo>
                    <a:pt x="54533" y="84550"/>
                  </a:lnTo>
                  <a:lnTo>
                    <a:pt x="65411" y="84550"/>
                  </a:lnTo>
                  <a:lnTo>
                    <a:pt x="65411" y="60000"/>
                  </a:lnTo>
                  <a:lnTo>
                    <a:pt x="72672" y="60000"/>
                  </a:lnTo>
                  <a:lnTo>
                    <a:pt x="73633" y="51788"/>
                  </a:lnTo>
                  <a:lnTo>
                    <a:pt x="65411" y="51788"/>
                  </a:lnTo>
                  <a:cubicBezTo>
                    <a:pt x="65411" y="51788"/>
                    <a:pt x="65422" y="47044"/>
                    <a:pt x="65422" y="47044"/>
                  </a:cubicBezTo>
                  <a:close/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2" name="Shape 4832">
              <a:extLst>
                <a:ext uri="{FF2B5EF4-FFF2-40B4-BE49-F238E27FC236}">
                  <a16:creationId xmlns:a16="http://schemas.microsoft.com/office/drawing/2014/main" id="{3F25DBBA-8FC8-7149-8E7D-CE201DDA3136}"/>
                </a:ext>
              </a:extLst>
            </p:cNvPr>
            <p:cNvSpPr/>
            <p:nvPr/>
          </p:nvSpPr>
          <p:spPr>
            <a:xfrm>
              <a:off x="4210104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05" y="40883"/>
                  </a:moveTo>
                  <a:lnTo>
                    <a:pt x="76350" y="40883"/>
                  </a:lnTo>
                  <a:lnTo>
                    <a:pt x="76350" y="49072"/>
                  </a:lnTo>
                  <a:lnTo>
                    <a:pt x="68138" y="49072"/>
                  </a:lnTo>
                  <a:lnTo>
                    <a:pt x="68138" y="54533"/>
                  </a:lnTo>
                  <a:lnTo>
                    <a:pt x="76350" y="54533"/>
                  </a:lnTo>
                  <a:lnTo>
                    <a:pt x="76350" y="62683"/>
                  </a:lnTo>
                  <a:lnTo>
                    <a:pt x="81805" y="62683"/>
                  </a:lnTo>
                  <a:lnTo>
                    <a:pt x="81805" y="54533"/>
                  </a:lnTo>
                  <a:lnTo>
                    <a:pt x="90027" y="54533"/>
                  </a:lnTo>
                  <a:lnTo>
                    <a:pt x="90027" y="49072"/>
                  </a:lnTo>
                  <a:lnTo>
                    <a:pt x="81805" y="49072"/>
                  </a:lnTo>
                  <a:cubicBezTo>
                    <a:pt x="81805" y="49072"/>
                    <a:pt x="81805" y="40883"/>
                    <a:pt x="81805" y="40883"/>
                  </a:cubicBezTo>
                  <a:close/>
                  <a:moveTo>
                    <a:pt x="51783" y="77477"/>
                  </a:moveTo>
                  <a:cubicBezTo>
                    <a:pt x="47888" y="77477"/>
                    <a:pt x="44838" y="74972"/>
                    <a:pt x="44838" y="71772"/>
                  </a:cubicBezTo>
                  <a:cubicBezTo>
                    <a:pt x="44838" y="68844"/>
                    <a:pt x="48405" y="66272"/>
                    <a:pt x="52477" y="66272"/>
                  </a:cubicBezTo>
                  <a:lnTo>
                    <a:pt x="52477" y="65127"/>
                  </a:lnTo>
                  <a:lnTo>
                    <a:pt x="52483" y="65127"/>
                  </a:lnTo>
                  <a:lnTo>
                    <a:pt x="52583" y="66272"/>
                  </a:lnTo>
                  <a:cubicBezTo>
                    <a:pt x="53466" y="66277"/>
                    <a:pt x="54316" y="66411"/>
                    <a:pt x="55122" y="66666"/>
                  </a:cubicBezTo>
                  <a:lnTo>
                    <a:pt x="55927" y="67244"/>
                  </a:lnTo>
                  <a:cubicBezTo>
                    <a:pt x="58000" y="68727"/>
                    <a:pt x="59094" y="69561"/>
                    <a:pt x="59416" y="70911"/>
                  </a:cubicBezTo>
                  <a:cubicBezTo>
                    <a:pt x="59500" y="71261"/>
                    <a:pt x="59538" y="71616"/>
                    <a:pt x="59538" y="71966"/>
                  </a:cubicBezTo>
                  <a:cubicBezTo>
                    <a:pt x="59538" y="75622"/>
                    <a:pt x="56927" y="77477"/>
                    <a:pt x="51783" y="77477"/>
                  </a:cubicBezTo>
                  <a:moveTo>
                    <a:pt x="47455" y="48550"/>
                  </a:moveTo>
                  <a:cubicBezTo>
                    <a:pt x="47194" y="46455"/>
                    <a:pt x="47633" y="44522"/>
                    <a:pt x="48633" y="43366"/>
                  </a:cubicBezTo>
                  <a:cubicBezTo>
                    <a:pt x="49244" y="42666"/>
                    <a:pt x="50033" y="42294"/>
                    <a:pt x="50911" y="42294"/>
                  </a:cubicBezTo>
                  <a:lnTo>
                    <a:pt x="50911" y="41161"/>
                  </a:lnTo>
                  <a:lnTo>
                    <a:pt x="51011" y="42294"/>
                  </a:lnTo>
                  <a:cubicBezTo>
                    <a:pt x="53627" y="42377"/>
                    <a:pt x="56138" y="45472"/>
                    <a:pt x="56605" y="49194"/>
                  </a:cubicBezTo>
                  <a:cubicBezTo>
                    <a:pt x="56872" y="51327"/>
                    <a:pt x="56416" y="53311"/>
                    <a:pt x="55388" y="54494"/>
                  </a:cubicBezTo>
                  <a:cubicBezTo>
                    <a:pt x="54777" y="55194"/>
                    <a:pt x="54011" y="55566"/>
                    <a:pt x="53055" y="55561"/>
                  </a:cubicBezTo>
                  <a:lnTo>
                    <a:pt x="53050" y="55561"/>
                  </a:lnTo>
                  <a:cubicBezTo>
                    <a:pt x="50483" y="55488"/>
                    <a:pt x="47922" y="52272"/>
                    <a:pt x="47455" y="48550"/>
                  </a:cubicBezTo>
                  <a:moveTo>
                    <a:pt x="60211" y="62200"/>
                  </a:moveTo>
                  <a:cubicBezTo>
                    <a:pt x="58811" y="61161"/>
                    <a:pt x="57505" y="59622"/>
                    <a:pt x="57455" y="59144"/>
                  </a:cubicBezTo>
                  <a:cubicBezTo>
                    <a:pt x="57455" y="58327"/>
                    <a:pt x="57455" y="57950"/>
                    <a:pt x="59383" y="56377"/>
                  </a:cubicBezTo>
                  <a:cubicBezTo>
                    <a:pt x="61877" y="54333"/>
                    <a:pt x="63255" y="51638"/>
                    <a:pt x="63255" y="48800"/>
                  </a:cubicBezTo>
                  <a:cubicBezTo>
                    <a:pt x="63255" y="46344"/>
                    <a:pt x="62566" y="44150"/>
                    <a:pt x="61388" y="42550"/>
                  </a:cubicBezTo>
                  <a:lnTo>
                    <a:pt x="62433" y="42550"/>
                  </a:lnTo>
                  <a:lnTo>
                    <a:pt x="68200" y="38183"/>
                  </a:lnTo>
                  <a:lnTo>
                    <a:pt x="52572" y="38183"/>
                  </a:lnTo>
                  <a:cubicBezTo>
                    <a:pt x="46305" y="38183"/>
                    <a:pt x="40805" y="43105"/>
                    <a:pt x="40805" y="48716"/>
                  </a:cubicBezTo>
                  <a:cubicBezTo>
                    <a:pt x="40805" y="54511"/>
                    <a:pt x="45050" y="58916"/>
                    <a:pt x="50761" y="59155"/>
                  </a:cubicBezTo>
                  <a:cubicBezTo>
                    <a:pt x="50672" y="59566"/>
                    <a:pt x="50627" y="59972"/>
                    <a:pt x="50627" y="60377"/>
                  </a:cubicBezTo>
                  <a:cubicBezTo>
                    <a:pt x="50627" y="61211"/>
                    <a:pt x="50816" y="62011"/>
                    <a:pt x="51200" y="62777"/>
                  </a:cubicBezTo>
                  <a:cubicBezTo>
                    <a:pt x="44127" y="62827"/>
                    <a:pt x="38166" y="67561"/>
                    <a:pt x="38166" y="73150"/>
                  </a:cubicBezTo>
                  <a:cubicBezTo>
                    <a:pt x="38166" y="78172"/>
                    <a:pt x="43905" y="81816"/>
                    <a:pt x="51805" y="81816"/>
                  </a:cubicBezTo>
                  <a:cubicBezTo>
                    <a:pt x="60338" y="81816"/>
                    <a:pt x="64944" y="76477"/>
                    <a:pt x="64944" y="71444"/>
                  </a:cubicBezTo>
                  <a:cubicBezTo>
                    <a:pt x="64944" y="67266"/>
                    <a:pt x="63661" y="64755"/>
                    <a:pt x="60211" y="62200"/>
                  </a:cubicBezTo>
                  <a:moveTo>
                    <a:pt x="60000" y="114544"/>
                  </a:moveTo>
                  <a:cubicBezTo>
                    <a:pt x="29877" y="114544"/>
                    <a:pt x="5455" y="90127"/>
                    <a:pt x="5455" y="60000"/>
                  </a:cubicBezTo>
                  <a:cubicBezTo>
                    <a:pt x="5455" y="29877"/>
                    <a:pt x="29877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6" y="0"/>
                    <a:pt x="0" y="26861"/>
                    <a:pt x="0" y="60000"/>
                  </a:cubicBezTo>
                  <a:cubicBezTo>
                    <a:pt x="0" y="93138"/>
                    <a:pt x="26866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3" name="Shape 4837">
              <a:extLst>
                <a:ext uri="{FF2B5EF4-FFF2-40B4-BE49-F238E27FC236}">
                  <a16:creationId xmlns:a16="http://schemas.microsoft.com/office/drawing/2014/main" id="{88B31698-87DA-B841-92BB-408EE734988B}"/>
                </a:ext>
              </a:extLst>
            </p:cNvPr>
            <p:cNvSpPr/>
            <p:nvPr/>
          </p:nvSpPr>
          <p:spPr>
            <a:xfrm>
              <a:off x="469180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16" y="76361"/>
                  </a:moveTo>
                  <a:cubicBezTo>
                    <a:pt x="81816" y="79372"/>
                    <a:pt x="79372" y="81816"/>
                    <a:pt x="76361" y="81816"/>
                  </a:cubicBezTo>
                  <a:lnTo>
                    <a:pt x="43638" y="81816"/>
                  </a:lnTo>
                  <a:cubicBezTo>
                    <a:pt x="40627" y="81816"/>
                    <a:pt x="38183" y="79372"/>
                    <a:pt x="38183" y="76361"/>
                  </a:cubicBezTo>
                  <a:lnTo>
                    <a:pt x="38183" y="57272"/>
                  </a:lnTo>
                  <a:lnTo>
                    <a:pt x="43911" y="57272"/>
                  </a:lnTo>
                  <a:cubicBezTo>
                    <a:pt x="43761" y="58166"/>
                    <a:pt x="43638" y="59066"/>
                    <a:pt x="43638" y="60000"/>
                  </a:cubicBezTo>
                  <a:cubicBezTo>
                    <a:pt x="43638" y="69038"/>
                    <a:pt x="50961" y="76361"/>
                    <a:pt x="60000" y="76361"/>
                  </a:cubicBezTo>
                  <a:cubicBezTo>
                    <a:pt x="69033" y="76361"/>
                    <a:pt x="76361" y="69038"/>
                    <a:pt x="76361" y="60000"/>
                  </a:cubicBezTo>
                  <a:cubicBezTo>
                    <a:pt x="76361" y="59066"/>
                    <a:pt x="76238" y="58166"/>
                    <a:pt x="76088" y="57272"/>
                  </a:cubicBezTo>
                  <a:lnTo>
                    <a:pt x="81816" y="57272"/>
                  </a:lnTo>
                  <a:cubicBezTo>
                    <a:pt x="81816" y="57272"/>
                    <a:pt x="81816" y="76361"/>
                    <a:pt x="81816" y="76361"/>
                  </a:cubicBezTo>
                  <a:close/>
                  <a:moveTo>
                    <a:pt x="60000" y="49088"/>
                  </a:moveTo>
                  <a:cubicBezTo>
                    <a:pt x="66022" y="49088"/>
                    <a:pt x="70911" y="53977"/>
                    <a:pt x="70911" y="60000"/>
                  </a:cubicBezTo>
                  <a:cubicBezTo>
                    <a:pt x="70911" y="66022"/>
                    <a:pt x="66022" y="70911"/>
                    <a:pt x="60000" y="70911"/>
                  </a:cubicBezTo>
                  <a:cubicBezTo>
                    <a:pt x="53977" y="70911"/>
                    <a:pt x="49088" y="66022"/>
                    <a:pt x="49088" y="60000"/>
                  </a:cubicBezTo>
                  <a:cubicBezTo>
                    <a:pt x="49088" y="53977"/>
                    <a:pt x="53977" y="49088"/>
                    <a:pt x="60000" y="49088"/>
                  </a:cubicBezTo>
                  <a:moveTo>
                    <a:pt x="70911" y="40911"/>
                  </a:moveTo>
                  <a:lnTo>
                    <a:pt x="79088" y="40911"/>
                  </a:lnTo>
                  <a:lnTo>
                    <a:pt x="79088" y="49088"/>
                  </a:lnTo>
                  <a:lnTo>
                    <a:pt x="70911" y="49088"/>
                  </a:lnTo>
                  <a:cubicBezTo>
                    <a:pt x="70911" y="49088"/>
                    <a:pt x="70911" y="40911"/>
                    <a:pt x="70911" y="40911"/>
                  </a:cubicBezTo>
                  <a:close/>
                  <a:moveTo>
                    <a:pt x="76361" y="32727"/>
                  </a:moveTo>
                  <a:lnTo>
                    <a:pt x="43638" y="32727"/>
                  </a:lnTo>
                  <a:cubicBezTo>
                    <a:pt x="37611" y="32727"/>
                    <a:pt x="32727" y="37611"/>
                    <a:pt x="32727" y="43638"/>
                  </a:cubicBezTo>
                  <a:lnTo>
                    <a:pt x="32727" y="76361"/>
                  </a:lnTo>
                  <a:cubicBezTo>
                    <a:pt x="32727" y="82388"/>
                    <a:pt x="37611" y="87272"/>
                    <a:pt x="43638" y="87272"/>
                  </a:cubicBezTo>
                  <a:lnTo>
                    <a:pt x="76361" y="87272"/>
                  </a:lnTo>
                  <a:cubicBezTo>
                    <a:pt x="82388" y="87272"/>
                    <a:pt x="87272" y="82388"/>
                    <a:pt x="87272" y="76361"/>
                  </a:cubicBezTo>
                  <a:lnTo>
                    <a:pt x="87272" y="43638"/>
                  </a:lnTo>
                  <a:cubicBezTo>
                    <a:pt x="87272" y="37611"/>
                    <a:pt x="82388" y="32727"/>
                    <a:pt x="76361" y="32727"/>
                  </a:cubicBezTo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F4219522-C9A4-B242-86EF-857041AA0ACC}"/>
              </a:ext>
            </a:extLst>
          </p:cNvPr>
          <p:cNvSpPr txBox="1"/>
          <p:nvPr/>
        </p:nvSpPr>
        <p:spPr>
          <a:xfrm>
            <a:off x="3788491" y="12207846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400" b="1" spc="6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CREATIVE CLOUD</a:t>
            </a:r>
          </a:p>
        </p:txBody>
      </p:sp>
    </p:spTree>
    <p:extLst>
      <p:ext uri="{BB962C8B-B14F-4D97-AF65-F5344CB8AC3E}">
        <p14:creationId xmlns:p14="http://schemas.microsoft.com/office/powerpoint/2010/main" val="2838566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86FBAD6-B885-9540-82D4-210E9D678AC4}"/>
              </a:ext>
            </a:extLst>
          </p:cNvPr>
          <p:cNvSpPr/>
          <p:nvPr/>
        </p:nvSpPr>
        <p:spPr>
          <a:xfrm>
            <a:off x="-1" y="0"/>
            <a:ext cx="10798631" cy="7160078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CEC9853-026A-A441-97C9-59CB9EC36C91}"/>
              </a:ext>
            </a:extLst>
          </p:cNvPr>
          <p:cNvSpPr txBox="1"/>
          <p:nvPr/>
        </p:nvSpPr>
        <p:spPr>
          <a:xfrm>
            <a:off x="14272555" y="3732565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BETS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95A4249-04EC-DF46-A86F-C4D44C01D439}"/>
              </a:ext>
            </a:extLst>
          </p:cNvPr>
          <p:cNvSpPr txBox="1"/>
          <p:nvPr/>
        </p:nvSpPr>
        <p:spPr>
          <a:xfrm>
            <a:off x="14272555" y="4992723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PORTFOLIO</a:t>
            </a:r>
          </a:p>
        </p:txBody>
      </p:sp>
      <p:sp>
        <p:nvSpPr>
          <p:cNvPr id="24" name="Slide Number Placeholder 6">
            <a:extLst>
              <a:ext uri="{FF2B5EF4-FFF2-40B4-BE49-F238E27FC236}">
                <a16:creationId xmlns:a16="http://schemas.microsoft.com/office/drawing/2014/main" id="{370A5511-B06F-B04B-8FC1-F00CA1014EF8}"/>
              </a:ext>
            </a:extLst>
          </p:cNvPr>
          <p:cNvSpPr txBox="1">
            <a:spLocks/>
          </p:cNvSpPr>
          <p:nvPr/>
        </p:nvSpPr>
        <p:spPr>
          <a:xfrm>
            <a:off x="19835591" y="1499575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 algn="r"/>
              <a:t>21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D202181-4328-144F-9148-97C8C7B4E7CE}"/>
              </a:ext>
            </a:extLst>
          </p:cNvPr>
          <p:cNvSpPr txBox="1"/>
          <p:nvPr/>
        </p:nvSpPr>
        <p:spPr>
          <a:xfrm>
            <a:off x="14272555" y="7210984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1B83DBF-9273-B24A-8962-E701F1A0C55B}"/>
              </a:ext>
            </a:extLst>
          </p:cNvPr>
          <p:cNvSpPr txBox="1"/>
          <p:nvPr/>
        </p:nvSpPr>
        <p:spPr>
          <a:xfrm>
            <a:off x="14272556" y="7672649"/>
            <a:ext cx="8434252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54EAD215-6D08-FD43-8C01-6E6F68FF2CFC}"/>
              </a:ext>
            </a:extLst>
          </p:cNvPr>
          <p:cNvSpPr/>
          <p:nvPr/>
        </p:nvSpPr>
        <p:spPr>
          <a:xfrm>
            <a:off x="14173854" y="10372895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F34A4D45-17E4-F04C-8D14-2E81E58BBA1F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5973" r="25973"/>
          <a:stretch>
            <a:fillRect/>
          </a:stretch>
        </p:blipFill>
        <p:spPr/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11414B2E-6371-E44F-82CF-C2428DB22829}"/>
              </a:ext>
            </a:extLst>
          </p:cNvPr>
          <p:cNvSpPr/>
          <p:nvPr/>
        </p:nvSpPr>
        <p:spPr>
          <a:xfrm>
            <a:off x="1545771" y="9171215"/>
            <a:ext cx="9252859" cy="3102428"/>
          </a:xfrm>
          <a:prstGeom prst="rect">
            <a:avLst/>
          </a:prstGeom>
          <a:gradFill>
            <a:gsLst>
              <a:gs pos="99000">
                <a:schemeClr val="accent1">
                  <a:alpha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6ACC8D-12B7-8B42-9C23-21552470D4BC}"/>
              </a:ext>
            </a:extLst>
          </p:cNvPr>
          <p:cNvSpPr txBox="1"/>
          <p:nvPr/>
        </p:nvSpPr>
        <p:spPr>
          <a:xfrm>
            <a:off x="2208938" y="9922539"/>
            <a:ext cx="5738495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91146507-D572-8847-B9E6-698452D631C2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18771" r="18771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05F756D9-6FD8-154E-A427-981C61867AA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18771" r="187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777914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D70E795-CB21-A04E-B096-96FD4CB11134}"/>
              </a:ext>
            </a:extLst>
          </p:cNvPr>
          <p:cNvSpPr/>
          <p:nvPr/>
        </p:nvSpPr>
        <p:spPr>
          <a:xfrm>
            <a:off x="0" y="0"/>
            <a:ext cx="24382413" cy="369570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D80604-0331-FB40-AB31-7E6CF6B463DA}"/>
              </a:ext>
            </a:extLst>
          </p:cNvPr>
          <p:cNvSpPr txBox="1"/>
          <p:nvPr/>
        </p:nvSpPr>
        <p:spPr>
          <a:xfrm>
            <a:off x="1713705" y="8519850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BETS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138645-BBF5-6D45-A21E-DCFA9ECBBCE8}"/>
              </a:ext>
            </a:extLst>
          </p:cNvPr>
          <p:cNvSpPr txBox="1"/>
          <p:nvPr/>
        </p:nvSpPr>
        <p:spPr>
          <a:xfrm>
            <a:off x="1713705" y="9780008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PORTFOLIO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657B48-D748-3F4A-A04F-04F3ECCF242F}"/>
              </a:ext>
            </a:extLst>
          </p:cNvPr>
          <p:cNvSpPr txBox="1"/>
          <p:nvPr/>
        </p:nvSpPr>
        <p:spPr>
          <a:xfrm>
            <a:off x="10805455" y="8506384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C21076-1237-8241-A3AD-EB20575A2944}"/>
              </a:ext>
            </a:extLst>
          </p:cNvPr>
          <p:cNvSpPr txBox="1"/>
          <p:nvPr/>
        </p:nvSpPr>
        <p:spPr>
          <a:xfrm>
            <a:off x="10805456" y="8968049"/>
            <a:ext cx="10644844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731013-A349-B647-ACAC-AD16A8CC8523}"/>
              </a:ext>
            </a:extLst>
          </p:cNvPr>
          <p:cNvSpPr txBox="1"/>
          <p:nvPr/>
        </p:nvSpPr>
        <p:spPr>
          <a:xfrm>
            <a:off x="10805456" y="10551175"/>
            <a:ext cx="10644844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642D045A-C356-A74F-BE53-ABB4E4339244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1497" r="31497"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C2277F27-CA25-A54E-9D03-29CA51EE3B5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31497" r="31497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A7FFD353-7E27-7B45-81F9-2DBDF9CA114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31491" r="31491"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EE5720F2-223B-164D-A227-064024FB0AF1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31497" r="314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92267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5F616E6-8E02-C445-90C4-133AA40F7DFC}"/>
              </a:ext>
            </a:extLst>
          </p:cNvPr>
          <p:cNvSpPr/>
          <p:nvPr/>
        </p:nvSpPr>
        <p:spPr>
          <a:xfrm>
            <a:off x="0" y="9194800"/>
            <a:ext cx="24382413" cy="452120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D0E230-F62E-1E4E-A7B2-E27A668FB6C5}"/>
              </a:ext>
            </a:extLst>
          </p:cNvPr>
          <p:cNvSpPr txBox="1"/>
          <p:nvPr/>
        </p:nvSpPr>
        <p:spPr>
          <a:xfrm>
            <a:off x="1713705" y="1859944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BETS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BA3549-C505-8F46-BE35-0793549A975B}"/>
              </a:ext>
            </a:extLst>
          </p:cNvPr>
          <p:cNvSpPr txBox="1"/>
          <p:nvPr/>
        </p:nvSpPr>
        <p:spPr>
          <a:xfrm>
            <a:off x="1713705" y="3120102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PORTFOLIO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22B722-58E6-AB48-A114-17CA31B2BB2A}"/>
              </a:ext>
            </a:extLst>
          </p:cNvPr>
          <p:cNvSpPr txBox="1"/>
          <p:nvPr/>
        </p:nvSpPr>
        <p:spPr>
          <a:xfrm>
            <a:off x="9992656" y="1859944"/>
            <a:ext cx="5781396" cy="2229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52BD22-318D-B047-94C6-6148900409E7}"/>
              </a:ext>
            </a:extLst>
          </p:cNvPr>
          <p:cNvSpPr txBox="1"/>
          <p:nvPr/>
        </p:nvSpPr>
        <p:spPr>
          <a:xfrm>
            <a:off x="16405095" y="1859944"/>
            <a:ext cx="5781396" cy="2229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AC1613C-43A4-0B49-86C4-E43AE7A2F56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3655" r="23655"/>
          <a:stretch>
            <a:fillRect/>
          </a:stretch>
        </p:blipFill>
        <p:spPr/>
      </p:pic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B7DF90BC-2E51-1C49-A36C-6DF3E649696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23655" r="23655"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B150241E-1F47-D643-A35D-060B4532F9C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23655" r="23655"/>
          <a:stretch>
            <a:fillRect/>
          </a:stretch>
        </p:blipFill>
        <p:spPr/>
      </p:pic>
      <p:pic>
        <p:nvPicPr>
          <p:cNvPr id="18" name="Picture Placeholder 17">
            <a:extLst>
              <a:ext uri="{FF2B5EF4-FFF2-40B4-BE49-F238E27FC236}">
                <a16:creationId xmlns:a16="http://schemas.microsoft.com/office/drawing/2014/main" id="{EA68125F-9F62-5D41-BBC1-6613027A479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23655" r="2365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971672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2B23309-8F3B-AD4D-B357-1B35B5C45098}"/>
              </a:ext>
            </a:extLst>
          </p:cNvPr>
          <p:cNvSpPr/>
          <p:nvPr/>
        </p:nvSpPr>
        <p:spPr>
          <a:xfrm>
            <a:off x="0" y="6858000"/>
            <a:ext cx="24382413" cy="685800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938A779C-CBD1-464F-B518-A1FB257CC38A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7906" r="37906"/>
          <a:stretch>
            <a:fillRect/>
          </a:stretch>
        </p:blipFill>
        <p:spPr/>
      </p:pic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A55A95E8-D49B-CB43-B406-ECF5AE79B48F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37906" r="37906"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09BEE595-CFDB-C142-8044-11B6DEC48DC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37906" r="37906"/>
          <a:stretch>
            <a:fillRect/>
          </a:stretch>
        </p:blipFill>
        <p:spPr/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6713BFE4-0377-FE46-8A4B-0F0C5583D0B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37906" r="3790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536095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99F204D-3756-4343-B258-F7110CA8D1AE}"/>
              </a:ext>
            </a:extLst>
          </p:cNvPr>
          <p:cNvSpPr/>
          <p:nvPr/>
        </p:nvSpPr>
        <p:spPr>
          <a:xfrm>
            <a:off x="-1" y="0"/>
            <a:ext cx="5989321" cy="1371600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9ACFC6-9E71-4A48-A652-F3F62DCB3754}"/>
              </a:ext>
            </a:extLst>
          </p:cNvPr>
          <p:cNvSpPr txBox="1"/>
          <p:nvPr/>
        </p:nvSpPr>
        <p:spPr>
          <a:xfrm>
            <a:off x="10573408" y="2571882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BETS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BF4739-6087-FE4E-A1CB-873E6520ABC3}"/>
              </a:ext>
            </a:extLst>
          </p:cNvPr>
          <p:cNvSpPr txBox="1"/>
          <p:nvPr/>
        </p:nvSpPr>
        <p:spPr>
          <a:xfrm>
            <a:off x="10573408" y="3832040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MOCKUP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9BCCE0-579B-9544-81AA-BF28E1E6F674}"/>
              </a:ext>
            </a:extLst>
          </p:cNvPr>
          <p:cNvSpPr txBox="1">
            <a:spLocks/>
          </p:cNvSpPr>
          <p:nvPr/>
        </p:nvSpPr>
        <p:spPr>
          <a:xfrm>
            <a:off x="19835591" y="1499575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 algn="r"/>
              <a:t>25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B4A1E17-8DCD-F94F-A797-61B15D6F1596}"/>
              </a:ext>
            </a:extLst>
          </p:cNvPr>
          <p:cNvGrpSpPr/>
          <p:nvPr/>
        </p:nvGrpSpPr>
        <p:grpSpPr>
          <a:xfrm>
            <a:off x="415155" y="569387"/>
            <a:ext cx="11148329" cy="13146613"/>
            <a:chOff x="7799398" y="2103119"/>
            <a:chExt cx="5815584" cy="685800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4A3BDA6-B812-D049-86D6-318AE700E8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799398" y="2103119"/>
              <a:ext cx="5815584" cy="6858000"/>
            </a:xfrm>
            <a:prstGeom prst="rect">
              <a:avLst/>
            </a:prstGeom>
          </p:spPr>
        </p:pic>
        <p:sp>
          <p:nvSpPr>
            <p:cNvPr id="11" name="Rectangle 1">
              <a:extLst>
                <a:ext uri="{FF2B5EF4-FFF2-40B4-BE49-F238E27FC236}">
                  <a16:creationId xmlns:a16="http://schemas.microsoft.com/office/drawing/2014/main" id="{C7267029-4099-9448-A083-2E44AAEEF079}"/>
                </a:ext>
              </a:extLst>
            </p:cNvPr>
            <p:cNvSpPr/>
            <p:nvPr/>
          </p:nvSpPr>
          <p:spPr>
            <a:xfrm>
              <a:off x="9218621" y="2820669"/>
              <a:ext cx="3035725" cy="4831676"/>
            </a:xfrm>
            <a:custGeom>
              <a:avLst/>
              <a:gdLst>
                <a:gd name="connsiteX0" fmla="*/ 0 w 955820"/>
                <a:gd name="connsiteY0" fmla="*/ 0 h 804526"/>
                <a:gd name="connsiteX1" fmla="*/ 955820 w 955820"/>
                <a:gd name="connsiteY1" fmla="*/ 0 h 804526"/>
                <a:gd name="connsiteX2" fmla="*/ 955820 w 955820"/>
                <a:gd name="connsiteY2" fmla="*/ 804526 h 804526"/>
                <a:gd name="connsiteX3" fmla="*/ 0 w 955820"/>
                <a:gd name="connsiteY3" fmla="*/ 804526 h 804526"/>
                <a:gd name="connsiteX4" fmla="*/ 0 w 955820"/>
                <a:gd name="connsiteY4" fmla="*/ 0 h 804526"/>
                <a:gd name="connsiteX0" fmla="*/ 0 w 1192711"/>
                <a:gd name="connsiteY0" fmla="*/ 1738781 h 2543307"/>
                <a:gd name="connsiteX1" fmla="*/ 1192711 w 1192711"/>
                <a:gd name="connsiteY1" fmla="*/ 0 h 2543307"/>
                <a:gd name="connsiteX2" fmla="*/ 955820 w 1192711"/>
                <a:gd name="connsiteY2" fmla="*/ 2543307 h 2543307"/>
                <a:gd name="connsiteX3" fmla="*/ 0 w 1192711"/>
                <a:gd name="connsiteY3" fmla="*/ 2543307 h 2543307"/>
                <a:gd name="connsiteX4" fmla="*/ 0 w 1192711"/>
                <a:gd name="connsiteY4" fmla="*/ 1738781 h 2543307"/>
                <a:gd name="connsiteX0" fmla="*/ 0 w 1803890"/>
                <a:gd name="connsiteY0" fmla="*/ 1293425 h 2543307"/>
                <a:gd name="connsiteX1" fmla="*/ 1803890 w 1803890"/>
                <a:gd name="connsiteY1" fmla="*/ 0 h 2543307"/>
                <a:gd name="connsiteX2" fmla="*/ 1566999 w 1803890"/>
                <a:gd name="connsiteY2" fmla="*/ 2543307 h 2543307"/>
                <a:gd name="connsiteX3" fmla="*/ 611179 w 1803890"/>
                <a:gd name="connsiteY3" fmla="*/ 2543307 h 2543307"/>
                <a:gd name="connsiteX4" fmla="*/ 0 w 1803890"/>
                <a:gd name="connsiteY4" fmla="*/ 1293425 h 2543307"/>
                <a:gd name="connsiteX0" fmla="*/ 0 w 3035725"/>
                <a:gd name="connsiteY0" fmla="*/ 1293425 h 3542988"/>
                <a:gd name="connsiteX1" fmla="*/ 1803890 w 3035725"/>
                <a:gd name="connsiteY1" fmla="*/ 0 h 3542988"/>
                <a:gd name="connsiteX2" fmla="*/ 3035725 w 3035725"/>
                <a:gd name="connsiteY2" fmla="*/ 3542988 h 3542988"/>
                <a:gd name="connsiteX3" fmla="*/ 611179 w 3035725"/>
                <a:gd name="connsiteY3" fmla="*/ 2543307 h 3542988"/>
                <a:gd name="connsiteX4" fmla="*/ 0 w 3035725"/>
                <a:gd name="connsiteY4" fmla="*/ 1293425 h 3542988"/>
                <a:gd name="connsiteX0" fmla="*/ 0 w 3035725"/>
                <a:gd name="connsiteY0" fmla="*/ 1293425 h 4831676"/>
                <a:gd name="connsiteX1" fmla="*/ 1803890 w 3035725"/>
                <a:gd name="connsiteY1" fmla="*/ 0 h 4831676"/>
                <a:gd name="connsiteX2" fmla="*/ 3035725 w 3035725"/>
                <a:gd name="connsiteY2" fmla="*/ 3542988 h 4831676"/>
                <a:gd name="connsiteX3" fmla="*/ 904924 w 3035725"/>
                <a:gd name="connsiteY3" fmla="*/ 4831676 h 4831676"/>
                <a:gd name="connsiteX4" fmla="*/ 0 w 3035725"/>
                <a:gd name="connsiteY4" fmla="*/ 1293425 h 4831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5725" h="4831676">
                  <a:moveTo>
                    <a:pt x="0" y="1293425"/>
                  </a:moveTo>
                  <a:lnTo>
                    <a:pt x="1803890" y="0"/>
                  </a:lnTo>
                  <a:lnTo>
                    <a:pt x="3035725" y="3542988"/>
                  </a:lnTo>
                  <a:lnTo>
                    <a:pt x="904924" y="4831676"/>
                  </a:lnTo>
                  <a:lnTo>
                    <a:pt x="0" y="129342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C29A6814-E7AB-1142-95CB-70D65A4A1105}"/>
              </a:ext>
            </a:extLst>
          </p:cNvPr>
          <p:cNvSpPr txBox="1"/>
          <p:nvPr/>
        </p:nvSpPr>
        <p:spPr>
          <a:xfrm>
            <a:off x="10573408" y="5933785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93696E-DB50-A14D-ADA5-4950DC7135A4}"/>
              </a:ext>
            </a:extLst>
          </p:cNvPr>
          <p:cNvSpPr txBox="1"/>
          <p:nvPr/>
        </p:nvSpPr>
        <p:spPr>
          <a:xfrm>
            <a:off x="10573409" y="6395450"/>
            <a:ext cx="10644844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45A5FBD9-FFB0-1648-AA79-3414C62FA3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3704071"/>
              </p:ext>
            </p:extLst>
          </p:nvPr>
        </p:nvGraphicFramePr>
        <p:xfrm>
          <a:off x="10571711" y="8510661"/>
          <a:ext cx="11148329" cy="3399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F91C1090-8F86-1741-955F-8E3B01EA3E9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 l="32368" r="323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578603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E565BC96-9950-EB41-9F51-105DD1AE6EAF}"/>
              </a:ext>
            </a:extLst>
          </p:cNvPr>
          <p:cNvSpPr/>
          <p:nvPr/>
        </p:nvSpPr>
        <p:spPr>
          <a:xfrm>
            <a:off x="16459200" y="0"/>
            <a:ext cx="7923213" cy="1371600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08288A6-9FA5-8344-852B-F2222C777C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797144" y="1956382"/>
            <a:ext cx="12981660" cy="17264724"/>
          </a:xfrm>
          <a:custGeom>
            <a:avLst/>
            <a:gdLst>
              <a:gd name="connsiteX0" fmla="*/ 410362 w 4197278"/>
              <a:gd name="connsiteY0" fmla="*/ 439143 h 5582094"/>
              <a:gd name="connsiteX1" fmla="*/ 410362 w 4197278"/>
              <a:gd name="connsiteY1" fmla="*/ 4924057 h 5582094"/>
              <a:gd name="connsiteX2" fmla="*/ 3792190 w 4197278"/>
              <a:gd name="connsiteY2" fmla="*/ 4924057 h 5582094"/>
              <a:gd name="connsiteX3" fmla="*/ 3792190 w 4197278"/>
              <a:gd name="connsiteY3" fmla="*/ 439143 h 5582094"/>
              <a:gd name="connsiteX4" fmla="*/ 0 w 4197278"/>
              <a:gd name="connsiteY4" fmla="*/ 0 h 5582094"/>
              <a:gd name="connsiteX5" fmla="*/ 4197278 w 4197278"/>
              <a:gd name="connsiteY5" fmla="*/ 0 h 5582094"/>
              <a:gd name="connsiteX6" fmla="*/ 4197278 w 4197278"/>
              <a:gd name="connsiteY6" fmla="*/ 5582094 h 5582094"/>
              <a:gd name="connsiteX7" fmla="*/ 0 w 4197278"/>
              <a:gd name="connsiteY7" fmla="*/ 5582094 h 5582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7278" h="5582094">
                <a:moveTo>
                  <a:pt x="410362" y="439143"/>
                </a:moveTo>
                <a:lnTo>
                  <a:pt x="410362" y="4924057"/>
                </a:lnTo>
                <a:lnTo>
                  <a:pt x="3792190" y="4924057"/>
                </a:lnTo>
                <a:lnTo>
                  <a:pt x="3792190" y="439143"/>
                </a:lnTo>
                <a:close/>
                <a:moveTo>
                  <a:pt x="0" y="0"/>
                </a:moveTo>
                <a:lnTo>
                  <a:pt x="4197278" y="0"/>
                </a:lnTo>
                <a:lnTo>
                  <a:pt x="4197278" y="5582094"/>
                </a:lnTo>
                <a:lnTo>
                  <a:pt x="0" y="5582094"/>
                </a:lnTo>
                <a:close/>
              </a:path>
            </a:pathLst>
          </a:cu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110C0C-61FD-4049-81C9-013380A8A2E8}"/>
              </a:ext>
            </a:extLst>
          </p:cNvPr>
          <p:cNvSpPr txBox="1"/>
          <p:nvPr/>
        </p:nvSpPr>
        <p:spPr>
          <a:xfrm>
            <a:off x="1472979" y="4619888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BETS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D1129B-34BE-F841-AFC3-05BFF994488C}"/>
              </a:ext>
            </a:extLst>
          </p:cNvPr>
          <p:cNvSpPr txBox="1"/>
          <p:nvPr/>
        </p:nvSpPr>
        <p:spPr>
          <a:xfrm>
            <a:off x="1472979" y="5880046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MOCKUP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FE2A7A-2397-2B44-8A13-CCAAB839A9E3}"/>
              </a:ext>
            </a:extLst>
          </p:cNvPr>
          <p:cNvSpPr txBox="1"/>
          <p:nvPr/>
        </p:nvSpPr>
        <p:spPr>
          <a:xfrm>
            <a:off x="1472979" y="8248199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4C8A52-64C8-9E4E-AE96-11BE0DC2D64E}"/>
              </a:ext>
            </a:extLst>
          </p:cNvPr>
          <p:cNvSpPr txBox="1"/>
          <p:nvPr/>
        </p:nvSpPr>
        <p:spPr>
          <a:xfrm>
            <a:off x="1472980" y="8709864"/>
            <a:ext cx="7453304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8185DED5-DB29-C24B-B71A-2D6AA664D969}"/>
              </a:ext>
            </a:extLst>
          </p:cNvPr>
          <p:cNvSpPr txBox="1">
            <a:spLocks/>
          </p:cNvSpPr>
          <p:nvPr/>
        </p:nvSpPr>
        <p:spPr>
          <a:xfrm>
            <a:off x="1603609" y="1639407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/>
              <a:t>26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0D42E1FB-5DA7-6640-9E60-4CB8A4E6A8B7}"/>
              </a:ext>
            </a:extLst>
          </p:cNvPr>
          <p:cNvSpPr/>
          <p:nvPr/>
        </p:nvSpPr>
        <p:spPr>
          <a:xfrm>
            <a:off x="1603609" y="11333982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AC523322-8A61-EC42-9366-E7091F9373D6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21517" r="2151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0917573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73BA8C-C86A-1A48-9CEB-5F9976228D3B}"/>
              </a:ext>
            </a:extLst>
          </p:cNvPr>
          <p:cNvSpPr/>
          <p:nvPr/>
        </p:nvSpPr>
        <p:spPr>
          <a:xfrm>
            <a:off x="5064099" y="0"/>
            <a:ext cx="14977487" cy="8085021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2" name="Group 620">
            <a:extLst>
              <a:ext uri="{FF2B5EF4-FFF2-40B4-BE49-F238E27FC236}">
                <a16:creationId xmlns:a16="http://schemas.microsoft.com/office/drawing/2014/main" id="{F49D8A04-7DDE-6842-AD21-290E7AF70B37}"/>
              </a:ext>
            </a:extLst>
          </p:cNvPr>
          <p:cNvGrpSpPr/>
          <p:nvPr/>
        </p:nvGrpSpPr>
        <p:grpSpPr>
          <a:xfrm>
            <a:off x="-4508905" y="2054669"/>
            <a:ext cx="16700111" cy="9606661"/>
            <a:chOff x="0" y="0"/>
            <a:chExt cx="12325068" cy="7089937"/>
          </a:xfrm>
        </p:grpSpPr>
        <p:sp>
          <p:nvSpPr>
            <p:cNvPr id="3" name="Shape 615">
              <a:extLst>
                <a:ext uri="{FF2B5EF4-FFF2-40B4-BE49-F238E27FC236}">
                  <a16:creationId xmlns:a16="http://schemas.microsoft.com/office/drawing/2014/main" id="{9767BAD0-D6FA-4743-8A48-66BBFC954066}"/>
                </a:ext>
              </a:extLst>
            </p:cNvPr>
            <p:cNvSpPr/>
            <p:nvPr/>
          </p:nvSpPr>
          <p:spPr>
            <a:xfrm>
              <a:off x="1181250" y="0"/>
              <a:ext cx="9968728" cy="6772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16" y="0"/>
                  </a:moveTo>
                  <a:lnTo>
                    <a:pt x="684" y="0"/>
                  </a:lnTo>
                  <a:cubicBezTo>
                    <a:pt x="308" y="0"/>
                    <a:pt x="0" y="453"/>
                    <a:pt x="0" y="1008"/>
                  </a:cubicBezTo>
                  <a:lnTo>
                    <a:pt x="0" y="1224"/>
                  </a:lnTo>
                  <a:lnTo>
                    <a:pt x="0" y="7712"/>
                  </a:lnTo>
                  <a:lnTo>
                    <a:pt x="0" y="15214"/>
                  </a:lnTo>
                  <a:lnTo>
                    <a:pt x="0" y="20527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0527"/>
                  </a:lnTo>
                  <a:lnTo>
                    <a:pt x="21600" y="15214"/>
                  </a:lnTo>
                  <a:lnTo>
                    <a:pt x="21600" y="7712"/>
                  </a:lnTo>
                  <a:lnTo>
                    <a:pt x="21600" y="1224"/>
                  </a:lnTo>
                  <a:lnTo>
                    <a:pt x="21600" y="1008"/>
                  </a:lnTo>
                  <a:cubicBezTo>
                    <a:pt x="21600" y="453"/>
                    <a:pt x="21292" y="0"/>
                    <a:pt x="20916" y="0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/>
            </a:p>
          </p:txBody>
        </p:sp>
        <p:pic>
          <p:nvPicPr>
            <p:cNvPr id="4" name="blank7.jpg">
              <a:extLst>
                <a:ext uri="{FF2B5EF4-FFF2-40B4-BE49-F238E27FC236}">
                  <a16:creationId xmlns:a16="http://schemas.microsoft.com/office/drawing/2014/main" id="{A31C9C37-78EF-B344-A250-0559AD4296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27578" b="27578"/>
            <a:stretch>
              <a:fillRect/>
            </a:stretch>
          </p:blipFill>
          <p:spPr>
            <a:xfrm>
              <a:off x="1461033" y="385466"/>
              <a:ext cx="9406875" cy="596693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" name="Shape 617">
              <a:extLst>
                <a:ext uri="{FF2B5EF4-FFF2-40B4-BE49-F238E27FC236}">
                  <a16:creationId xmlns:a16="http://schemas.microsoft.com/office/drawing/2014/main" id="{A31C27C0-F6C4-B246-93FD-58DF45061731}"/>
                </a:ext>
              </a:extLst>
            </p:cNvPr>
            <p:cNvSpPr/>
            <p:nvPr/>
          </p:nvSpPr>
          <p:spPr>
            <a:xfrm>
              <a:off x="1181917" y="3093"/>
              <a:ext cx="7378924" cy="6714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590"/>
                  </a:moveTo>
                  <a:lnTo>
                    <a:pt x="21600" y="21600"/>
                  </a:lnTo>
                  <a:lnTo>
                    <a:pt x="12281" y="0"/>
                  </a:lnTo>
                  <a:lnTo>
                    <a:pt x="860" y="4"/>
                  </a:lnTo>
                  <a:cubicBezTo>
                    <a:pt x="621" y="18"/>
                    <a:pt x="398" y="136"/>
                    <a:pt x="241" y="333"/>
                  </a:cubicBezTo>
                  <a:cubicBezTo>
                    <a:pt x="108" y="498"/>
                    <a:pt x="30" y="709"/>
                    <a:pt x="21" y="929"/>
                  </a:cubicBezTo>
                  <a:lnTo>
                    <a:pt x="0" y="21590"/>
                  </a:lnTo>
                  <a:close/>
                </a:path>
              </a:pathLst>
            </a:custGeom>
            <a:solidFill>
              <a:srgbClr val="F2F3FA">
                <a:alpha val="2414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/>
            </a:p>
          </p:txBody>
        </p:sp>
        <p:sp>
          <p:nvSpPr>
            <p:cNvPr id="6" name="Shape 618">
              <a:extLst>
                <a:ext uri="{FF2B5EF4-FFF2-40B4-BE49-F238E27FC236}">
                  <a16:creationId xmlns:a16="http://schemas.microsoft.com/office/drawing/2014/main" id="{26FAD560-D7B8-8045-B8F9-D94CDC96A99E}"/>
                </a:ext>
              </a:extLst>
            </p:cNvPr>
            <p:cNvSpPr/>
            <p:nvPr/>
          </p:nvSpPr>
          <p:spPr>
            <a:xfrm>
              <a:off x="0" y="6713706"/>
              <a:ext cx="12325068" cy="376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61" extrusionOk="0">
                  <a:moveTo>
                    <a:pt x="0" y="0"/>
                  </a:moveTo>
                  <a:lnTo>
                    <a:pt x="0" y="12336"/>
                  </a:lnTo>
                  <a:lnTo>
                    <a:pt x="0" y="12999"/>
                  </a:lnTo>
                  <a:lnTo>
                    <a:pt x="34" y="12999"/>
                  </a:lnTo>
                  <a:cubicBezTo>
                    <a:pt x="70" y="13819"/>
                    <a:pt x="181" y="16137"/>
                    <a:pt x="475" y="18879"/>
                  </a:cubicBezTo>
                  <a:cubicBezTo>
                    <a:pt x="767" y="21600"/>
                    <a:pt x="1268" y="21355"/>
                    <a:pt x="1268" y="21355"/>
                  </a:cubicBezTo>
                  <a:lnTo>
                    <a:pt x="20334" y="21355"/>
                  </a:lnTo>
                  <a:cubicBezTo>
                    <a:pt x="20334" y="21355"/>
                    <a:pt x="20833" y="21600"/>
                    <a:pt x="21125" y="18879"/>
                  </a:cubicBezTo>
                  <a:cubicBezTo>
                    <a:pt x="21419" y="16142"/>
                    <a:pt x="21530" y="13825"/>
                    <a:pt x="21566" y="12999"/>
                  </a:cubicBezTo>
                  <a:lnTo>
                    <a:pt x="21600" y="12999"/>
                  </a:lnTo>
                  <a:cubicBezTo>
                    <a:pt x="21600" y="12999"/>
                    <a:pt x="21600" y="12400"/>
                    <a:pt x="21600" y="12336"/>
                  </a:cubicBezTo>
                  <a:cubicBezTo>
                    <a:pt x="21600" y="11142"/>
                    <a:pt x="21600" y="0"/>
                    <a:pt x="2160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>
              <a:outerShdw blurRad="254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7" name="Shape 619">
              <a:extLst>
                <a:ext uri="{FF2B5EF4-FFF2-40B4-BE49-F238E27FC236}">
                  <a16:creationId xmlns:a16="http://schemas.microsoft.com/office/drawing/2014/main" id="{DAB13A6F-F55A-6540-9E6A-899E9701B3D9}"/>
                </a:ext>
              </a:extLst>
            </p:cNvPr>
            <p:cNvSpPr/>
            <p:nvPr/>
          </p:nvSpPr>
          <p:spPr>
            <a:xfrm>
              <a:off x="5303490" y="6713708"/>
              <a:ext cx="1718346" cy="146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5" h="21600" extrusionOk="0">
                  <a:moveTo>
                    <a:pt x="20073" y="21600"/>
                  </a:moveTo>
                  <a:lnTo>
                    <a:pt x="10774" y="21600"/>
                  </a:lnTo>
                  <a:lnTo>
                    <a:pt x="1374" y="21600"/>
                  </a:lnTo>
                  <a:cubicBezTo>
                    <a:pt x="1374" y="21600"/>
                    <a:pt x="773" y="20459"/>
                    <a:pt x="352" y="13181"/>
                  </a:cubicBezTo>
                  <a:cubicBezTo>
                    <a:pt x="-55" y="6126"/>
                    <a:pt x="3" y="0"/>
                    <a:pt x="3" y="0"/>
                  </a:cubicBezTo>
                  <a:lnTo>
                    <a:pt x="10774" y="0"/>
                  </a:lnTo>
                  <a:lnTo>
                    <a:pt x="21545" y="0"/>
                  </a:lnTo>
                  <a:cubicBezTo>
                    <a:pt x="21545" y="0"/>
                    <a:pt x="21466" y="8938"/>
                    <a:pt x="21049" y="14461"/>
                  </a:cubicBezTo>
                  <a:cubicBezTo>
                    <a:pt x="20594" y="20494"/>
                    <a:pt x="20073" y="21600"/>
                    <a:pt x="20073" y="21600"/>
                  </a:cubicBezTo>
                  <a:close/>
                </a:path>
              </a:pathLst>
            </a:custGeom>
            <a:solidFill>
              <a:srgbClr val="282828">
                <a:alpha val="15256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52007D64-319E-A64C-8880-BB98838916C0}"/>
              </a:ext>
            </a:extLst>
          </p:cNvPr>
          <p:cNvSpPr txBox="1"/>
          <p:nvPr/>
        </p:nvSpPr>
        <p:spPr>
          <a:xfrm>
            <a:off x="12154886" y="4028182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BETS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C2CE21-C1BB-7C47-BFC1-DCB02A8239A9}"/>
              </a:ext>
            </a:extLst>
          </p:cNvPr>
          <p:cNvSpPr txBox="1"/>
          <p:nvPr/>
        </p:nvSpPr>
        <p:spPr>
          <a:xfrm>
            <a:off x="12154886" y="5288340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MOCKUP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9D8F2A-8177-0943-923C-175A8A377A88}"/>
              </a:ext>
            </a:extLst>
          </p:cNvPr>
          <p:cNvSpPr txBox="1"/>
          <p:nvPr/>
        </p:nvSpPr>
        <p:spPr>
          <a:xfrm>
            <a:off x="14058416" y="9345179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D0ACFF-EA49-2443-AC48-3E7B1AB3303A}"/>
              </a:ext>
            </a:extLst>
          </p:cNvPr>
          <p:cNvSpPr txBox="1"/>
          <p:nvPr/>
        </p:nvSpPr>
        <p:spPr>
          <a:xfrm>
            <a:off x="14058417" y="9806844"/>
            <a:ext cx="7453304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65CC9C3-C621-4B4F-BC33-8C05815EAB95}"/>
              </a:ext>
            </a:extLst>
          </p:cNvPr>
          <p:cNvGrpSpPr/>
          <p:nvPr/>
        </p:nvGrpSpPr>
        <p:grpSpPr>
          <a:xfrm>
            <a:off x="21826079" y="4051802"/>
            <a:ext cx="689888" cy="4042736"/>
            <a:chOff x="3724460" y="2388968"/>
            <a:chExt cx="378143" cy="2215913"/>
          </a:xfr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</p:grpSpPr>
        <p:sp>
          <p:nvSpPr>
            <p:cNvPr id="15" name="Shape 4827">
              <a:extLst>
                <a:ext uri="{FF2B5EF4-FFF2-40B4-BE49-F238E27FC236}">
                  <a16:creationId xmlns:a16="http://schemas.microsoft.com/office/drawing/2014/main" id="{90C2220B-8B89-7C4A-9233-23ACDDA88CE5}"/>
                </a:ext>
              </a:extLst>
            </p:cNvPr>
            <p:cNvSpPr/>
            <p:nvPr/>
          </p:nvSpPr>
          <p:spPr>
            <a:xfrm>
              <a:off x="3724460" y="2388968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  <a:moveTo>
                    <a:pt x="88494" y="38988"/>
                  </a:moveTo>
                  <a:cubicBezTo>
                    <a:pt x="86327" y="40255"/>
                    <a:pt x="83933" y="41172"/>
                    <a:pt x="81388" y="41666"/>
                  </a:cubicBezTo>
                  <a:cubicBezTo>
                    <a:pt x="79344" y="39522"/>
                    <a:pt x="76438" y="38188"/>
                    <a:pt x="73216" y="38188"/>
                  </a:cubicBezTo>
                  <a:cubicBezTo>
                    <a:pt x="67038" y="38188"/>
                    <a:pt x="62027" y="43122"/>
                    <a:pt x="62027" y="49200"/>
                  </a:cubicBezTo>
                  <a:cubicBezTo>
                    <a:pt x="62027" y="50061"/>
                    <a:pt x="62127" y="50900"/>
                    <a:pt x="62316" y="51711"/>
                  </a:cubicBezTo>
                  <a:cubicBezTo>
                    <a:pt x="53016" y="51250"/>
                    <a:pt x="44772" y="46866"/>
                    <a:pt x="39250" y="40200"/>
                  </a:cubicBezTo>
                  <a:cubicBezTo>
                    <a:pt x="38288" y="41833"/>
                    <a:pt x="37738" y="43716"/>
                    <a:pt x="37738" y="45738"/>
                  </a:cubicBezTo>
                  <a:cubicBezTo>
                    <a:pt x="37738" y="49561"/>
                    <a:pt x="39711" y="52933"/>
                    <a:pt x="42716" y="54905"/>
                  </a:cubicBezTo>
                  <a:cubicBezTo>
                    <a:pt x="40883" y="54850"/>
                    <a:pt x="39155" y="54355"/>
                    <a:pt x="37644" y="53527"/>
                  </a:cubicBezTo>
                  <a:cubicBezTo>
                    <a:pt x="37644" y="53577"/>
                    <a:pt x="37644" y="53616"/>
                    <a:pt x="37644" y="53666"/>
                  </a:cubicBezTo>
                  <a:cubicBezTo>
                    <a:pt x="37644" y="59005"/>
                    <a:pt x="41505" y="63455"/>
                    <a:pt x="46622" y="64466"/>
                  </a:cubicBezTo>
                  <a:cubicBezTo>
                    <a:pt x="45683" y="64722"/>
                    <a:pt x="44694" y="64850"/>
                    <a:pt x="43672" y="64850"/>
                  </a:cubicBezTo>
                  <a:cubicBezTo>
                    <a:pt x="42955" y="64850"/>
                    <a:pt x="42250" y="64783"/>
                    <a:pt x="41572" y="64655"/>
                  </a:cubicBezTo>
                  <a:cubicBezTo>
                    <a:pt x="42994" y="69033"/>
                    <a:pt x="47127" y="72216"/>
                    <a:pt x="52022" y="72305"/>
                  </a:cubicBezTo>
                  <a:cubicBezTo>
                    <a:pt x="48188" y="75261"/>
                    <a:pt x="43366" y="77016"/>
                    <a:pt x="38122" y="77016"/>
                  </a:cubicBezTo>
                  <a:cubicBezTo>
                    <a:pt x="37216" y="77016"/>
                    <a:pt x="36333" y="76972"/>
                    <a:pt x="35455" y="76872"/>
                  </a:cubicBezTo>
                  <a:cubicBezTo>
                    <a:pt x="40411" y="79988"/>
                    <a:pt x="46288" y="81816"/>
                    <a:pt x="52611" y="81816"/>
                  </a:cubicBezTo>
                  <a:cubicBezTo>
                    <a:pt x="73194" y="81816"/>
                    <a:pt x="84450" y="65033"/>
                    <a:pt x="84450" y="50477"/>
                  </a:cubicBezTo>
                  <a:cubicBezTo>
                    <a:pt x="84450" y="50000"/>
                    <a:pt x="84438" y="49527"/>
                    <a:pt x="84416" y="49055"/>
                  </a:cubicBezTo>
                  <a:cubicBezTo>
                    <a:pt x="86600" y="47500"/>
                    <a:pt x="88500" y="45561"/>
                    <a:pt x="90000" y="43355"/>
                  </a:cubicBezTo>
                  <a:cubicBezTo>
                    <a:pt x="87994" y="44227"/>
                    <a:pt x="85838" y="44816"/>
                    <a:pt x="83572" y="45083"/>
                  </a:cubicBezTo>
                  <a:cubicBezTo>
                    <a:pt x="85883" y="43722"/>
                    <a:pt x="87655" y="41566"/>
                    <a:pt x="88494" y="38988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6" name="Shape 4828">
              <a:extLst>
                <a:ext uri="{FF2B5EF4-FFF2-40B4-BE49-F238E27FC236}">
                  <a16:creationId xmlns:a16="http://schemas.microsoft.com/office/drawing/2014/main" id="{D9B994F5-9261-284B-A28D-28641946090F}"/>
                </a:ext>
              </a:extLst>
            </p:cNvPr>
            <p:cNvSpPr/>
            <p:nvPr/>
          </p:nvSpPr>
          <p:spPr>
            <a:xfrm>
              <a:off x="372839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422" y="47044"/>
                  </a:moveTo>
                  <a:cubicBezTo>
                    <a:pt x="65422" y="44838"/>
                    <a:pt x="65650" y="43655"/>
                    <a:pt x="69044" y="43655"/>
                  </a:cubicBezTo>
                  <a:lnTo>
                    <a:pt x="73577" y="43655"/>
                  </a:lnTo>
                  <a:lnTo>
                    <a:pt x="73577" y="35450"/>
                  </a:lnTo>
                  <a:lnTo>
                    <a:pt x="66322" y="35450"/>
                  </a:lnTo>
                  <a:cubicBezTo>
                    <a:pt x="57605" y="35450"/>
                    <a:pt x="54533" y="39555"/>
                    <a:pt x="54533" y="46461"/>
                  </a:cubicBezTo>
                  <a:lnTo>
                    <a:pt x="54533" y="51788"/>
                  </a:lnTo>
                  <a:lnTo>
                    <a:pt x="49094" y="51788"/>
                  </a:lnTo>
                  <a:lnTo>
                    <a:pt x="49094" y="60000"/>
                  </a:lnTo>
                  <a:lnTo>
                    <a:pt x="54533" y="60000"/>
                  </a:lnTo>
                  <a:lnTo>
                    <a:pt x="54533" y="84550"/>
                  </a:lnTo>
                  <a:lnTo>
                    <a:pt x="65411" y="84550"/>
                  </a:lnTo>
                  <a:lnTo>
                    <a:pt x="65411" y="60000"/>
                  </a:lnTo>
                  <a:lnTo>
                    <a:pt x="72672" y="60000"/>
                  </a:lnTo>
                  <a:lnTo>
                    <a:pt x="73633" y="51788"/>
                  </a:lnTo>
                  <a:lnTo>
                    <a:pt x="65411" y="51788"/>
                  </a:lnTo>
                  <a:cubicBezTo>
                    <a:pt x="65411" y="51788"/>
                    <a:pt x="65422" y="47044"/>
                    <a:pt x="65422" y="47044"/>
                  </a:cubicBezTo>
                  <a:close/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7" name="Shape 4832">
              <a:extLst>
                <a:ext uri="{FF2B5EF4-FFF2-40B4-BE49-F238E27FC236}">
                  <a16:creationId xmlns:a16="http://schemas.microsoft.com/office/drawing/2014/main" id="{B800CA7D-295B-D843-805A-08784F979B55}"/>
                </a:ext>
              </a:extLst>
            </p:cNvPr>
            <p:cNvSpPr/>
            <p:nvPr/>
          </p:nvSpPr>
          <p:spPr>
            <a:xfrm>
              <a:off x="3724460" y="3595694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05" y="40883"/>
                  </a:moveTo>
                  <a:lnTo>
                    <a:pt x="76350" y="40883"/>
                  </a:lnTo>
                  <a:lnTo>
                    <a:pt x="76350" y="49072"/>
                  </a:lnTo>
                  <a:lnTo>
                    <a:pt x="68138" y="49072"/>
                  </a:lnTo>
                  <a:lnTo>
                    <a:pt x="68138" y="54533"/>
                  </a:lnTo>
                  <a:lnTo>
                    <a:pt x="76350" y="54533"/>
                  </a:lnTo>
                  <a:lnTo>
                    <a:pt x="76350" y="62683"/>
                  </a:lnTo>
                  <a:lnTo>
                    <a:pt x="81805" y="62683"/>
                  </a:lnTo>
                  <a:lnTo>
                    <a:pt x="81805" y="54533"/>
                  </a:lnTo>
                  <a:lnTo>
                    <a:pt x="90027" y="54533"/>
                  </a:lnTo>
                  <a:lnTo>
                    <a:pt x="90027" y="49072"/>
                  </a:lnTo>
                  <a:lnTo>
                    <a:pt x="81805" y="49072"/>
                  </a:lnTo>
                  <a:cubicBezTo>
                    <a:pt x="81805" y="49072"/>
                    <a:pt x="81805" y="40883"/>
                    <a:pt x="81805" y="40883"/>
                  </a:cubicBezTo>
                  <a:close/>
                  <a:moveTo>
                    <a:pt x="51783" y="77477"/>
                  </a:moveTo>
                  <a:cubicBezTo>
                    <a:pt x="47888" y="77477"/>
                    <a:pt x="44838" y="74972"/>
                    <a:pt x="44838" y="71772"/>
                  </a:cubicBezTo>
                  <a:cubicBezTo>
                    <a:pt x="44838" y="68844"/>
                    <a:pt x="48405" y="66272"/>
                    <a:pt x="52477" y="66272"/>
                  </a:cubicBezTo>
                  <a:lnTo>
                    <a:pt x="52477" y="65127"/>
                  </a:lnTo>
                  <a:lnTo>
                    <a:pt x="52483" y="65127"/>
                  </a:lnTo>
                  <a:lnTo>
                    <a:pt x="52583" y="66272"/>
                  </a:lnTo>
                  <a:cubicBezTo>
                    <a:pt x="53466" y="66277"/>
                    <a:pt x="54316" y="66411"/>
                    <a:pt x="55122" y="66666"/>
                  </a:cubicBezTo>
                  <a:lnTo>
                    <a:pt x="55927" y="67244"/>
                  </a:lnTo>
                  <a:cubicBezTo>
                    <a:pt x="58000" y="68727"/>
                    <a:pt x="59094" y="69561"/>
                    <a:pt x="59416" y="70911"/>
                  </a:cubicBezTo>
                  <a:cubicBezTo>
                    <a:pt x="59500" y="71261"/>
                    <a:pt x="59538" y="71616"/>
                    <a:pt x="59538" y="71966"/>
                  </a:cubicBezTo>
                  <a:cubicBezTo>
                    <a:pt x="59538" y="75622"/>
                    <a:pt x="56927" y="77477"/>
                    <a:pt x="51783" y="77477"/>
                  </a:cubicBezTo>
                  <a:moveTo>
                    <a:pt x="47455" y="48550"/>
                  </a:moveTo>
                  <a:cubicBezTo>
                    <a:pt x="47194" y="46455"/>
                    <a:pt x="47633" y="44522"/>
                    <a:pt x="48633" y="43366"/>
                  </a:cubicBezTo>
                  <a:cubicBezTo>
                    <a:pt x="49244" y="42666"/>
                    <a:pt x="50033" y="42294"/>
                    <a:pt x="50911" y="42294"/>
                  </a:cubicBezTo>
                  <a:lnTo>
                    <a:pt x="50911" y="41161"/>
                  </a:lnTo>
                  <a:lnTo>
                    <a:pt x="51011" y="42294"/>
                  </a:lnTo>
                  <a:cubicBezTo>
                    <a:pt x="53627" y="42377"/>
                    <a:pt x="56138" y="45472"/>
                    <a:pt x="56605" y="49194"/>
                  </a:cubicBezTo>
                  <a:cubicBezTo>
                    <a:pt x="56872" y="51327"/>
                    <a:pt x="56416" y="53311"/>
                    <a:pt x="55388" y="54494"/>
                  </a:cubicBezTo>
                  <a:cubicBezTo>
                    <a:pt x="54777" y="55194"/>
                    <a:pt x="54011" y="55566"/>
                    <a:pt x="53055" y="55561"/>
                  </a:cubicBezTo>
                  <a:lnTo>
                    <a:pt x="53050" y="55561"/>
                  </a:lnTo>
                  <a:cubicBezTo>
                    <a:pt x="50483" y="55488"/>
                    <a:pt x="47922" y="52272"/>
                    <a:pt x="47455" y="48550"/>
                  </a:cubicBezTo>
                  <a:moveTo>
                    <a:pt x="60211" y="62200"/>
                  </a:moveTo>
                  <a:cubicBezTo>
                    <a:pt x="58811" y="61161"/>
                    <a:pt x="57505" y="59622"/>
                    <a:pt x="57455" y="59144"/>
                  </a:cubicBezTo>
                  <a:cubicBezTo>
                    <a:pt x="57455" y="58327"/>
                    <a:pt x="57455" y="57950"/>
                    <a:pt x="59383" y="56377"/>
                  </a:cubicBezTo>
                  <a:cubicBezTo>
                    <a:pt x="61877" y="54333"/>
                    <a:pt x="63255" y="51638"/>
                    <a:pt x="63255" y="48800"/>
                  </a:cubicBezTo>
                  <a:cubicBezTo>
                    <a:pt x="63255" y="46344"/>
                    <a:pt x="62566" y="44150"/>
                    <a:pt x="61388" y="42550"/>
                  </a:cubicBezTo>
                  <a:lnTo>
                    <a:pt x="62433" y="42550"/>
                  </a:lnTo>
                  <a:lnTo>
                    <a:pt x="68200" y="38183"/>
                  </a:lnTo>
                  <a:lnTo>
                    <a:pt x="52572" y="38183"/>
                  </a:lnTo>
                  <a:cubicBezTo>
                    <a:pt x="46305" y="38183"/>
                    <a:pt x="40805" y="43105"/>
                    <a:pt x="40805" y="48716"/>
                  </a:cubicBezTo>
                  <a:cubicBezTo>
                    <a:pt x="40805" y="54511"/>
                    <a:pt x="45050" y="58916"/>
                    <a:pt x="50761" y="59155"/>
                  </a:cubicBezTo>
                  <a:cubicBezTo>
                    <a:pt x="50672" y="59566"/>
                    <a:pt x="50627" y="59972"/>
                    <a:pt x="50627" y="60377"/>
                  </a:cubicBezTo>
                  <a:cubicBezTo>
                    <a:pt x="50627" y="61211"/>
                    <a:pt x="50816" y="62011"/>
                    <a:pt x="51200" y="62777"/>
                  </a:cubicBezTo>
                  <a:cubicBezTo>
                    <a:pt x="44127" y="62827"/>
                    <a:pt x="38166" y="67561"/>
                    <a:pt x="38166" y="73150"/>
                  </a:cubicBezTo>
                  <a:cubicBezTo>
                    <a:pt x="38166" y="78172"/>
                    <a:pt x="43905" y="81816"/>
                    <a:pt x="51805" y="81816"/>
                  </a:cubicBezTo>
                  <a:cubicBezTo>
                    <a:pt x="60338" y="81816"/>
                    <a:pt x="64944" y="76477"/>
                    <a:pt x="64944" y="71444"/>
                  </a:cubicBezTo>
                  <a:cubicBezTo>
                    <a:pt x="64944" y="67266"/>
                    <a:pt x="63661" y="64755"/>
                    <a:pt x="60211" y="62200"/>
                  </a:cubicBezTo>
                  <a:moveTo>
                    <a:pt x="60000" y="114544"/>
                  </a:moveTo>
                  <a:cubicBezTo>
                    <a:pt x="29877" y="114544"/>
                    <a:pt x="5455" y="90127"/>
                    <a:pt x="5455" y="60000"/>
                  </a:cubicBezTo>
                  <a:cubicBezTo>
                    <a:pt x="5455" y="29877"/>
                    <a:pt x="29877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6" y="0"/>
                    <a:pt x="0" y="26861"/>
                    <a:pt x="0" y="60000"/>
                  </a:cubicBezTo>
                  <a:cubicBezTo>
                    <a:pt x="0" y="93138"/>
                    <a:pt x="26866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 dirty="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8" name="Shape 4837">
              <a:extLst>
                <a:ext uri="{FF2B5EF4-FFF2-40B4-BE49-F238E27FC236}">
                  <a16:creationId xmlns:a16="http://schemas.microsoft.com/office/drawing/2014/main" id="{B7213D00-11B7-724C-8FD0-7190055905F3}"/>
                </a:ext>
              </a:extLst>
            </p:cNvPr>
            <p:cNvSpPr/>
            <p:nvPr/>
          </p:nvSpPr>
          <p:spPr>
            <a:xfrm>
              <a:off x="3724460" y="4230677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16" y="76361"/>
                  </a:moveTo>
                  <a:cubicBezTo>
                    <a:pt x="81816" y="79372"/>
                    <a:pt x="79372" y="81816"/>
                    <a:pt x="76361" y="81816"/>
                  </a:cubicBezTo>
                  <a:lnTo>
                    <a:pt x="43638" y="81816"/>
                  </a:lnTo>
                  <a:cubicBezTo>
                    <a:pt x="40627" y="81816"/>
                    <a:pt x="38183" y="79372"/>
                    <a:pt x="38183" y="76361"/>
                  </a:cubicBezTo>
                  <a:lnTo>
                    <a:pt x="38183" y="57272"/>
                  </a:lnTo>
                  <a:lnTo>
                    <a:pt x="43911" y="57272"/>
                  </a:lnTo>
                  <a:cubicBezTo>
                    <a:pt x="43761" y="58166"/>
                    <a:pt x="43638" y="59066"/>
                    <a:pt x="43638" y="60000"/>
                  </a:cubicBezTo>
                  <a:cubicBezTo>
                    <a:pt x="43638" y="69038"/>
                    <a:pt x="50961" y="76361"/>
                    <a:pt x="60000" y="76361"/>
                  </a:cubicBezTo>
                  <a:cubicBezTo>
                    <a:pt x="69033" y="76361"/>
                    <a:pt x="76361" y="69038"/>
                    <a:pt x="76361" y="60000"/>
                  </a:cubicBezTo>
                  <a:cubicBezTo>
                    <a:pt x="76361" y="59066"/>
                    <a:pt x="76238" y="58166"/>
                    <a:pt x="76088" y="57272"/>
                  </a:cubicBezTo>
                  <a:lnTo>
                    <a:pt x="81816" y="57272"/>
                  </a:lnTo>
                  <a:cubicBezTo>
                    <a:pt x="81816" y="57272"/>
                    <a:pt x="81816" y="76361"/>
                    <a:pt x="81816" y="76361"/>
                  </a:cubicBezTo>
                  <a:close/>
                  <a:moveTo>
                    <a:pt x="60000" y="49088"/>
                  </a:moveTo>
                  <a:cubicBezTo>
                    <a:pt x="66022" y="49088"/>
                    <a:pt x="70911" y="53977"/>
                    <a:pt x="70911" y="60000"/>
                  </a:cubicBezTo>
                  <a:cubicBezTo>
                    <a:pt x="70911" y="66022"/>
                    <a:pt x="66022" y="70911"/>
                    <a:pt x="60000" y="70911"/>
                  </a:cubicBezTo>
                  <a:cubicBezTo>
                    <a:pt x="53977" y="70911"/>
                    <a:pt x="49088" y="66022"/>
                    <a:pt x="49088" y="60000"/>
                  </a:cubicBezTo>
                  <a:cubicBezTo>
                    <a:pt x="49088" y="53977"/>
                    <a:pt x="53977" y="49088"/>
                    <a:pt x="60000" y="49088"/>
                  </a:cubicBezTo>
                  <a:moveTo>
                    <a:pt x="70911" y="40911"/>
                  </a:moveTo>
                  <a:lnTo>
                    <a:pt x="79088" y="40911"/>
                  </a:lnTo>
                  <a:lnTo>
                    <a:pt x="79088" y="49088"/>
                  </a:lnTo>
                  <a:lnTo>
                    <a:pt x="70911" y="49088"/>
                  </a:lnTo>
                  <a:cubicBezTo>
                    <a:pt x="70911" y="49088"/>
                    <a:pt x="70911" y="40911"/>
                    <a:pt x="70911" y="40911"/>
                  </a:cubicBezTo>
                  <a:close/>
                  <a:moveTo>
                    <a:pt x="76361" y="32727"/>
                  </a:moveTo>
                  <a:lnTo>
                    <a:pt x="43638" y="32727"/>
                  </a:lnTo>
                  <a:cubicBezTo>
                    <a:pt x="37611" y="32727"/>
                    <a:pt x="32727" y="37611"/>
                    <a:pt x="32727" y="43638"/>
                  </a:cubicBezTo>
                  <a:lnTo>
                    <a:pt x="32727" y="76361"/>
                  </a:lnTo>
                  <a:cubicBezTo>
                    <a:pt x="32727" y="82388"/>
                    <a:pt x="37611" y="87272"/>
                    <a:pt x="43638" y="87272"/>
                  </a:cubicBezTo>
                  <a:lnTo>
                    <a:pt x="76361" y="87272"/>
                  </a:lnTo>
                  <a:cubicBezTo>
                    <a:pt x="82388" y="87272"/>
                    <a:pt x="87272" y="82388"/>
                    <a:pt x="87272" y="76361"/>
                  </a:cubicBezTo>
                  <a:lnTo>
                    <a:pt x="87272" y="43638"/>
                  </a:lnTo>
                  <a:cubicBezTo>
                    <a:pt x="87272" y="37611"/>
                    <a:pt x="82388" y="32727"/>
                    <a:pt x="76361" y="32727"/>
                  </a:cubicBezTo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</p:grpSp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DDBB7758-658E-D94A-BBA0-C899657AC12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14859" r="1485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9452955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FA4CF80-442D-2E46-B9D6-6492F945E2B2}"/>
              </a:ext>
            </a:extLst>
          </p:cNvPr>
          <p:cNvSpPr/>
          <p:nvPr/>
        </p:nvSpPr>
        <p:spPr>
          <a:xfrm>
            <a:off x="16459200" y="0"/>
            <a:ext cx="7923213" cy="1371600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F3FE87-C4F6-F347-A543-E599A486BE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1" b="10616"/>
          <a:stretch/>
        </p:blipFill>
        <p:spPr>
          <a:xfrm>
            <a:off x="10195260" y="1250687"/>
            <a:ext cx="13106270" cy="112146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E6D220-FC67-E54F-A389-A153BBDF91AF}"/>
              </a:ext>
            </a:extLst>
          </p:cNvPr>
          <p:cNvSpPr txBox="1"/>
          <p:nvPr/>
        </p:nvSpPr>
        <p:spPr>
          <a:xfrm>
            <a:off x="1472979" y="2586091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BETS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1334BC-54DC-304C-B02F-257D6AFEF4D8}"/>
              </a:ext>
            </a:extLst>
          </p:cNvPr>
          <p:cNvSpPr txBox="1"/>
          <p:nvPr/>
        </p:nvSpPr>
        <p:spPr>
          <a:xfrm>
            <a:off x="1472979" y="3846249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MOCKUP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09E52E-9CCB-5147-BD6D-152BF9693289}"/>
              </a:ext>
            </a:extLst>
          </p:cNvPr>
          <p:cNvSpPr txBox="1"/>
          <p:nvPr/>
        </p:nvSpPr>
        <p:spPr>
          <a:xfrm>
            <a:off x="1472979" y="5897965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6C2D7F-027B-104D-8EFF-AA0310FC5716}"/>
              </a:ext>
            </a:extLst>
          </p:cNvPr>
          <p:cNvSpPr txBox="1"/>
          <p:nvPr/>
        </p:nvSpPr>
        <p:spPr>
          <a:xfrm>
            <a:off x="1472980" y="6359630"/>
            <a:ext cx="7453304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D1337D21-A87E-1244-A026-88683E9E55A0}"/>
              </a:ext>
            </a:extLst>
          </p:cNvPr>
          <p:cNvSpPr txBox="1">
            <a:spLocks/>
          </p:cNvSpPr>
          <p:nvPr/>
        </p:nvSpPr>
        <p:spPr>
          <a:xfrm>
            <a:off x="1603609" y="1639407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/>
              <a:t>28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325713A7-5D60-2246-8CA6-6C619148E4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9965496"/>
              </p:ext>
            </p:extLst>
          </p:nvPr>
        </p:nvGraphicFramePr>
        <p:xfrm>
          <a:off x="1472979" y="8862797"/>
          <a:ext cx="8722281" cy="32137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1" name="Group 10">
            <a:extLst>
              <a:ext uri="{FF2B5EF4-FFF2-40B4-BE49-F238E27FC236}">
                <a16:creationId xmlns:a16="http://schemas.microsoft.com/office/drawing/2014/main" id="{C9589BD9-31A4-F144-871B-C71802016B70}"/>
              </a:ext>
            </a:extLst>
          </p:cNvPr>
          <p:cNvGrpSpPr/>
          <p:nvPr/>
        </p:nvGrpSpPr>
        <p:grpSpPr>
          <a:xfrm>
            <a:off x="22478195" y="4755880"/>
            <a:ext cx="689888" cy="4042736"/>
            <a:chOff x="3724460" y="2388968"/>
            <a:chExt cx="378143" cy="2215913"/>
          </a:xfrm>
          <a:solidFill>
            <a:schemeClr val="bg1"/>
          </a:solidFill>
        </p:grpSpPr>
        <p:sp>
          <p:nvSpPr>
            <p:cNvPr id="12" name="Shape 4827">
              <a:extLst>
                <a:ext uri="{FF2B5EF4-FFF2-40B4-BE49-F238E27FC236}">
                  <a16:creationId xmlns:a16="http://schemas.microsoft.com/office/drawing/2014/main" id="{2A46FA23-9C67-3644-9E7A-85E9854641D4}"/>
                </a:ext>
              </a:extLst>
            </p:cNvPr>
            <p:cNvSpPr/>
            <p:nvPr/>
          </p:nvSpPr>
          <p:spPr>
            <a:xfrm>
              <a:off x="3724460" y="2388968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  <a:moveTo>
                    <a:pt x="88494" y="38988"/>
                  </a:moveTo>
                  <a:cubicBezTo>
                    <a:pt x="86327" y="40255"/>
                    <a:pt x="83933" y="41172"/>
                    <a:pt x="81388" y="41666"/>
                  </a:cubicBezTo>
                  <a:cubicBezTo>
                    <a:pt x="79344" y="39522"/>
                    <a:pt x="76438" y="38188"/>
                    <a:pt x="73216" y="38188"/>
                  </a:cubicBezTo>
                  <a:cubicBezTo>
                    <a:pt x="67038" y="38188"/>
                    <a:pt x="62027" y="43122"/>
                    <a:pt x="62027" y="49200"/>
                  </a:cubicBezTo>
                  <a:cubicBezTo>
                    <a:pt x="62027" y="50061"/>
                    <a:pt x="62127" y="50900"/>
                    <a:pt x="62316" y="51711"/>
                  </a:cubicBezTo>
                  <a:cubicBezTo>
                    <a:pt x="53016" y="51250"/>
                    <a:pt x="44772" y="46866"/>
                    <a:pt x="39250" y="40200"/>
                  </a:cubicBezTo>
                  <a:cubicBezTo>
                    <a:pt x="38288" y="41833"/>
                    <a:pt x="37738" y="43716"/>
                    <a:pt x="37738" y="45738"/>
                  </a:cubicBezTo>
                  <a:cubicBezTo>
                    <a:pt x="37738" y="49561"/>
                    <a:pt x="39711" y="52933"/>
                    <a:pt x="42716" y="54905"/>
                  </a:cubicBezTo>
                  <a:cubicBezTo>
                    <a:pt x="40883" y="54850"/>
                    <a:pt x="39155" y="54355"/>
                    <a:pt x="37644" y="53527"/>
                  </a:cubicBezTo>
                  <a:cubicBezTo>
                    <a:pt x="37644" y="53577"/>
                    <a:pt x="37644" y="53616"/>
                    <a:pt x="37644" y="53666"/>
                  </a:cubicBezTo>
                  <a:cubicBezTo>
                    <a:pt x="37644" y="59005"/>
                    <a:pt x="41505" y="63455"/>
                    <a:pt x="46622" y="64466"/>
                  </a:cubicBezTo>
                  <a:cubicBezTo>
                    <a:pt x="45683" y="64722"/>
                    <a:pt x="44694" y="64850"/>
                    <a:pt x="43672" y="64850"/>
                  </a:cubicBezTo>
                  <a:cubicBezTo>
                    <a:pt x="42955" y="64850"/>
                    <a:pt x="42250" y="64783"/>
                    <a:pt x="41572" y="64655"/>
                  </a:cubicBezTo>
                  <a:cubicBezTo>
                    <a:pt x="42994" y="69033"/>
                    <a:pt x="47127" y="72216"/>
                    <a:pt x="52022" y="72305"/>
                  </a:cubicBezTo>
                  <a:cubicBezTo>
                    <a:pt x="48188" y="75261"/>
                    <a:pt x="43366" y="77016"/>
                    <a:pt x="38122" y="77016"/>
                  </a:cubicBezTo>
                  <a:cubicBezTo>
                    <a:pt x="37216" y="77016"/>
                    <a:pt x="36333" y="76972"/>
                    <a:pt x="35455" y="76872"/>
                  </a:cubicBezTo>
                  <a:cubicBezTo>
                    <a:pt x="40411" y="79988"/>
                    <a:pt x="46288" y="81816"/>
                    <a:pt x="52611" y="81816"/>
                  </a:cubicBezTo>
                  <a:cubicBezTo>
                    <a:pt x="73194" y="81816"/>
                    <a:pt x="84450" y="65033"/>
                    <a:pt x="84450" y="50477"/>
                  </a:cubicBezTo>
                  <a:cubicBezTo>
                    <a:pt x="84450" y="50000"/>
                    <a:pt x="84438" y="49527"/>
                    <a:pt x="84416" y="49055"/>
                  </a:cubicBezTo>
                  <a:cubicBezTo>
                    <a:pt x="86600" y="47500"/>
                    <a:pt x="88500" y="45561"/>
                    <a:pt x="90000" y="43355"/>
                  </a:cubicBezTo>
                  <a:cubicBezTo>
                    <a:pt x="87994" y="44227"/>
                    <a:pt x="85838" y="44816"/>
                    <a:pt x="83572" y="45083"/>
                  </a:cubicBezTo>
                  <a:cubicBezTo>
                    <a:pt x="85883" y="43722"/>
                    <a:pt x="87655" y="41566"/>
                    <a:pt x="88494" y="38988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3" name="Shape 4828">
              <a:extLst>
                <a:ext uri="{FF2B5EF4-FFF2-40B4-BE49-F238E27FC236}">
                  <a16:creationId xmlns:a16="http://schemas.microsoft.com/office/drawing/2014/main" id="{948A59CD-FC54-B946-8CE9-F4DCEF6EA92B}"/>
                </a:ext>
              </a:extLst>
            </p:cNvPr>
            <p:cNvSpPr/>
            <p:nvPr/>
          </p:nvSpPr>
          <p:spPr>
            <a:xfrm>
              <a:off x="372839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422" y="47044"/>
                  </a:moveTo>
                  <a:cubicBezTo>
                    <a:pt x="65422" y="44838"/>
                    <a:pt x="65650" y="43655"/>
                    <a:pt x="69044" y="43655"/>
                  </a:cubicBezTo>
                  <a:lnTo>
                    <a:pt x="73577" y="43655"/>
                  </a:lnTo>
                  <a:lnTo>
                    <a:pt x="73577" y="35450"/>
                  </a:lnTo>
                  <a:lnTo>
                    <a:pt x="66322" y="35450"/>
                  </a:lnTo>
                  <a:cubicBezTo>
                    <a:pt x="57605" y="35450"/>
                    <a:pt x="54533" y="39555"/>
                    <a:pt x="54533" y="46461"/>
                  </a:cubicBezTo>
                  <a:lnTo>
                    <a:pt x="54533" y="51788"/>
                  </a:lnTo>
                  <a:lnTo>
                    <a:pt x="49094" y="51788"/>
                  </a:lnTo>
                  <a:lnTo>
                    <a:pt x="49094" y="60000"/>
                  </a:lnTo>
                  <a:lnTo>
                    <a:pt x="54533" y="60000"/>
                  </a:lnTo>
                  <a:lnTo>
                    <a:pt x="54533" y="84550"/>
                  </a:lnTo>
                  <a:lnTo>
                    <a:pt x="65411" y="84550"/>
                  </a:lnTo>
                  <a:lnTo>
                    <a:pt x="65411" y="60000"/>
                  </a:lnTo>
                  <a:lnTo>
                    <a:pt x="72672" y="60000"/>
                  </a:lnTo>
                  <a:lnTo>
                    <a:pt x="73633" y="51788"/>
                  </a:lnTo>
                  <a:lnTo>
                    <a:pt x="65411" y="51788"/>
                  </a:lnTo>
                  <a:cubicBezTo>
                    <a:pt x="65411" y="51788"/>
                    <a:pt x="65422" y="47044"/>
                    <a:pt x="65422" y="47044"/>
                  </a:cubicBezTo>
                  <a:close/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4" name="Shape 4832">
              <a:extLst>
                <a:ext uri="{FF2B5EF4-FFF2-40B4-BE49-F238E27FC236}">
                  <a16:creationId xmlns:a16="http://schemas.microsoft.com/office/drawing/2014/main" id="{153DBFAB-1B58-A441-A207-012376BCEECD}"/>
                </a:ext>
              </a:extLst>
            </p:cNvPr>
            <p:cNvSpPr/>
            <p:nvPr/>
          </p:nvSpPr>
          <p:spPr>
            <a:xfrm>
              <a:off x="3724460" y="3595694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05" y="40883"/>
                  </a:moveTo>
                  <a:lnTo>
                    <a:pt x="76350" y="40883"/>
                  </a:lnTo>
                  <a:lnTo>
                    <a:pt x="76350" y="49072"/>
                  </a:lnTo>
                  <a:lnTo>
                    <a:pt x="68138" y="49072"/>
                  </a:lnTo>
                  <a:lnTo>
                    <a:pt x="68138" y="54533"/>
                  </a:lnTo>
                  <a:lnTo>
                    <a:pt x="76350" y="54533"/>
                  </a:lnTo>
                  <a:lnTo>
                    <a:pt x="76350" y="62683"/>
                  </a:lnTo>
                  <a:lnTo>
                    <a:pt x="81805" y="62683"/>
                  </a:lnTo>
                  <a:lnTo>
                    <a:pt x="81805" y="54533"/>
                  </a:lnTo>
                  <a:lnTo>
                    <a:pt x="90027" y="54533"/>
                  </a:lnTo>
                  <a:lnTo>
                    <a:pt x="90027" y="49072"/>
                  </a:lnTo>
                  <a:lnTo>
                    <a:pt x="81805" y="49072"/>
                  </a:lnTo>
                  <a:cubicBezTo>
                    <a:pt x="81805" y="49072"/>
                    <a:pt x="81805" y="40883"/>
                    <a:pt x="81805" y="40883"/>
                  </a:cubicBezTo>
                  <a:close/>
                  <a:moveTo>
                    <a:pt x="51783" y="77477"/>
                  </a:moveTo>
                  <a:cubicBezTo>
                    <a:pt x="47888" y="77477"/>
                    <a:pt x="44838" y="74972"/>
                    <a:pt x="44838" y="71772"/>
                  </a:cubicBezTo>
                  <a:cubicBezTo>
                    <a:pt x="44838" y="68844"/>
                    <a:pt x="48405" y="66272"/>
                    <a:pt x="52477" y="66272"/>
                  </a:cubicBezTo>
                  <a:lnTo>
                    <a:pt x="52477" y="65127"/>
                  </a:lnTo>
                  <a:lnTo>
                    <a:pt x="52483" y="65127"/>
                  </a:lnTo>
                  <a:lnTo>
                    <a:pt x="52583" y="66272"/>
                  </a:lnTo>
                  <a:cubicBezTo>
                    <a:pt x="53466" y="66277"/>
                    <a:pt x="54316" y="66411"/>
                    <a:pt x="55122" y="66666"/>
                  </a:cubicBezTo>
                  <a:lnTo>
                    <a:pt x="55927" y="67244"/>
                  </a:lnTo>
                  <a:cubicBezTo>
                    <a:pt x="58000" y="68727"/>
                    <a:pt x="59094" y="69561"/>
                    <a:pt x="59416" y="70911"/>
                  </a:cubicBezTo>
                  <a:cubicBezTo>
                    <a:pt x="59500" y="71261"/>
                    <a:pt x="59538" y="71616"/>
                    <a:pt x="59538" y="71966"/>
                  </a:cubicBezTo>
                  <a:cubicBezTo>
                    <a:pt x="59538" y="75622"/>
                    <a:pt x="56927" y="77477"/>
                    <a:pt x="51783" y="77477"/>
                  </a:cubicBezTo>
                  <a:moveTo>
                    <a:pt x="47455" y="48550"/>
                  </a:moveTo>
                  <a:cubicBezTo>
                    <a:pt x="47194" y="46455"/>
                    <a:pt x="47633" y="44522"/>
                    <a:pt x="48633" y="43366"/>
                  </a:cubicBezTo>
                  <a:cubicBezTo>
                    <a:pt x="49244" y="42666"/>
                    <a:pt x="50033" y="42294"/>
                    <a:pt x="50911" y="42294"/>
                  </a:cubicBezTo>
                  <a:lnTo>
                    <a:pt x="50911" y="41161"/>
                  </a:lnTo>
                  <a:lnTo>
                    <a:pt x="51011" y="42294"/>
                  </a:lnTo>
                  <a:cubicBezTo>
                    <a:pt x="53627" y="42377"/>
                    <a:pt x="56138" y="45472"/>
                    <a:pt x="56605" y="49194"/>
                  </a:cubicBezTo>
                  <a:cubicBezTo>
                    <a:pt x="56872" y="51327"/>
                    <a:pt x="56416" y="53311"/>
                    <a:pt x="55388" y="54494"/>
                  </a:cubicBezTo>
                  <a:cubicBezTo>
                    <a:pt x="54777" y="55194"/>
                    <a:pt x="54011" y="55566"/>
                    <a:pt x="53055" y="55561"/>
                  </a:cubicBezTo>
                  <a:lnTo>
                    <a:pt x="53050" y="55561"/>
                  </a:lnTo>
                  <a:cubicBezTo>
                    <a:pt x="50483" y="55488"/>
                    <a:pt x="47922" y="52272"/>
                    <a:pt x="47455" y="48550"/>
                  </a:cubicBezTo>
                  <a:moveTo>
                    <a:pt x="60211" y="62200"/>
                  </a:moveTo>
                  <a:cubicBezTo>
                    <a:pt x="58811" y="61161"/>
                    <a:pt x="57505" y="59622"/>
                    <a:pt x="57455" y="59144"/>
                  </a:cubicBezTo>
                  <a:cubicBezTo>
                    <a:pt x="57455" y="58327"/>
                    <a:pt x="57455" y="57950"/>
                    <a:pt x="59383" y="56377"/>
                  </a:cubicBezTo>
                  <a:cubicBezTo>
                    <a:pt x="61877" y="54333"/>
                    <a:pt x="63255" y="51638"/>
                    <a:pt x="63255" y="48800"/>
                  </a:cubicBezTo>
                  <a:cubicBezTo>
                    <a:pt x="63255" y="46344"/>
                    <a:pt x="62566" y="44150"/>
                    <a:pt x="61388" y="42550"/>
                  </a:cubicBezTo>
                  <a:lnTo>
                    <a:pt x="62433" y="42550"/>
                  </a:lnTo>
                  <a:lnTo>
                    <a:pt x="68200" y="38183"/>
                  </a:lnTo>
                  <a:lnTo>
                    <a:pt x="52572" y="38183"/>
                  </a:lnTo>
                  <a:cubicBezTo>
                    <a:pt x="46305" y="38183"/>
                    <a:pt x="40805" y="43105"/>
                    <a:pt x="40805" y="48716"/>
                  </a:cubicBezTo>
                  <a:cubicBezTo>
                    <a:pt x="40805" y="54511"/>
                    <a:pt x="45050" y="58916"/>
                    <a:pt x="50761" y="59155"/>
                  </a:cubicBezTo>
                  <a:cubicBezTo>
                    <a:pt x="50672" y="59566"/>
                    <a:pt x="50627" y="59972"/>
                    <a:pt x="50627" y="60377"/>
                  </a:cubicBezTo>
                  <a:cubicBezTo>
                    <a:pt x="50627" y="61211"/>
                    <a:pt x="50816" y="62011"/>
                    <a:pt x="51200" y="62777"/>
                  </a:cubicBezTo>
                  <a:cubicBezTo>
                    <a:pt x="44127" y="62827"/>
                    <a:pt x="38166" y="67561"/>
                    <a:pt x="38166" y="73150"/>
                  </a:cubicBezTo>
                  <a:cubicBezTo>
                    <a:pt x="38166" y="78172"/>
                    <a:pt x="43905" y="81816"/>
                    <a:pt x="51805" y="81816"/>
                  </a:cubicBezTo>
                  <a:cubicBezTo>
                    <a:pt x="60338" y="81816"/>
                    <a:pt x="64944" y="76477"/>
                    <a:pt x="64944" y="71444"/>
                  </a:cubicBezTo>
                  <a:cubicBezTo>
                    <a:pt x="64944" y="67266"/>
                    <a:pt x="63661" y="64755"/>
                    <a:pt x="60211" y="62200"/>
                  </a:cubicBezTo>
                  <a:moveTo>
                    <a:pt x="60000" y="114544"/>
                  </a:moveTo>
                  <a:cubicBezTo>
                    <a:pt x="29877" y="114544"/>
                    <a:pt x="5455" y="90127"/>
                    <a:pt x="5455" y="60000"/>
                  </a:cubicBezTo>
                  <a:cubicBezTo>
                    <a:pt x="5455" y="29877"/>
                    <a:pt x="29877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6" y="0"/>
                    <a:pt x="0" y="26861"/>
                    <a:pt x="0" y="60000"/>
                  </a:cubicBezTo>
                  <a:cubicBezTo>
                    <a:pt x="0" y="93138"/>
                    <a:pt x="26866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 dirty="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5" name="Shape 4837">
              <a:extLst>
                <a:ext uri="{FF2B5EF4-FFF2-40B4-BE49-F238E27FC236}">
                  <a16:creationId xmlns:a16="http://schemas.microsoft.com/office/drawing/2014/main" id="{A1DCB1A0-4E88-DF4F-B828-0943B52EFD4B}"/>
                </a:ext>
              </a:extLst>
            </p:cNvPr>
            <p:cNvSpPr/>
            <p:nvPr/>
          </p:nvSpPr>
          <p:spPr>
            <a:xfrm>
              <a:off x="3724460" y="4230677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16" y="76361"/>
                  </a:moveTo>
                  <a:cubicBezTo>
                    <a:pt x="81816" y="79372"/>
                    <a:pt x="79372" y="81816"/>
                    <a:pt x="76361" y="81816"/>
                  </a:cubicBezTo>
                  <a:lnTo>
                    <a:pt x="43638" y="81816"/>
                  </a:lnTo>
                  <a:cubicBezTo>
                    <a:pt x="40627" y="81816"/>
                    <a:pt x="38183" y="79372"/>
                    <a:pt x="38183" y="76361"/>
                  </a:cubicBezTo>
                  <a:lnTo>
                    <a:pt x="38183" y="57272"/>
                  </a:lnTo>
                  <a:lnTo>
                    <a:pt x="43911" y="57272"/>
                  </a:lnTo>
                  <a:cubicBezTo>
                    <a:pt x="43761" y="58166"/>
                    <a:pt x="43638" y="59066"/>
                    <a:pt x="43638" y="60000"/>
                  </a:cubicBezTo>
                  <a:cubicBezTo>
                    <a:pt x="43638" y="69038"/>
                    <a:pt x="50961" y="76361"/>
                    <a:pt x="60000" y="76361"/>
                  </a:cubicBezTo>
                  <a:cubicBezTo>
                    <a:pt x="69033" y="76361"/>
                    <a:pt x="76361" y="69038"/>
                    <a:pt x="76361" y="60000"/>
                  </a:cubicBezTo>
                  <a:cubicBezTo>
                    <a:pt x="76361" y="59066"/>
                    <a:pt x="76238" y="58166"/>
                    <a:pt x="76088" y="57272"/>
                  </a:cubicBezTo>
                  <a:lnTo>
                    <a:pt x="81816" y="57272"/>
                  </a:lnTo>
                  <a:cubicBezTo>
                    <a:pt x="81816" y="57272"/>
                    <a:pt x="81816" y="76361"/>
                    <a:pt x="81816" y="76361"/>
                  </a:cubicBezTo>
                  <a:close/>
                  <a:moveTo>
                    <a:pt x="60000" y="49088"/>
                  </a:moveTo>
                  <a:cubicBezTo>
                    <a:pt x="66022" y="49088"/>
                    <a:pt x="70911" y="53977"/>
                    <a:pt x="70911" y="60000"/>
                  </a:cubicBezTo>
                  <a:cubicBezTo>
                    <a:pt x="70911" y="66022"/>
                    <a:pt x="66022" y="70911"/>
                    <a:pt x="60000" y="70911"/>
                  </a:cubicBezTo>
                  <a:cubicBezTo>
                    <a:pt x="53977" y="70911"/>
                    <a:pt x="49088" y="66022"/>
                    <a:pt x="49088" y="60000"/>
                  </a:cubicBezTo>
                  <a:cubicBezTo>
                    <a:pt x="49088" y="53977"/>
                    <a:pt x="53977" y="49088"/>
                    <a:pt x="60000" y="49088"/>
                  </a:cubicBezTo>
                  <a:moveTo>
                    <a:pt x="70911" y="40911"/>
                  </a:moveTo>
                  <a:lnTo>
                    <a:pt x="79088" y="40911"/>
                  </a:lnTo>
                  <a:lnTo>
                    <a:pt x="79088" y="49088"/>
                  </a:lnTo>
                  <a:lnTo>
                    <a:pt x="70911" y="49088"/>
                  </a:lnTo>
                  <a:cubicBezTo>
                    <a:pt x="70911" y="49088"/>
                    <a:pt x="70911" y="40911"/>
                    <a:pt x="70911" y="40911"/>
                  </a:cubicBezTo>
                  <a:close/>
                  <a:moveTo>
                    <a:pt x="76361" y="32727"/>
                  </a:moveTo>
                  <a:lnTo>
                    <a:pt x="43638" y="32727"/>
                  </a:lnTo>
                  <a:cubicBezTo>
                    <a:pt x="37611" y="32727"/>
                    <a:pt x="32727" y="37611"/>
                    <a:pt x="32727" y="43638"/>
                  </a:cubicBezTo>
                  <a:lnTo>
                    <a:pt x="32727" y="76361"/>
                  </a:lnTo>
                  <a:cubicBezTo>
                    <a:pt x="32727" y="82388"/>
                    <a:pt x="37611" y="87272"/>
                    <a:pt x="43638" y="87272"/>
                  </a:cubicBezTo>
                  <a:lnTo>
                    <a:pt x="76361" y="87272"/>
                  </a:lnTo>
                  <a:cubicBezTo>
                    <a:pt x="82388" y="87272"/>
                    <a:pt x="87272" y="82388"/>
                    <a:pt x="87272" y="76361"/>
                  </a:cubicBezTo>
                  <a:lnTo>
                    <a:pt x="87272" y="43638"/>
                  </a:lnTo>
                  <a:cubicBezTo>
                    <a:pt x="87272" y="37611"/>
                    <a:pt x="82388" y="32727"/>
                    <a:pt x="76361" y="32727"/>
                  </a:cubicBezTo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</p:grpSp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681B54F3-960B-A840-9498-E914A049E36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4"/>
          <a:srcRect l="14263" r="1426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822454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2081128-1B3F-AB4F-B9C5-D156B820E2ED}"/>
              </a:ext>
            </a:extLst>
          </p:cNvPr>
          <p:cNvSpPr/>
          <p:nvPr/>
        </p:nvSpPr>
        <p:spPr>
          <a:xfrm>
            <a:off x="12890090" y="0"/>
            <a:ext cx="11492324" cy="12366169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A0CA858-B721-3E45-8FA1-C94D6C9F7AE8}"/>
              </a:ext>
            </a:extLst>
          </p:cNvPr>
          <p:cNvGrpSpPr/>
          <p:nvPr/>
        </p:nvGrpSpPr>
        <p:grpSpPr>
          <a:xfrm>
            <a:off x="14327970" y="5662781"/>
            <a:ext cx="9425626" cy="5068627"/>
            <a:chOff x="2512062" y="5418945"/>
            <a:chExt cx="9425626" cy="506862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8121CD2-FB12-AF43-A1BC-B66A4F33E01C}"/>
                </a:ext>
              </a:extLst>
            </p:cNvPr>
            <p:cNvSpPr txBox="1"/>
            <p:nvPr/>
          </p:nvSpPr>
          <p:spPr>
            <a:xfrm>
              <a:off x="3478698" y="5424012"/>
              <a:ext cx="59307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600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ADRESS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225571A-76D2-114F-B749-1F1BEFE7CE78}"/>
                </a:ext>
              </a:extLst>
            </p:cNvPr>
            <p:cNvSpPr txBox="1"/>
            <p:nvPr/>
          </p:nvSpPr>
          <p:spPr>
            <a:xfrm>
              <a:off x="3478698" y="7535839"/>
              <a:ext cx="59307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600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E-MAIL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5C81930-85FC-2042-BA9D-5B1446B3FC13}"/>
                </a:ext>
              </a:extLst>
            </p:cNvPr>
            <p:cNvSpPr txBox="1"/>
            <p:nvPr/>
          </p:nvSpPr>
          <p:spPr>
            <a:xfrm>
              <a:off x="3478698" y="9409357"/>
              <a:ext cx="59307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600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THELEPHONE</a:t>
              </a:r>
            </a:p>
          </p:txBody>
        </p:sp>
        <p:sp>
          <p:nvSpPr>
            <p:cNvPr id="13" name="Shape 2525">
              <a:extLst>
                <a:ext uri="{FF2B5EF4-FFF2-40B4-BE49-F238E27FC236}">
                  <a16:creationId xmlns:a16="http://schemas.microsoft.com/office/drawing/2014/main" id="{8A720AB9-B298-6846-8734-79EF84C88E33}"/>
                </a:ext>
              </a:extLst>
            </p:cNvPr>
            <p:cNvSpPr/>
            <p:nvPr/>
          </p:nvSpPr>
          <p:spPr>
            <a:xfrm>
              <a:off x="2512062" y="5418945"/>
              <a:ext cx="705041" cy="705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562" y="17673"/>
                    <a:pt x="11782" y="17453"/>
                    <a:pt x="11782" y="17182"/>
                  </a:cubicBezTo>
                  <a:cubicBezTo>
                    <a:pt x="11782" y="16911"/>
                    <a:pt x="11562" y="16691"/>
                    <a:pt x="11291" y="16691"/>
                  </a:cubicBezTo>
                  <a:cubicBezTo>
                    <a:pt x="11020" y="16691"/>
                    <a:pt x="10800" y="16911"/>
                    <a:pt x="10800" y="17182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17673" y="18655"/>
                  </a:moveTo>
                  <a:lnTo>
                    <a:pt x="13745" y="18655"/>
                  </a:lnTo>
                  <a:lnTo>
                    <a:pt x="13745" y="12273"/>
                  </a:lnTo>
                  <a:cubicBezTo>
                    <a:pt x="13745" y="12002"/>
                    <a:pt x="13525" y="11782"/>
                    <a:pt x="13255" y="11782"/>
                  </a:cubicBezTo>
                  <a:lnTo>
                    <a:pt x="8345" y="11782"/>
                  </a:lnTo>
                  <a:cubicBezTo>
                    <a:pt x="8075" y="11782"/>
                    <a:pt x="7855" y="12002"/>
                    <a:pt x="7855" y="12273"/>
                  </a:cubicBezTo>
                  <a:lnTo>
                    <a:pt x="7855" y="18655"/>
                  </a:lnTo>
                  <a:lnTo>
                    <a:pt x="3927" y="18655"/>
                  </a:lnTo>
                  <a:lnTo>
                    <a:pt x="3927" y="8058"/>
                  </a:lnTo>
                  <a:lnTo>
                    <a:pt x="10800" y="1185"/>
                  </a:lnTo>
                  <a:lnTo>
                    <a:pt x="17673" y="8058"/>
                  </a:lnTo>
                  <a:cubicBezTo>
                    <a:pt x="17673" y="8058"/>
                    <a:pt x="17673" y="18655"/>
                    <a:pt x="17673" y="18655"/>
                  </a:cubicBezTo>
                  <a:close/>
                  <a:moveTo>
                    <a:pt x="17673" y="20618"/>
                  </a:moveTo>
                  <a:lnTo>
                    <a:pt x="13745" y="20618"/>
                  </a:lnTo>
                  <a:lnTo>
                    <a:pt x="13745" y="19636"/>
                  </a:lnTo>
                  <a:lnTo>
                    <a:pt x="17673" y="19636"/>
                  </a:lnTo>
                  <a:cubicBezTo>
                    <a:pt x="17673" y="19636"/>
                    <a:pt x="17673" y="20618"/>
                    <a:pt x="17673" y="20618"/>
                  </a:cubicBezTo>
                  <a:close/>
                  <a:moveTo>
                    <a:pt x="12764" y="20618"/>
                  </a:moveTo>
                  <a:lnTo>
                    <a:pt x="8836" y="20618"/>
                  </a:lnTo>
                  <a:lnTo>
                    <a:pt x="8836" y="12764"/>
                  </a:lnTo>
                  <a:lnTo>
                    <a:pt x="12764" y="12764"/>
                  </a:lnTo>
                  <a:cubicBezTo>
                    <a:pt x="12764" y="12764"/>
                    <a:pt x="12764" y="20618"/>
                    <a:pt x="12764" y="20618"/>
                  </a:cubicBezTo>
                  <a:close/>
                  <a:moveTo>
                    <a:pt x="7855" y="20618"/>
                  </a:moveTo>
                  <a:lnTo>
                    <a:pt x="3927" y="20618"/>
                  </a:lnTo>
                  <a:lnTo>
                    <a:pt x="3927" y="19636"/>
                  </a:lnTo>
                  <a:lnTo>
                    <a:pt x="7855" y="19636"/>
                  </a:lnTo>
                  <a:cubicBezTo>
                    <a:pt x="7855" y="19636"/>
                    <a:pt x="7855" y="20618"/>
                    <a:pt x="7855" y="20618"/>
                  </a:cubicBezTo>
                  <a:close/>
                  <a:moveTo>
                    <a:pt x="14727" y="1964"/>
                  </a:moveTo>
                  <a:lnTo>
                    <a:pt x="16691" y="1964"/>
                  </a:lnTo>
                  <a:lnTo>
                    <a:pt x="16691" y="5688"/>
                  </a:lnTo>
                  <a:lnTo>
                    <a:pt x="14727" y="3724"/>
                  </a:lnTo>
                  <a:cubicBezTo>
                    <a:pt x="14727" y="3724"/>
                    <a:pt x="14727" y="1964"/>
                    <a:pt x="14727" y="1964"/>
                  </a:cubicBezTo>
                  <a:close/>
                  <a:moveTo>
                    <a:pt x="21456" y="10453"/>
                  </a:moveTo>
                  <a:lnTo>
                    <a:pt x="17673" y="6670"/>
                  </a:lnTo>
                  <a:lnTo>
                    <a:pt x="17673" y="1473"/>
                  </a:lnTo>
                  <a:cubicBezTo>
                    <a:pt x="17673" y="1202"/>
                    <a:pt x="17453" y="982"/>
                    <a:pt x="17182" y="982"/>
                  </a:cubicBezTo>
                  <a:lnTo>
                    <a:pt x="14236" y="982"/>
                  </a:lnTo>
                  <a:cubicBezTo>
                    <a:pt x="13966" y="982"/>
                    <a:pt x="13745" y="1202"/>
                    <a:pt x="13745" y="1473"/>
                  </a:cubicBezTo>
                  <a:lnTo>
                    <a:pt x="13745" y="2742"/>
                  </a:ln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1072"/>
                    <a:pt x="220" y="11291"/>
                    <a:pt x="491" y="11291"/>
                  </a:cubicBezTo>
                  <a:cubicBezTo>
                    <a:pt x="626" y="11291"/>
                    <a:pt x="749" y="11236"/>
                    <a:pt x="838" y="11147"/>
                  </a:cubicBezTo>
                  <a:lnTo>
                    <a:pt x="2945" y="9040"/>
                  </a:lnTo>
                  <a:lnTo>
                    <a:pt x="2945" y="21109"/>
                  </a:lnTo>
                  <a:cubicBezTo>
                    <a:pt x="2945" y="21381"/>
                    <a:pt x="3166" y="21600"/>
                    <a:pt x="3436" y="21600"/>
                  </a:cubicBezTo>
                  <a:lnTo>
                    <a:pt x="18164" y="21600"/>
                  </a:lnTo>
                  <a:cubicBezTo>
                    <a:pt x="18434" y="21600"/>
                    <a:pt x="18655" y="21381"/>
                    <a:pt x="18655" y="21109"/>
                  </a:cubicBezTo>
                  <a:lnTo>
                    <a:pt x="18655" y="9040"/>
                  </a:lnTo>
                  <a:lnTo>
                    <a:pt x="20762" y="11147"/>
                  </a:lnTo>
                  <a:cubicBezTo>
                    <a:pt x="20851" y="11236"/>
                    <a:pt x="20974" y="11291"/>
                    <a:pt x="21109" y="11291"/>
                  </a:cubicBezTo>
                  <a:cubicBezTo>
                    <a:pt x="21380" y="11291"/>
                    <a:pt x="21600" y="11072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bg1"/>
                </a:solidFill>
                <a:latin typeface="Poppins" pitchFamily="2" charset="77"/>
                <a:ea typeface="Source Sans Pro Light" charset="0"/>
                <a:cs typeface="Poppins" pitchFamily="2" charset="77"/>
              </a:endParaRPr>
            </a:p>
          </p:txBody>
        </p:sp>
        <p:sp>
          <p:nvSpPr>
            <p:cNvPr id="14" name="Shape 2587">
              <a:extLst>
                <a:ext uri="{FF2B5EF4-FFF2-40B4-BE49-F238E27FC236}">
                  <a16:creationId xmlns:a16="http://schemas.microsoft.com/office/drawing/2014/main" id="{610E7702-FF7E-9D4F-AECF-D6209334CF3B}"/>
                </a:ext>
              </a:extLst>
            </p:cNvPr>
            <p:cNvSpPr/>
            <p:nvPr/>
          </p:nvSpPr>
          <p:spPr>
            <a:xfrm>
              <a:off x="2512062" y="7535839"/>
              <a:ext cx="705041" cy="705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bg1"/>
                </a:solidFill>
                <a:latin typeface="Poppins" pitchFamily="2" charset="77"/>
                <a:ea typeface="Source Sans Pro Light" charset="0"/>
                <a:cs typeface="Poppins" pitchFamily="2" charset="77"/>
              </a:endParaRPr>
            </a:p>
          </p:txBody>
        </p:sp>
        <p:sp>
          <p:nvSpPr>
            <p:cNvPr id="15" name="Shape 2628">
              <a:extLst>
                <a:ext uri="{FF2B5EF4-FFF2-40B4-BE49-F238E27FC236}">
                  <a16:creationId xmlns:a16="http://schemas.microsoft.com/office/drawing/2014/main" id="{AE01ED73-9E5A-5B40-A9A7-6C9C629927AE}"/>
                </a:ext>
              </a:extLst>
            </p:cNvPr>
            <p:cNvSpPr/>
            <p:nvPr/>
          </p:nvSpPr>
          <p:spPr>
            <a:xfrm>
              <a:off x="2512062" y="9320866"/>
              <a:ext cx="705041" cy="705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45" y="20618"/>
                  </a:moveTo>
                  <a:cubicBezTo>
                    <a:pt x="15830" y="20618"/>
                    <a:pt x="15230" y="20482"/>
                    <a:pt x="14664" y="20214"/>
                  </a:cubicBezTo>
                  <a:cubicBezTo>
                    <a:pt x="14611" y="20189"/>
                    <a:pt x="14556" y="20170"/>
                    <a:pt x="14501" y="20155"/>
                  </a:cubicBezTo>
                  <a:cubicBezTo>
                    <a:pt x="8920" y="17308"/>
                    <a:pt x="4296" y="12685"/>
                    <a:pt x="1448" y="7105"/>
                  </a:cubicBezTo>
                  <a:cubicBezTo>
                    <a:pt x="1432" y="7048"/>
                    <a:pt x="1412" y="6991"/>
                    <a:pt x="1386" y="6936"/>
                  </a:cubicBezTo>
                  <a:cubicBezTo>
                    <a:pt x="1118" y="6369"/>
                    <a:pt x="982" y="5770"/>
                    <a:pt x="982" y="5155"/>
                  </a:cubicBezTo>
                  <a:cubicBezTo>
                    <a:pt x="982" y="2774"/>
                    <a:pt x="3067" y="982"/>
                    <a:pt x="4418" y="982"/>
                  </a:cubicBezTo>
                  <a:cubicBezTo>
                    <a:pt x="4595" y="982"/>
                    <a:pt x="4712" y="1072"/>
                    <a:pt x="4765" y="1126"/>
                  </a:cubicBezTo>
                  <a:cubicBezTo>
                    <a:pt x="4777" y="1139"/>
                    <a:pt x="4800" y="1164"/>
                    <a:pt x="4832" y="1216"/>
                  </a:cubicBezTo>
                  <a:cubicBezTo>
                    <a:pt x="4849" y="1244"/>
                    <a:pt x="4868" y="1271"/>
                    <a:pt x="4888" y="1297"/>
                  </a:cubicBezTo>
                  <a:lnTo>
                    <a:pt x="8121" y="5453"/>
                  </a:lnTo>
                  <a:cubicBezTo>
                    <a:pt x="8146" y="5485"/>
                    <a:pt x="8173" y="5515"/>
                    <a:pt x="8202" y="5544"/>
                  </a:cubicBezTo>
                  <a:cubicBezTo>
                    <a:pt x="8255" y="5598"/>
                    <a:pt x="8345" y="5715"/>
                    <a:pt x="8345" y="5891"/>
                  </a:cubicBezTo>
                  <a:cubicBezTo>
                    <a:pt x="8345" y="5978"/>
                    <a:pt x="8321" y="6060"/>
                    <a:pt x="8274" y="6135"/>
                  </a:cubicBezTo>
                  <a:lnTo>
                    <a:pt x="7180" y="7221"/>
                  </a:lnTo>
                  <a:cubicBezTo>
                    <a:pt x="7175" y="7226"/>
                    <a:pt x="7170" y="7231"/>
                    <a:pt x="7165" y="7236"/>
                  </a:cubicBezTo>
                  <a:cubicBezTo>
                    <a:pt x="6769" y="7609"/>
                    <a:pt x="6543" y="8126"/>
                    <a:pt x="6543" y="8668"/>
                  </a:cubicBezTo>
                  <a:cubicBezTo>
                    <a:pt x="6543" y="9175"/>
                    <a:pt x="6740" y="9658"/>
                    <a:pt x="7082" y="10020"/>
                  </a:cubicBezTo>
                  <a:cubicBezTo>
                    <a:pt x="7094" y="10040"/>
                    <a:pt x="7107" y="10059"/>
                    <a:pt x="7121" y="10078"/>
                  </a:cubicBezTo>
                  <a:cubicBezTo>
                    <a:pt x="8327" y="11745"/>
                    <a:pt x="9810" y="13222"/>
                    <a:pt x="11528" y="14469"/>
                  </a:cubicBezTo>
                  <a:cubicBezTo>
                    <a:pt x="11541" y="14478"/>
                    <a:pt x="11555" y="14487"/>
                    <a:pt x="11568" y="14496"/>
                  </a:cubicBezTo>
                  <a:cubicBezTo>
                    <a:pt x="11931" y="14844"/>
                    <a:pt x="12418" y="15045"/>
                    <a:pt x="12928" y="15045"/>
                  </a:cubicBezTo>
                  <a:cubicBezTo>
                    <a:pt x="13440" y="15045"/>
                    <a:pt x="13934" y="14840"/>
                    <a:pt x="14301" y="14479"/>
                  </a:cubicBezTo>
                  <a:cubicBezTo>
                    <a:pt x="14320" y="14463"/>
                    <a:pt x="14338" y="14446"/>
                    <a:pt x="14356" y="14427"/>
                  </a:cubicBezTo>
                  <a:lnTo>
                    <a:pt x="15456" y="13320"/>
                  </a:lnTo>
                  <a:cubicBezTo>
                    <a:pt x="15533" y="13271"/>
                    <a:pt x="15615" y="13247"/>
                    <a:pt x="15701" y="13247"/>
                  </a:cubicBezTo>
                  <a:cubicBezTo>
                    <a:pt x="15878" y="13247"/>
                    <a:pt x="15995" y="13337"/>
                    <a:pt x="16048" y="13391"/>
                  </a:cubicBezTo>
                  <a:cubicBezTo>
                    <a:pt x="16077" y="13420"/>
                    <a:pt x="16108" y="13447"/>
                    <a:pt x="16140" y="13472"/>
                  </a:cubicBezTo>
                  <a:lnTo>
                    <a:pt x="20296" y="16704"/>
                  </a:lnTo>
                  <a:cubicBezTo>
                    <a:pt x="20323" y="16725"/>
                    <a:pt x="20351" y="16744"/>
                    <a:pt x="20379" y="16762"/>
                  </a:cubicBezTo>
                  <a:cubicBezTo>
                    <a:pt x="20431" y="16795"/>
                    <a:pt x="20455" y="16816"/>
                    <a:pt x="20466" y="16827"/>
                  </a:cubicBezTo>
                  <a:cubicBezTo>
                    <a:pt x="20520" y="16881"/>
                    <a:pt x="20610" y="16997"/>
                    <a:pt x="20610" y="17174"/>
                  </a:cubicBezTo>
                  <a:cubicBezTo>
                    <a:pt x="20610" y="17207"/>
                    <a:pt x="20612" y="17240"/>
                    <a:pt x="20616" y="17273"/>
                  </a:cubicBezTo>
                  <a:cubicBezTo>
                    <a:pt x="20539" y="18625"/>
                    <a:pt x="18774" y="20618"/>
                    <a:pt x="16445" y="20618"/>
                  </a:cubicBezTo>
                  <a:moveTo>
                    <a:pt x="21600" y="17174"/>
                  </a:moveTo>
                  <a:lnTo>
                    <a:pt x="21592" y="17174"/>
                  </a:lnTo>
                  <a:cubicBezTo>
                    <a:pt x="21592" y="16768"/>
                    <a:pt x="21427" y="16399"/>
                    <a:pt x="21161" y="16133"/>
                  </a:cubicBezTo>
                  <a:cubicBezTo>
                    <a:pt x="21082" y="16054"/>
                    <a:pt x="20994" y="15988"/>
                    <a:pt x="20899" y="15929"/>
                  </a:cubicBezTo>
                  <a:lnTo>
                    <a:pt x="16743" y="12697"/>
                  </a:lnTo>
                  <a:cubicBezTo>
                    <a:pt x="16476" y="12430"/>
                    <a:pt x="16108" y="12265"/>
                    <a:pt x="15701" y="12265"/>
                  </a:cubicBezTo>
                  <a:cubicBezTo>
                    <a:pt x="15368" y="12265"/>
                    <a:pt x="15065" y="12380"/>
                    <a:pt x="14819" y="12567"/>
                  </a:cubicBezTo>
                  <a:lnTo>
                    <a:pt x="13659" y="13736"/>
                  </a:lnTo>
                  <a:lnTo>
                    <a:pt x="13656" y="13733"/>
                  </a:lnTo>
                  <a:cubicBezTo>
                    <a:pt x="13477" y="13934"/>
                    <a:pt x="13218" y="14063"/>
                    <a:pt x="12928" y="14063"/>
                  </a:cubicBezTo>
                  <a:cubicBezTo>
                    <a:pt x="12595" y="14063"/>
                    <a:pt x="12303" y="13897"/>
                    <a:pt x="12125" y="13645"/>
                  </a:cubicBezTo>
                  <a:cubicBezTo>
                    <a:pt x="12119" y="13654"/>
                    <a:pt x="12111" y="13663"/>
                    <a:pt x="12104" y="13674"/>
                  </a:cubicBezTo>
                  <a:cubicBezTo>
                    <a:pt x="10500" y="12510"/>
                    <a:pt x="9078" y="11108"/>
                    <a:pt x="7916" y="9502"/>
                  </a:cubicBezTo>
                  <a:cubicBezTo>
                    <a:pt x="7927" y="9495"/>
                    <a:pt x="7937" y="9486"/>
                    <a:pt x="7949" y="9479"/>
                  </a:cubicBezTo>
                  <a:cubicBezTo>
                    <a:pt x="7693" y="9299"/>
                    <a:pt x="7525" y="9004"/>
                    <a:pt x="7525" y="8668"/>
                  </a:cubicBezTo>
                  <a:cubicBezTo>
                    <a:pt x="7525" y="8367"/>
                    <a:pt x="7662" y="8101"/>
                    <a:pt x="7873" y="7920"/>
                  </a:cubicBezTo>
                  <a:lnTo>
                    <a:pt x="7872" y="7918"/>
                  </a:lnTo>
                  <a:lnTo>
                    <a:pt x="9026" y="6773"/>
                  </a:lnTo>
                  <a:cubicBezTo>
                    <a:pt x="9213" y="6528"/>
                    <a:pt x="9327" y="6224"/>
                    <a:pt x="9327" y="5891"/>
                  </a:cubicBezTo>
                  <a:cubicBezTo>
                    <a:pt x="9327" y="5485"/>
                    <a:pt x="9162" y="5116"/>
                    <a:pt x="8896" y="4850"/>
                  </a:cubicBezTo>
                  <a:lnTo>
                    <a:pt x="5663" y="693"/>
                  </a:lnTo>
                  <a:cubicBezTo>
                    <a:pt x="5604" y="599"/>
                    <a:pt x="5538" y="510"/>
                    <a:pt x="5459" y="432"/>
                  </a:cubicBezTo>
                  <a:cubicBezTo>
                    <a:pt x="5193" y="165"/>
                    <a:pt x="4825" y="0"/>
                    <a:pt x="4418" y="0"/>
                  </a:cubicBezTo>
                  <a:cubicBezTo>
                    <a:pt x="2455" y="0"/>
                    <a:pt x="0" y="2308"/>
                    <a:pt x="0" y="5155"/>
                  </a:cubicBezTo>
                  <a:cubicBezTo>
                    <a:pt x="0" y="5943"/>
                    <a:pt x="183" y="6688"/>
                    <a:pt x="499" y="7356"/>
                  </a:cubicBezTo>
                  <a:lnTo>
                    <a:pt x="483" y="7373"/>
                  </a:lnTo>
                  <a:cubicBezTo>
                    <a:pt x="3436" y="13255"/>
                    <a:pt x="8345" y="18164"/>
                    <a:pt x="14228" y="21117"/>
                  </a:cubicBezTo>
                  <a:lnTo>
                    <a:pt x="14244" y="21101"/>
                  </a:lnTo>
                  <a:cubicBezTo>
                    <a:pt x="14912" y="21418"/>
                    <a:pt x="15657" y="21600"/>
                    <a:pt x="16445" y="21600"/>
                  </a:cubicBezTo>
                  <a:cubicBezTo>
                    <a:pt x="19292" y="21600"/>
                    <a:pt x="21600" y="19145"/>
                    <a:pt x="21600" y="17182"/>
                  </a:cubicBezTo>
                  <a:cubicBezTo>
                    <a:pt x="21600" y="17179"/>
                    <a:pt x="21600" y="17177"/>
                    <a:pt x="21600" y="17174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bg1"/>
                </a:solidFill>
                <a:latin typeface="Poppins" pitchFamily="2" charset="77"/>
                <a:ea typeface="Source Sans Pro Light" charset="0"/>
                <a:cs typeface="Poppins" pitchFamily="2" charset="77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947A922-A32D-DE43-A5BC-B46022F14252}"/>
                </a:ext>
              </a:extLst>
            </p:cNvPr>
            <p:cNvSpPr txBox="1"/>
            <p:nvPr/>
          </p:nvSpPr>
          <p:spPr>
            <a:xfrm>
              <a:off x="3478698" y="10025907"/>
              <a:ext cx="59307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600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90899XXXX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7BFADC7-C4D5-BA4E-ADD4-FAA125DF0739}"/>
                </a:ext>
              </a:extLst>
            </p:cNvPr>
            <p:cNvSpPr txBox="1"/>
            <p:nvPr/>
          </p:nvSpPr>
          <p:spPr>
            <a:xfrm>
              <a:off x="3478698" y="6097771"/>
              <a:ext cx="84589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600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WHASHINGTON, THE DISTRIC NO.49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FAF42BF-D62E-6B4E-BEB9-638148BD98A9}"/>
                </a:ext>
              </a:extLst>
            </p:cNvPr>
            <p:cNvSpPr txBox="1"/>
            <p:nvPr/>
          </p:nvSpPr>
          <p:spPr>
            <a:xfrm>
              <a:off x="3478698" y="8149440"/>
              <a:ext cx="59307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600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OURCITY@GMAIL.COM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4E9972A7-5AD2-9548-B6CA-090B539DCEAE}"/>
              </a:ext>
            </a:extLst>
          </p:cNvPr>
          <p:cNvSpPr txBox="1"/>
          <p:nvPr/>
        </p:nvSpPr>
        <p:spPr>
          <a:xfrm>
            <a:off x="13993042" y="2449485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CONTACT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B8C0711-7BEE-6B4A-BFC2-DAA4F43CCAB6}"/>
              </a:ext>
            </a:extLst>
          </p:cNvPr>
          <p:cNvSpPr txBox="1"/>
          <p:nvPr/>
        </p:nvSpPr>
        <p:spPr>
          <a:xfrm>
            <a:off x="13993042" y="3709643"/>
            <a:ext cx="93969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INFORMATION</a:t>
            </a:r>
          </a:p>
        </p:txBody>
      </p:sp>
      <p:pic>
        <p:nvPicPr>
          <p:cNvPr id="5" name="Picture Placeholder 4">
            <a:extLst>
              <a:ext uri="{FF2B5EF4-FFF2-40B4-BE49-F238E27FC236}">
                <a16:creationId xmlns:a16="http://schemas.microsoft.com/office/drawing/2014/main" id="{B8ECFE3C-5BBF-3C42-8AF5-D015616771B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0684" r="2068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28699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4872AC2D-ECFB-5C4E-B108-E61C711FF122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t="22802" b="22802"/>
          <a:stretch>
            <a:fillRect/>
          </a:stretch>
        </p:blipFill>
        <p:spPr/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22430C1-05DE-7A40-B8BB-2A613187D555}"/>
              </a:ext>
            </a:extLst>
          </p:cNvPr>
          <p:cNvSpPr txBox="1"/>
          <p:nvPr/>
        </p:nvSpPr>
        <p:spPr>
          <a:xfrm>
            <a:off x="1524000" y="1820636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ABOUT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87EDE-4232-3046-82DA-EB42680DB48B}"/>
              </a:ext>
            </a:extLst>
          </p:cNvPr>
          <p:cNvSpPr txBox="1"/>
          <p:nvPr/>
        </p:nvSpPr>
        <p:spPr>
          <a:xfrm>
            <a:off x="1524000" y="3080794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CITY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B24DD1-C6AF-4E4A-BFC3-86B350453FC5}"/>
              </a:ext>
            </a:extLst>
          </p:cNvPr>
          <p:cNvSpPr txBox="1"/>
          <p:nvPr/>
        </p:nvSpPr>
        <p:spPr>
          <a:xfrm>
            <a:off x="7848599" y="2140621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427984-2DDB-D54A-872B-ADEB39C24746}"/>
              </a:ext>
            </a:extLst>
          </p:cNvPr>
          <p:cNvSpPr txBox="1"/>
          <p:nvPr/>
        </p:nvSpPr>
        <p:spPr>
          <a:xfrm>
            <a:off x="7848599" y="2602286"/>
            <a:ext cx="7886701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803EF4-59C5-C449-BDB1-D5DBC730B79B}"/>
              </a:ext>
            </a:extLst>
          </p:cNvPr>
          <p:cNvSpPr/>
          <p:nvPr/>
        </p:nvSpPr>
        <p:spPr>
          <a:xfrm>
            <a:off x="17030700" y="1820637"/>
            <a:ext cx="5827714" cy="5037363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774E3E4-0CD5-9244-AC89-4ED320CFF803}"/>
              </a:ext>
            </a:extLst>
          </p:cNvPr>
          <p:cNvSpPr txBox="1"/>
          <p:nvPr/>
        </p:nvSpPr>
        <p:spPr>
          <a:xfrm>
            <a:off x="17893208" y="3224590"/>
            <a:ext cx="4102698" cy="2229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2931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AF897B50-FCB5-304F-8511-E9BF0AF8921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135" r="1135"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F6A4006-0F2D-DF4C-8499-8A9118214919}"/>
              </a:ext>
            </a:extLst>
          </p:cNvPr>
          <p:cNvSpPr/>
          <p:nvPr/>
        </p:nvSpPr>
        <p:spPr>
          <a:xfrm>
            <a:off x="1608372" y="1532965"/>
            <a:ext cx="9567628" cy="12183035"/>
          </a:xfrm>
          <a:prstGeom prst="rect">
            <a:avLst/>
          </a:prstGeom>
          <a:gradFill>
            <a:gsLst>
              <a:gs pos="99000">
                <a:schemeClr val="accent1">
                  <a:alpha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6071C38-11B9-0142-B235-977ABE183764}"/>
              </a:ext>
            </a:extLst>
          </p:cNvPr>
          <p:cNvGrpSpPr/>
          <p:nvPr/>
        </p:nvGrpSpPr>
        <p:grpSpPr>
          <a:xfrm>
            <a:off x="2406363" y="5308203"/>
            <a:ext cx="7971646" cy="4632559"/>
            <a:chOff x="2406363" y="5534561"/>
            <a:chExt cx="7971646" cy="463255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408546A-07A6-874D-A3CE-761304304E98}"/>
                </a:ext>
              </a:extLst>
            </p:cNvPr>
            <p:cNvSpPr txBox="1"/>
            <p:nvPr/>
          </p:nvSpPr>
          <p:spPr>
            <a:xfrm>
              <a:off x="2406363" y="5534561"/>
              <a:ext cx="797164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600" b="1" spc="300" dirty="0">
                  <a:solidFill>
                    <a:schemeClr val="bg1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THANK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ADC603B-9C05-184C-B46F-C990DBEC23D8}"/>
                </a:ext>
              </a:extLst>
            </p:cNvPr>
            <p:cNvSpPr txBox="1"/>
            <p:nvPr/>
          </p:nvSpPr>
          <p:spPr>
            <a:xfrm>
              <a:off x="2406363" y="7520242"/>
              <a:ext cx="797164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600" b="1" spc="300" dirty="0">
                  <a:solidFill>
                    <a:schemeClr val="bg1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YOU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77CBC77-97D8-C947-B385-70670D7C5080}"/>
              </a:ext>
            </a:extLst>
          </p:cNvPr>
          <p:cNvGrpSpPr/>
          <p:nvPr/>
        </p:nvGrpSpPr>
        <p:grpSpPr>
          <a:xfrm>
            <a:off x="18434474" y="12097327"/>
            <a:ext cx="3319186" cy="682702"/>
            <a:chOff x="3246694" y="2992331"/>
            <a:chExt cx="1819319" cy="374204"/>
          </a:xfrm>
          <a:solidFill>
            <a:schemeClr val="bg1"/>
          </a:solidFill>
        </p:grpSpPr>
        <p:sp>
          <p:nvSpPr>
            <p:cNvPr id="10" name="Shape 4827">
              <a:extLst>
                <a:ext uri="{FF2B5EF4-FFF2-40B4-BE49-F238E27FC236}">
                  <a16:creationId xmlns:a16="http://schemas.microsoft.com/office/drawing/2014/main" id="{92C1B286-316C-A747-B513-D8F28CF2DAD0}"/>
                </a:ext>
              </a:extLst>
            </p:cNvPr>
            <p:cNvSpPr/>
            <p:nvPr/>
          </p:nvSpPr>
          <p:spPr>
            <a:xfrm>
              <a:off x="3246694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  <a:moveTo>
                    <a:pt x="88494" y="38988"/>
                  </a:moveTo>
                  <a:cubicBezTo>
                    <a:pt x="86327" y="40255"/>
                    <a:pt x="83933" y="41172"/>
                    <a:pt x="81388" y="41666"/>
                  </a:cubicBezTo>
                  <a:cubicBezTo>
                    <a:pt x="79344" y="39522"/>
                    <a:pt x="76438" y="38188"/>
                    <a:pt x="73216" y="38188"/>
                  </a:cubicBezTo>
                  <a:cubicBezTo>
                    <a:pt x="67038" y="38188"/>
                    <a:pt x="62027" y="43122"/>
                    <a:pt x="62027" y="49200"/>
                  </a:cubicBezTo>
                  <a:cubicBezTo>
                    <a:pt x="62027" y="50061"/>
                    <a:pt x="62127" y="50900"/>
                    <a:pt x="62316" y="51711"/>
                  </a:cubicBezTo>
                  <a:cubicBezTo>
                    <a:pt x="53016" y="51250"/>
                    <a:pt x="44772" y="46866"/>
                    <a:pt x="39250" y="40200"/>
                  </a:cubicBezTo>
                  <a:cubicBezTo>
                    <a:pt x="38288" y="41833"/>
                    <a:pt x="37738" y="43716"/>
                    <a:pt x="37738" y="45738"/>
                  </a:cubicBezTo>
                  <a:cubicBezTo>
                    <a:pt x="37738" y="49561"/>
                    <a:pt x="39711" y="52933"/>
                    <a:pt x="42716" y="54905"/>
                  </a:cubicBezTo>
                  <a:cubicBezTo>
                    <a:pt x="40883" y="54850"/>
                    <a:pt x="39155" y="54355"/>
                    <a:pt x="37644" y="53527"/>
                  </a:cubicBezTo>
                  <a:cubicBezTo>
                    <a:pt x="37644" y="53577"/>
                    <a:pt x="37644" y="53616"/>
                    <a:pt x="37644" y="53666"/>
                  </a:cubicBezTo>
                  <a:cubicBezTo>
                    <a:pt x="37644" y="59005"/>
                    <a:pt x="41505" y="63455"/>
                    <a:pt x="46622" y="64466"/>
                  </a:cubicBezTo>
                  <a:cubicBezTo>
                    <a:pt x="45683" y="64722"/>
                    <a:pt x="44694" y="64850"/>
                    <a:pt x="43672" y="64850"/>
                  </a:cubicBezTo>
                  <a:cubicBezTo>
                    <a:pt x="42955" y="64850"/>
                    <a:pt x="42250" y="64783"/>
                    <a:pt x="41572" y="64655"/>
                  </a:cubicBezTo>
                  <a:cubicBezTo>
                    <a:pt x="42994" y="69033"/>
                    <a:pt x="47127" y="72216"/>
                    <a:pt x="52022" y="72305"/>
                  </a:cubicBezTo>
                  <a:cubicBezTo>
                    <a:pt x="48188" y="75261"/>
                    <a:pt x="43366" y="77016"/>
                    <a:pt x="38122" y="77016"/>
                  </a:cubicBezTo>
                  <a:cubicBezTo>
                    <a:pt x="37216" y="77016"/>
                    <a:pt x="36333" y="76972"/>
                    <a:pt x="35455" y="76872"/>
                  </a:cubicBezTo>
                  <a:cubicBezTo>
                    <a:pt x="40411" y="79988"/>
                    <a:pt x="46288" y="81816"/>
                    <a:pt x="52611" y="81816"/>
                  </a:cubicBezTo>
                  <a:cubicBezTo>
                    <a:pt x="73194" y="81816"/>
                    <a:pt x="84450" y="65033"/>
                    <a:pt x="84450" y="50477"/>
                  </a:cubicBezTo>
                  <a:cubicBezTo>
                    <a:pt x="84450" y="50000"/>
                    <a:pt x="84438" y="49527"/>
                    <a:pt x="84416" y="49055"/>
                  </a:cubicBezTo>
                  <a:cubicBezTo>
                    <a:pt x="86600" y="47500"/>
                    <a:pt x="88500" y="45561"/>
                    <a:pt x="90000" y="43355"/>
                  </a:cubicBezTo>
                  <a:cubicBezTo>
                    <a:pt x="87994" y="44227"/>
                    <a:pt x="85838" y="44816"/>
                    <a:pt x="83572" y="45083"/>
                  </a:cubicBezTo>
                  <a:cubicBezTo>
                    <a:pt x="85883" y="43722"/>
                    <a:pt x="87655" y="41566"/>
                    <a:pt x="88494" y="38988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1" name="Shape 4828">
              <a:extLst>
                <a:ext uri="{FF2B5EF4-FFF2-40B4-BE49-F238E27FC236}">
                  <a16:creationId xmlns:a16="http://schemas.microsoft.com/office/drawing/2014/main" id="{D0D66854-3635-C54F-86AF-9373F77F9702}"/>
                </a:ext>
              </a:extLst>
            </p:cNvPr>
            <p:cNvSpPr/>
            <p:nvPr/>
          </p:nvSpPr>
          <p:spPr>
            <a:xfrm>
              <a:off x="372839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422" y="47044"/>
                  </a:moveTo>
                  <a:cubicBezTo>
                    <a:pt x="65422" y="44838"/>
                    <a:pt x="65650" y="43655"/>
                    <a:pt x="69044" y="43655"/>
                  </a:cubicBezTo>
                  <a:lnTo>
                    <a:pt x="73577" y="43655"/>
                  </a:lnTo>
                  <a:lnTo>
                    <a:pt x="73577" y="35450"/>
                  </a:lnTo>
                  <a:lnTo>
                    <a:pt x="66322" y="35450"/>
                  </a:lnTo>
                  <a:cubicBezTo>
                    <a:pt x="57605" y="35450"/>
                    <a:pt x="54533" y="39555"/>
                    <a:pt x="54533" y="46461"/>
                  </a:cubicBezTo>
                  <a:lnTo>
                    <a:pt x="54533" y="51788"/>
                  </a:lnTo>
                  <a:lnTo>
                    <a:pt x="49094" y="51788"/>
                  </a:lnTo>
                  <a:lnTo>
                    <a:pt x="49094" y="60000"/>
                  </a:lnTo>
                  <a:lnTo>
                    <a:pt x="54533" y="60000"/>
                  </a:lnTo>
                  <a:lnTo>
                    <a:pt x="54533" y="84550"/>
                  </a:lnTo>
                  <a:lnTo>
                    <a:pt x="65411" y="84550"/>
                  </a:lnTo>
                  <a:lnTo>
                    <a:pt x="65411" y="60000"/>
                  </a:lnTo>
                  <a:lnTo>
                    <a:pt x="72672" y="60000"/>
                  </a:lnTo>
                  <a:lnTo>
                    <a:pt x="73633" y="51788"/>
                  </a:lnTo>
                  <a:lnTo>
                    <a:pt x="65411" y="51788"/>
                  </a:lnTo>
                  <a:cubicBezTo>
                    <a:pt x="65411" y="51788"/>
                    <a:pt x="65422" y="47044"/>
                    <a:pt x="65422" y="47044"/>
                  </a:cubicBezTo>
                  <a:close/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2" name="Shape 4832">
              <a:extLst>
                <a:ext uri="{FF2B5EF4-FFF2-40B4-BE49-F238E27FC236}">
                  <a16:creationId xmlns:a16="http://schemas.microsoft.com/office/drawing/2014/main" id="{1B573FDC-D234-EB45-82B0-5C1A73EB72C4}"/>
                </a:ext>
              </a:extLst>
            </p:cNvPr>
            <p:cNvSpPr/>
            <p:nvPr/>
          </p:nvSpPr>
          <p:spPr>
            <a:xfrm>
              <a:off x="4210104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05" y="40883"/>
                  </a:moveTo>
                  <a:lnTo>
                    <a:pt x="76350" y="40883"/>
                  </a:lnTo>
                  <a:lnTo>
                    <a:pt x="76350" y="49072"/>
                  </a:lnTo>
                  <a:lnTo>
                    <a:pt x="68138" y="49072"/>
                  </a:lnTo>
                  <a:lnTo>
                    <a:pt x="68138" y="54533"/>
                  </a:lnTo>
                  <a:lnTo>
                    <a:pt x="76350" y="54533"/>
                  </a:lnTo>
                  <a:lnTo>
                    <a:pt x="76350" y="62683"/>
                  </a:lnTo>
                  <a:lnTo>
                    <a:pt x="81805" y="62683"/>
                  </a:lnTo>
                  <a:lnTo>
                    <a:pt x="81805" y="54533"/>
                  </a:lnTo>
                  <a:lnTo>
                    <a:pt x="90027" y="54533"/>
                  </a:lnTo>
                  <a:lnTo>
                    <a:pt x="90027" y="49072"/>
                  </a:lnTo>
                  <a:lnTo>
                    <a:pt x="81805" y="49072"/>
                  </a:lnTo>
                  <a:cubicBezTo>
                    <a:pt x="81805" y="49072"/>
                    <a:pt x="81805" y="40883"/>
                    <a:pt x="81805" y="40883"/>
                  </a:cubicBezTo>
                  <a:close/>
                  <a:moveTo>
                    <a:pt x="51783" y="77477"/>
                  </a:moveTo>
                  <a:cubicBezTo>
                    <a:pt x="47888" y="77477"/>
                    <a:pt x="44838" y="74972"/>
                    <a:pt x="44838" y="71772"/>
                  </a:cubicBezTo>
                  <a:cubicBezTo>
                    <a:pt x="44838" y="68844"/>
                    <a:pt x="48405" y="66272"/>
                    <a:pt x="52477" y="66272"/>
                  </a:cubicBezTo>
                  <a:lnTo>
                    <a:pt x="52477" y="65127"/>
                  </a:lnTo>
                  <a:lnTo>
                    <a:pt x="52483" y="65127"/>
                  </a:lnTo>
                  <a:lnTo>
                    <a:pt x="52583" y="66272"/>
                  </a:lnTo>
                  <a:cubicBezTo>
                    <a:pt x="53466" y="66277"/>
                    <a:pt x="54316" y="66411"/>
                    <a:pt x="55122" y="66666"/>
                  </a:cubicBezTo>
                  <a:lnTo>
                    <a:pt x="55927" y="67244"/>
                  </a:lnTo>
                  <a:cubicBezTo>
                    <a:pt x="58000" y="68727"/>
                    <a:pt x="59094" y="69561"/>
                    <a:pt x="59416" y="70911"/>
                  </a:cubicBezTo>
                  <a:cubicBezTo>
                    <a:pt x="59500" y="71261"/>
                    <a:pt x="59538" y="71616"/>
                    <a:pt x="59538" y="71966"/>
                  </a:cubicBezTo>
                  <a:cubicBezTo>
                    <a:pt x="59538" y="75622"/>
                    <a:pt x="56927" y="77477"/>
                    <a:pt x="51783" y="77477"/>
                  </a:cubicBezTo>
                  <a:moveTo>
                    <a:pt x="47455" y="48550"/>
                  </a:moveTo>
                  <a:cubicBezTo>
                    <a:pt x="47194" y="46455"/>
                    <a:pt x="47633" y="44522"/>
                    <a:pt x="48633" y="43366"/>
                  </a:cubicBezTo>
                  <a:cubicBezTo>
                    <a:pt x="49244" y="42666"/>
                    <a:pt x="50033" y="42294"/>
                    <a:pt x="50911" y="42294"/>
                  </a:cubicBezTo>
                  <a:lnTo>
                    <a:pt x="50911" y="41161"/>
                  </a:lnTo>
                  <a:lnTo>
                    <a:pt x="51011" y="42294"/>
                  </a:lnTo>
                  <a:cubicBezTo>
                    <a:pt x="53627" y="42377"/>
                    <a:pt x="56138" y="45472"/>
                    <a:pt x="56605" y="49194"/>
                  </a:cubicBezTo>
                  <a:cubicBezTo>
                    <a:pt x="56872" y="51327"/>
                    <a:pt x="56416" y="53311"/>
                    <a:pt x="55388" y="54494"/>
                  </a:cubicBezTo>
                  <a:cubicBezTo>
                    <a:pt x="54777" y="55194"/>
                    <a:pt x="54011" y="55566"/>
                    <a:pt x="53055" y="55561"/>
                  </a:cubicBezTo>
                  <a:lnTo>
                    <a:pt x="53050" y="55561"/>
                  </a:lnTo>
                  <a:cubicBezTo>
                    <a:pt x="50483" y="55488"/>
                    <a:pt x="47922" y="52272"/>
                    <a:pt x="47455" y="48550"/>
                  </a:cubicBezTo>
                  <a:moveTo>
                    <a:pt x="60211" y="62200"/>
                  </a:moveTo>
                  <a:cubicBezTo>
                    <a:pt x="58811" y="61161"/>
                    <a:pt x="57505" y="59622"/>
                    <a:pt x="57455" y="59144"/>
                  </a:cubicBezTo>
                  <a:cubicBezTo>
                    <a:pt x="57455" y="58327"/>
                    <a:pt x="57455" y="57950"/>
                    <a:pt x="59383" y="56377"/>
                  </a:cubicBezTo>
                  <a:cubicBezTo>
                    <a:pt x="61877" y="54333"/>
                    <a:pt x="63255" y="51638"/>
                    <a:pt x="63255" y="48800"/>
                  </a:cubicBezTo>
                  <a:cubicBezTo>
                    <a:pt x="63255" y="46344"/>
                    <a:pt x="62566" y="44150"/>
                    <a:pt x="61388" y="42550"/>
                  </a:cubicBezTo>
                  <a:lnTo>
                    <a:pt x="62433" y="42550"/>
                  </a:lnTo>
                  <a:lnTo>
                    <a:pt x="68200" y="38183"/>
                  </a:lnTo>
                  <a:lnTo>
                    <a:pt x="52572" y="38183"/>
                  </a:lnTo>
                  <a:cubicBezTo>
                    <a:pt x="46305" y="38183"/>
                    <a:pt x="40805" y="43105"/>
                    <a:pt x="40805" y="48716"/>
                  </a:cubicBezTo>
                  <a:cubicBezTo>
                    <a:pt x="40805" y="54511"/>
                    <a:pt x="45050" y="58916"/>
                    <a:pt x="50761" y="59155"/>
                  </a:cubicBezTo>
                  <a:cubicBezTo>
                    <a:pt x="50672" y="59566"/>
                    <a:pt x="50627" y="59972"/>
                    <a:pt x="50627" y="60377"/>
                  </a:cubicBezTo>
                  <a:cubicBezTo>
                    <a:pt x="50627" y="61211"/>
                    <a:pt x="50816" y="62011"/>
                    <a:pt x="51200" y="62777"/>
                  </a:cubicBezTo>
                  <a:cubicBezTo>
                    <a:pt x="44127" y="62827"/>
                    <a:pt x="38166" y="67561"/>
                    <a:pt x="38166" y="73150"/>
                  </a:cubicBezTo>
                  <a:cubicBezTo>
                    <a:pt x="38166" y="78172"/>
                    <a:pt x="43905" y="81816"/>
                    <a:pt x="51805" y="81816"/>
                  </a:cubicBezTo>
                  <a:cubicBezTo>
                    <a:pt x="60338" y="81816"/>
                    <a:pt x="64944" y="76477"/>
                    <a:pt x="64944" y="71444"/>
                  </a:cubicBezTo>
                  <a:cubicBezTo>
                    <a:pt x="64944" y="67266"/>
                    <a:pt x="63661" y="64755"/>
                    <a:pt x="60211" y="62200"/>
                  </a:cubicBezTo>
                  <a:moveTo>
                    <a:pt x="60000" y="114544"/>
                  </a:moveTo>
                  <a:cubicBezTo>
                    <a:pt x="29877" y="114544"/>
                    <a:pt x="5455" y="90127"/>
                    <a:pt x="5455" y="60000"/>
                  </a:cubicBezTo>
                  <a:cubicBezTo>
                    <a:pt x="5455" y="29877"/>
                    <a:pt x="29877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6" y="0"/>
                    <a:pt x="0" y="26861"/>
                    <a:pt x="0" y="60000"/>
                  </a:cubicBezTo>
                  <a:cubicBezTo>
                    <a:pt x="0" y="93138"/>
                    <a:pt x="26866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3" name="Shape 4837">
              <a:extLst>
                <a:ext uri="{FF2B5EF4-FFF2-40B4-BE49-F238E27FC236}">
                  <a16:creationId xmlns:a16="http://schemas.microsoft.com/office/drawing/2014/main" id="{283C45D5-F255-194B-9C30-6E1CABF028E6}"/>
                </a:ext>
              </a:extLst>
            </p:cNvPr>
            <p:cNvSpPr/>
            <p:nvPr/>
          </p:nvSpPr>
          <p:spPr>
            <a:xfrm>
              <a:off x="469180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16" y="76361"/>
                  </a:moveTo>
                  <a:cubicBezTo>
                    <a:pt x="81816" y="79372"/>
                    <a:pt x="79372" y="81816"/>
                    <a:pt x="76361" y="81816"/>
                  </a:cubicBezTo>
                  <a:lnTo>
                    <a:pt x="43638" y="81816"/>
                  </a:lnTo>
                  <a:cubicBezTo>
                    <a:pt x="40627" y="81816"/>
                    <a:pt x="38183" y="79372"/>
                    <a:pt x="38183" y="76361"/>
                  </a:cubicBezTo>
                  <a:lnTo>
                    <a:pt x="38183" y="57272"/>
                  </a:lnTo>
                  <a:lnTo>
                    <a:pt x="43911" y="57272"/>
                  </a:lnTo>
                  <a:cubicBezTo>
                    <a:pt x="43761" y="58166"/>
                    <a:pt x="43638" y="59066"/>
                    <a:pt x="43638" y="60000"/>
                  </a:cubicBezTo>
                  <a:cubicBezTo>
                    <a:pt x="43638" y="69038"/>
                    <a:pt x="50961" y="76361"/>
                    <a:pt x="60000" y="76361"/>
                  </a:cubicBezTo>
                  <a:cubicBezTo>
                    <a:pt x="69033" y="76361"/>
                    <a:pt x="76361" y="69038"/>
                    <a:pt x="76361" y="60000"/>
                  </a:cubicBezTo>
                  <a:cubicBezTo>
                    <a:pt x="76361" y="59066"/>
                    <a:pt x="76238" y="58166"/>
                    <a:pt x="76088" y="57272"/>
                  </a:cubicBezTo>
                  <a:lnTo>
                    <a:pt x="81816" y="57272"/>
                  </a:lnTo>
                  <a:cubicBezTo>
                    <a:pt x="81816" y="57272"/>
                    <a:pt x="81816" y="76361"/>
                    <a:pt x="81816" y="76361"/>
                  </a:cubicBezTo>
                  <a:close/>
                  <a:moveTo>
                    <a:pt x="60000" y="49088"/>
                  </a:moveTo>
                  <a:cubicBezTo>
                    <a:pt x="66022" y="49088"/>
                    <a:pt x="70911" y="53977"/>
                    <a:pt x="70911" y="60000"/>
                  </a:cubicBezTo>
                  <a:cubicBezTo>
                    <a:pt x="70911" y="66022"/>
                    <a:pt x="66022" y="70911"/>
                    <a:pt x="60000" y="70911"/>
                  </a:cubicBezTo>
                  <a:cubicBezTo>
                    <a:pt x="53977" y="70911"/>
                    <a:pt x="49088" y="66022"/>
                    <a:pt x="49088" y="60000"/>
                  </a:cubicBezTo>
                  <a:cubicBezTo>
                    <a:pt x="49088" y="53977"/>
                    <a:pt x="53977" y="49088"/>
                    <a:pt x="60000" y="49088"/>
                  </a:cubicBezTo>
                  <a:moveTo>
                    <a:pt x="70911" y="40911"/>
                  </a:moveTo>
                  <a:lnTo>
                    <a:pt x="79088" y="40911"/>
                  </a:lnTo>
                  <a:lnTo>
                    <a:pt x="79088" y="49088"/>
                  </a:lnTo>
                  <a:lnTo>
                    <a:pt x="70911" y="49088"/>
                  </a:lnTo>
                  <a:cubicBezTo>
                    <a:pt x="70911" y="49088"/>
                    <a:pt x="70911" y="40911"/>
                    <a:pt x="70911" y="40911"/>
                  </a:cubicBezTo>
                  <a:close/>
                  <a:moveTo>
                    <a:pt x="76361" y="32727"/>
                  </a:moveTo>
                  <a:lnTo>
                    <a:pt x="43638" y="32727"/>
                  </a:lnTo>
                  <a:cubicBezTo>
                    <a:pt x="37611" y="32727"/>
                    <a:pt x="32727" y="37611"/>
                    <a:pt x="32727" y="43638"/>
                  </a:cubicBezTo>
                  <a:lnTo>
                    <a:pt x="32727" y="76361"/>
                  </a:lnTo>
                  <a:cubicBezTo>
                    <a:pt x="32727" y="82388"/>
                    <a:pt x="37611" y="87272"/>
                    <a:pt x="43638" y="87272"/>
                  </a:cubicBezTo>
                  <a:lnTo>
                    <a:pt x="76361" y="87272"/>
                  </a:lnTo>
                  <a:cubicBezTo>
                    <a:pt x="82388" y="87272"/>
                    <a:pt x="87272" y="82388"/>
                    <a:pt x="87272" y="76361"/>
                  </a:cubicBezTo>
                  <a:lnTo>
                    <a:pt x="87272" y="43638"/>
                  </a:lnTo>
                  <a:cubicBezTo>
                    <a:pt x="87272" y="37611"/>
                    <a:pt x="82388" y="32727"/>
                    <a:pt x="76361" y="32727"/>
                  </a:cubicBezTo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2693EA6-97ED-0A4A-B79E-86271DFD91B6}"/>
              </a:ext>
            </a:extLst>
          </p:cNvPr>
          <p:cNvSpPr txBox="1"/>
          <p:nvPr/>
        </p:nvSpPr>
        <p:spPr>
          <a:xfrm>
            <a:off x="3788491" y="12207846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400" b="1" spc="6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CREATIVE CLOUD</a:t>
            </a:r>
          </a:p>
        </p:txBody>
      </p:sp>
    </p:spTree>
    <p:extLst>
      <p:ext uri="{BB962C8B-B14F-4D97-AF65-F5344CB8AC3E}">
        <p14:creationId xmlns:p14="http://schemas.microsoft.com/office/powerpoint/2010/main" val="3169955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F6FC51A8-C201-1347-9B41-92B2578B0B7B}"/>
              </a:ext>
            </a:extLst>
          </p:cNvPr>
          <p:cNvSpPr/>
          <p:nvPr/>
        </p:nvSpPr>
        <p:spPr>
          <a:xfrm>
            <a:off x="0" y="3812315"/>
            <a:ext cx="5734297" cy="9903686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3615E6-A3D5-044E-AACA-E6066A0E7132}"/>
              </a:ext>
            </a:extLst>
          </p:cNvPr>
          <p:cNvSpPr txBox="1"/>
          <p:nvPr/>
        </p:nvSpPr>
        <p:spPr>
          <a:xfrm>
            <a:off x="14142720" y="2552156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WHAT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D3008C-A798-DC41-A9D2-2766C0F315DE}"/>
              </a:ext>
            </a:extLst>
          </p:cNvPr>
          <p:cNvSpPr txBox="1"/>
          <p:nvPr/>
        </p:nvSpPr>
        <p:spPr>
          <a:xfrm>
            <a:off x="14142720" y="3812314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WE OFFER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802D4948-5D1A-4D49-AD6E-329E72349616}"/>
              </a:ext>
            </a:extLst>
          </p:cNvPr>
          <p:cNvSpPr txBox="1">
            <a:spLocks/>
          </p:cNvSpPr>
          <p:nvPr/>
        </p:nvSpPr>
        <p:spPr>
          <a:xfrm>
            <a:off x="19835591" y="1499575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 algn="r"/>
              <a:t>4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E81810-199C-2D4D-BCBF-C9DD7424DE4C}"/>
              </a:ext>
            </a:extLst>
          </p:cNvPr>
          <p:cNvSpPr txBox="1"/>
          <p:nvPr/>
        </p:nvSpPr>
        <p:spPr>
          <a:xfrm>
            <a:off x="14142720" y="6030575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28EE7EA-4813-1C42-B55F-551054D0D736}"/>
              </a:ext>
            </a:extLst>
          </p:cNvPr>
          <p:cNvSpPr txBox="1"/>
          <p:nvPr/>
        </p:nvSpPr>
        <p:spPr>
          <a:xfrm>
            <a:off x="14142720" y="6492240"/>
            <a:ext cx="7886701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1B5C866-3249-934C-B9B1-52D249EB0AA3}"/>
              </a:ext>
            </a:extLst>
          </p:cNvPr>
          <p:cNvGrpSpPr/>
          <p:nvPr/>
        </p:nvGrpSpPr>
        <p:grpSpPr>
          <a:xfrm>
            <a:off x="14142720" y="9439822"/>
            <a:ext cx="7951311" cy="480080"/>
            <a:chOff x="2774669" y="10142924"/>
            <a:chExt cx="5939025" cy="261258"/>
          </a:xfrm>
        </p:grpSpPr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EC8674DE-BF8F-844A-85C8-AA0559D3C7DB}"/>
                </a:ext>
              </a:extLst>
            </p:cNvPr>
            <p:cNvSpPr/>
            <p:nvPr/>
          </p:nvSpPr>
          <p:spPr>
            <a:xfrm>
              <a:off x="2774670" y="10142924"/>
              <a:ext cx="5939024" cy="26125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Montserrat" pitchFamily="2" charset="77"/>
              </a:endParaRPr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AB81C451-9DBC-C043-9324-BE6D02028905}"/>
                </a:ext>
              </a:extLst>
            </p:cNvPr>
            <p:cNvSpPr/>
            <p:nvPr/>
          </p:nvSpPr>
          <p:spPr>
            <a:xfrm>
              <a:off x="2774669" y="10142924"/>
              <a:ext cx="5612133" cy="26125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Montserrat" pitchFamily="2" charset="77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40FD34D-A9CB-B443-A82F-90EC6AA58E89}"/>
              </a:ext>
            </a:extLst>
          </p:cNvPr>
          <p:cNvGrpSpPr/>
          <p:nvPr/>
        </p:nvGrpSpPr>
        <p:grpSpPr>
          <a:xfrm>
            <a:off x="14142720" y="10669179"/>
            <a:ext cx="7951309" cy="480080"/>
            <a:chOff x="2774668" y="10142924"/>
            <a:chExt cx="5939026" cy="261258"/>
          </a:xfrm>
        </p:grpSpPr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0118A986-3E06-7140-9D81-7B7A4AEA3CF1}"/>
                </a:ext>
              </a:extLst>
            </p:cNvPr>
            <p:cNvSpPr/>
            <p:nvPr/>
          </p:nvSpPr>
          <p:spPr>
            <a:xfrm>
              <a:off x="2774670" y="10142924"/>
              <a:ext cx="5939024" cy="26125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Montserrat" pitchFamily="2" charset="77"/>
              </a:endParaRPr>
            </a:p>
          </p:txBody>
        </p:sp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3AF94797-D234-AD49-87BB-C39AD3C2D48B}"/>
                </a:ext>
              </a:extLst>
            </p:cNvPr>
            <p:cNvSpPr/>
            <p:nvPr/>
          </p:nvSpPr>
          <p:spPr>
            <a:xfrm>
              <a:off x="2774668" y="10142924"/>
              <a:ext cx="5257034" cy="26125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  <a:latin typeface="Montserrat" pitchFamily="2" charset="77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FE709BC-DF4D-6842-81DD-95F2B28748C5}"/>
              </a:ext>
            </a:extLst>
          </p:cNvPr>
          <p:cNvSpPr txBox="1"/>
          <p:nvPr/>
        </p:nvSpPr>
        <p:spPr>
          <a:xfrm>
            <a:off x="14206084" y="10054011"/>
            <a:ext cx="4629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solidFill>
                  <a:schemeClr val="tx2"/>
                </a:solidFill>
                <a:latin typeface="Montserrat" pitchFamily="2" charset="77"/>
                <a:ea typeface="Open Sans" panose="020B0606030504020204" pitchFamily="34" charset="0"/>
                <a:cs typeface="Poppins" pitchFamily="2" charset="77"/>
              </a:rPr>
              <a:t>TITLE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150356D-0A37-6F42-96C1-7D1F32F3930D}"/>
              </a:ext>
            </a:extLst>
          </p:cNvPr>
          <p:cNvSpPr txBox="1"/>
          <p:nvPr/>
        </p:nvSpPr>
        <p:spPr>
          <a:xfrm>
            <a:off x="17391245" y="8961140"/>
            <a:ext cx="4629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2400" b="1" spc="300" dirty="0">
                <a:solidFill>
                  <a:schemeClr val="tx2"/>
                </a:solidFill>
                <a:latin typeface="Montserrat" pitchFamily="2" charset="77"/>
                <a:ea typeface="Open Sans" panose="020B0606030504020204" pitchFamily="34" charset="0"/>
                <a:cs typeface="Poppins" pitchFamily="2" charset="77"/>
              </a:rPr>
              <a:t>98%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1134E8-1EF1-C640-981D-35CCD9821CBA}"/>
              </a:ext>
            </a:extLst>
          </p:cNvPr>
          <p:cNvSpPr txBox="1"/>
          <p:nvPr/>
        </p:nvSpPr>
        <p:spPr>
          <a:xfrm>
            <a:off x="14206084" y="8853232"/>
            <a:ext cx="4629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solidFill>
                  <a:schemeClr val="tx2"/>
                </a:solidFill>
                <a:latin typeface="Montserrat" pitchFamily="2" charset="77"/>
                <a:ea typeface="Open Sans" panose="020B0606030504020204" pitchFamily="34" charset="0"/>
                <a:cs typeface="Poppins" pitchFamily="2" charset="77"/>
              </a:rPr>
              <a:t>TITLE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A3B6B88-22BD-884E-B5B9-67869BCF2097}"/>
              </a:ext>
            </a:extLst>
          </p:cNvPr>
          <p:cNvSpPr txBox="1"/>
          <p:nvPr/>
        </p:nvSpPr>
        <p:spPr>
          <a:xfrm>
            <a:off x="17464173" y="10149417"/>
            <a:ext cx="4629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2400" b="1" spc="300" dirty="0">
                <a:solidFill>
                  <a:schemeClr val="tx2"/>
                </a:solidFill>
                <a:latin typeface="Montserrat" pitchFamily="2" charset="77"/>
                <a:ea typeface="Open Sans" panose="020B0606030504020204" pitchFamily="34" charset="0"/>
                <a:cs typeface="Poppins" pitchFamily="2" charset="77"/>
              </a:rPr>
              <a:t>89%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01C41CB5-70D6-4B4F-B764-EEA2EDD9B701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7997" r="37997"/>
          <a:stretch>
            <a:fillRect/>
          </a:stretch>
        </p:blipFill>
        <p:spPr/>
      </p:pic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238EC292-63CE-E742-B0BA-6702C5BF096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37997" r="3799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24197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032A8FD-EF60-D246-B444-502FC3BE0281}"/>
              </a:ext>
            </a:extLst>
          </p:cNvPr>
          <p:cNvSpPr txBox="1"/>
          <p:nvPr/>
        </p:nvSpPr>
        <p:spPr>
          <a:xfrm>
            <a:off x="1647756" y="3137322"/>
            <a:ext cx="6376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ABBB5F-0BA0-F742-9B91-04BD42998429}"/>
              </a:ext>
            </a:extLst>
          </p:cNvPr>
          <p:cNvSpPr txBox="1"/>
          <p:nvPr/>
        </p:nvSpPr>
        <p:spPr>
          <a:xfrm>
            <a:off x="1647756" y="4397480"/>
            <a:ext cx="6376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CLIENT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22034D-B414-5741-95A7-853BCAF61FA5}"/>
              </a:ext>
            </a:extLst>
          </p:cNvPr>
          <p:cNvSpPr txBox="1"/>
          <p:nvPr/>
        </p:nvSpPr>
        <p:spPr>
          <a:xfrm>
            <a:off x="1647756" y="6765633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6D7DB3-CEC6-2847-AC5D-531B8A4A7347}"/>
              </a:ext>
            </a:extLst>
          </p:cNvPr>
          <p:cNvSpPr txBox="1"/>
          <p:nvPr/>
        </p:nvSpPr>
        <p:spPr>
          <a:xfrm>
            <a:off x="1647757" y="7227298"/>
            <a:ext cx="5207390" cy="2783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56BD13BF-B4EF-F94F-B8D4-A046AD3B471B}"/>
              </a:ext>
            </a:extLst>
          </p:cNvPr>
          <p:cNvSpPr txBox="1">
            <a:spLocks/>
          </p:cNvSpPr>
          <p:nvPr/>
        </p:nvSpPr>
        <p:spPr>
          <a:xfrm>
            <a:off x="1647756" y="1611496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/>
              <a:t>5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DF604D81-D736-A545-A847-EFD5CED544D5}"/>
              </a:ext>
            </a:extLst>
          </p:cNvPr>
          <p:cNvSpPr/>
          <p:nvPr/>
        </p:nvSpPr>
        <p:spPr>
          <a:xfrm>
            <a:off x="1647756" y="11270910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sp>
        <p:nvSpPr>
          <p:cNvPr id="17" name="AutoShape 130">
            <a:extLst>
              <a:ext uri="{FF2B5EF4-FFF2-40B4-BE49-F238E27FC236}">
                <a16:creationId xmlns:a16="http://schemas.microsoft.com/office/drawing/2014/main" id="{65BA3245-943B-AB46-A798-E5F8AC015A4C}"/>
              </a:ext>
            </a:extLst>
          </p:cNvPr>
          <p:cNvSpPr>
            <a:spLocks/>
          </p:cNvSpPr>
          <p:nvPr/>
        </p:nvSpPr>
        <p:spPr bwMode="auto">
          <a:xfrm>
            <a:off x="10362760" y="8342396"/>
            <a:ext cx="699009" cy="699009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5" tIns="19045" rIns="19045" bIns="19045" anchor="ctr"/>
          <a:lstStyle/>
          <a:p>
            <a:pPr algn="ctr" defTabSz="228543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oppins" pitchFamily="2" charset="77"/>
              <a:cs typeface="Poppins" pitchFamily="2" charset="77"/>
              <a:sym typeface="Gill Sans" charset="0"/>
            </a:endParaRPr>
          </a:p>
        </p:txBody>
      </p:sp>
      <p:sp>
        <p:nvSpPr>
          <p:cNvPr id="18" name="AutoShape 130">
            <a:extLst>
              <a:ext uri="{FF2B5EF4-FFF2-40B4-BE49-F238E27FC236}">
                <a16:creationId xmlns:a16="http://schemas.microsoft.com/office/drawing/2014/main" id="{E832A20C-3B25-1845-BB76-7D458385C0E9}"/>
              </a:ext>
            </a:extLst>
          </p:cNvPr>
          <p:cNvSpPr>
            <a:spLocks/>
          </p:cNvSpPr>
          <p:nvPr/>
        </p:nvSpPr>
        <p:spPr bwMode="auto">
          <a:xfrm>
            <a:off x="15397685" y="8342396"/>
            <a:ext cx="699009" cy="699009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5" tIns="19045" rIns="19045" bIns="19045" anchor="ctr"/>
          <a:lstStyle/>
          <a:p>
            <a:pPr algn="ctr" defTabSz="228543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oppins" pitchFamily="2" charset="77"/>
              <a:cs typeface="Poppins" pitchFamily="2" charset="77"/>
              <a:sym typeface="Gill Sans" charset="0"/>
            </a:endParaRPr>
          </a:p>
        </p:txBody>
      </p:sp>
      <p:sp>
        <p:nvSpPr>
          <p:cNvPr id="19" name="AutoShape 130">
            <a:extLst>
              <a:ext uri="{FF2B5EF4-FFF2-40B4-BE49-F238E27FC236}">
                <a16:creationId xmlns:a16="http://schemas.microsoft.com/office/drawing/2014/main" id="{97F20FE3-C2CC-1547-9F0D-5AF364284DF2}"/>
              </a:ext>
            </a:extLst>
          </p:cNvPr>
          <p:cNvSpPr>
            <a:spLocks/>
          </p:cNvSpPr>
          <p:nvPr/>
        </p:nvSpPr>
        <p:spPr bwMode="auto">
          <a:xfrm>
            <a:off x="20385361" y="8342396"/>
            <a:ext cx="699009" cy="699009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5" tIns="19045" rIns="19045" bIns="19045" anchor="ctr"/>
          <a:lstStyle/>
          <a:p>
            <a:pPr algn="ctr" defTabSz="228543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oppins" pitchFamily="2" charset="77"/>
              <a:cs typeface="Poppins" pitchFamily="2" charset="77"/>
              <a:sym typeface="Gill Sans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7F0AFAA-FFA6-8C41-9C1C-C36A065DCD88}"/>
              </a:ext>
            </a:extLst>
          </p:cNvPr>
          <p:cNvSpPr txBox="1"/>
          <p:nvPr/>
        </p:nvSpPr>
        <p:spPr>
          <a:xfrm>
            <a:off x="8584463" y="10013400"/>
            <a:ext cx="4255603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1057743-868D-8544-943D-5D488122AADB}"/>
              </a:ext>
            </a:extLst>
          </p:cNvPr>
          <p:cNvSpPr txBox="1"/>
          <p:nvPr/>
        </p:nvSpPr>
        <p:spPr>
          <a:xfrm>
            <a:off x="13619388" y="10013400"/>
            <a:ext cx="4255603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778230-9CBC-F54B-9058-5F4E9D273CDC}"/>
              </a:ext>
            </a:extLst>
          </p:cNvPr>
          <p:cNvSpPr txBox="1"/>
          <p:nvPr/>
        </p:nvSpPr>
        <p:spPr>
          <a:xfrm>
            <a:off x="18607064" y="10013400"/>
            <a:ext cx="4255603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89EE06-DDD0-1B4B-A28C-01C5D519BBB2}"/>
              </a:ext>
            </a:extLst>
          </p:cNvPr>
          <p:cNvSpPr txBox="1"/>
          <p:nvPr/>
        </p:nvSpPr>
        <p:spPr>
          <a:xfrm>
            <a:off x="8108569" y="9793848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TITLE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E9F04F5-5139-6D49-8BE0-E66097EAC01A}"/>
              </a:ext>
            </a:extLst>
          </p:cNvPr>
          <p:cNvSpPr txBox="1"/>
          <p:nvPr/>
        </p:nvSpPr>
        <p:spPr>
          <a:xfrm>
            <a:off x="13143494" y="9535631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TITLE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EF8E458-30A3-4249-9765-A6E77F84AB6E}"/>
              </a:ext>
            </a:extLst>
          </p:cNvPr>
          <p:cNvSpPr txBox="1"/>
          <p:nvPr/>
        </p:nvSpPr>
        <p:spPr>
          <a:xfrm>
            <a:off x="18131170" y="9519527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TITLE HERE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B9ED1B3F-D26A-FB48-B219-5DBCD5EF72E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32543" r="32543"/>
          <a:stretch>
            <a:fillRect/>
          </a:stretch>
        </p:blipFill>
        <p:spPr/>
      </p:pic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1490AB91-B0B4-3246-81BF-6AE5E5DF729C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32549" r="32549"/>
          <a:stretch>
            <a:fillRect/>
          </a:stretch>
        </p:blipFill>
        <p:spPr/>
      </p:pic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0E290C50-FA5C-3641-AA3E-3C148B6ABE4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32549" r="3254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36174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A90A162D-0A1E-284C-AB60-E8505CB7643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8883" r="18883"/>
          <a:stretch>
            <a:fillRect/>
          </a:stretch>
        </p:blipFill>
        <p:spPr/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B6DD29D-15C9-0D40-8949-69E17B5B2986}"/>
              </a:ext>
            </a:extLst>
          </p:cNvPr>
          <p:cNvSpPr/>
          <p:nvPr/>
        </p:nvSpPr>
        <p:spPr>
          <a:xfrm>
            <a:off x="12938760" y="2320290"/>
            <a:ext cx="8930640" cy="4206241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DE713C-C8FE-ED44-A185-52D6E1E752FA}"/>
              </a:ext>
            </a:extLst>
          </p:cNvPr>
          <p:cNvSpPr txBox="1"/>
          <p:nvPr/>
        </p:nvSpPr>
        <p:spPr>
          <a:xfrm>
            <a:off x="13850414" y="3187911"/>
            <a:ext cx="6376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MEET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886A55-1BBA-974B-92E8-D654FA236802}"/>
              </a:ext>
            </a:extLst>
          </p:cNvPr>
          <p:cNvSpPr txBox="1"/>
          <p:nvPr/>
        </p:nvSpPr>
        <p:spPr>
          <a:xfrm>
            <a:off x="13850414" y="4554690"/>
            <a:ext cx="74322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BEST TEAM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B7D1512-B385-EA4C-9878-4AD30F116E66}"/>
              </a:ext>
            </a:extLst>
          </p:cNvPr>
          <p:cNvSpPr/>
          <p:nvPr/>
        </p:nvSpPr>
        <p:spPr>
          <a:xfrm>
            <a:off x="2856905" y="2320290"/>
            <a:ext cx="2597868" cy="9075420"/>
          </a:xfrm>
          <a:prstGeom prst="rect">
            <a:avLst/>
          </a:prstGeom>
          <a:gradFill>
            <a:gsLst>
              <a:gs pos="99000">
                <a:schemeClr val="accent1">
                  <a:alpha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B509D8-42D1-4E4E-B5FA-758A1DDF35DC}"/>
              </a:ext>
            </a:extLst>
          </p:cNvPr>
          <p:cNvSpPr txBox="1"/>
          <p:nvPr/>
        </p:nvSpPr>
        <p:spPr>
          <a:xfrm>
            <a:off x="14074053" y="7254409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AA610B-71CE-BB4C-AE9F-FF83300A215A}"/>
              </a:ext>
            </a:extLst>
          </p:cNvPr>
          <p:cNvSpPr txBox="1"/>
          <p:nvPr/>
        </p:nvSpPr>
        <p:spPr>
          <a:xfrm>
            <a:off x="14074053" y="7716074"/>
            <a:ext cx="6800525" cy="2229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AC5973C-A65F-1B4C-B968-A35EDA9AF29C}"/>
              </a:ext>
            </a:extLst>
          </p:cNvPr>
          <p:cNvSpPr txBox="1"/>
          <p:nvPr/>
        </p:nvSpPr>
        <p:spPr>
          <a:xfrm rot="16200000">
            <a:off x="394286" y="6073172"/>
            <a:ext cx="77967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96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JHON DUE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A0C77EDE-0332-8047-8FC4-FC2FE5C6C5E3}"/>
              </a:ext>
            </a:extLst>
          </p:cNvPr>
          <p:cNvSpPr/>
          <p:nvPr/>
        </p:nvSpPr>
        <p:spPr>
          <a:xfrm>
            <a:off x="14074053" y="10756381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EA2FAB5C-5085-8741-AE6F-6E04969E602E}"/>
              </a:ext>
            </a:extLst>
          </p:cNvPr>
          <p:cNvSpPr txBox="1">
            <a:spLocks/>
          </p:cNvSpPr>
          <p:nvPr/>
        </p:nvSpPr>
        <p:spPr>
          <a:xfrm>
            <a:off x="1647756" y="1246244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/>
              <a:t>6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81128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489F3A5-75A1-1A4E-BB06-2F768DDA106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8694" r="8694"/>
          <a:stretch>
            <a:fillRect/>
          </a:stretch>
        </p:blipFill>
        <p:spPr/>
      </p:pic>
      <p:pic>
        <p:nvPicPr>
          <p:cNvPr id="13" name="Picture Placeholder 12">
            <a:extLst>
              <a:ext uri="{FF2B5EF4-FFF2-40B4-BE49-F238E27FC236}">
                <a16:creationId xmlns:a16="http://schemas.microsoft.com/office/drawing/2014/main" id="{34AF40FC-9121-144D-B8E3-3FFF5A45FA71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8694" r="8694"/>
          <a:stretch>
            <a:fillRect/>
          </a:stretch>
        </p:blipFill>
        <p:spPr/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0BA6EBC-BEB4-794D-8A4B-8D3AD5A94EBE}"/>
              </a:ext>
            </a:extLst>
          </p:cNvPr>
          <p:cNvSpPr txBox="1"/>
          <p:nvPr/>
        </p:nvSpPr>
        <p:spPr>
          <a:xfrm>
            <a:off x="1503378" y="3422193"/>
            <a:ext cx="6376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442D7F-0063-834B-A9DD-A6501F5318F3}"/>
              </a:ext>
            </a:extLst>
          </p:cNvPr>
          <p:cNvSpPr txBox="1"/>
          <p:nvPr/>
        </p:nvSpPr>
        <p:spPr>
          <a:xfrm>
            <a:off x="1503378" y="4682351"/>
            <a:ext cx="6376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TEAM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F4D044-4617-8449-84BB-9025FFFB1F5E}"/>
              </a:ext>
            </a:extLst>
          </p:cNvPr>
          <p:cNvSpPr txBox="1"/>
          <p:nvPr/>
        </p:nvSpPr>
        <p:spPr>
          <a:xfrm>
            <a:off x="1503378" y="7050504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F20FDE-9D61-5546-A453-913388551872}"/>
              </a:ext>
            </a:extLst>
          </p:cNvPr>
          <p:cNvSpPr txBox="1"/>
          <p:nvPr/>
        </p:nvSpPr>
        <p:spPr>
          <a:xfrm>
            <a:off x="1503379" y="7512169"/>
            <a:ext cx="5207390" cy="2783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B0D41D55-8579-CF40-8638-EA5A25E76064}"/>
              </a:ext>
            </a:extLst>
          </p:cNvPr>
          <p:cNvSpPr txBox="1">
            <a:spLocks/>
          </p:cNvSpPr>
          <p:nvPr/>
        </p:nvSpPr>
        <p:spPr>
          <a:xfrm>
            <a:off x="1503378" y="1896367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/>
              <a:t>7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E1CC4CC-AC7C-484D-A71F-04D571A4EAD2}"/>
              </a:ext>
            </a:extLst>
          </p:cNvPr>
          <p:cNvSpPr/>
          <p:nvPr/>
        </p:nvSpPr>
        <p:spPr>
          <a:xfrm>
            <a:off x="1503378" y="11555781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8FFE165-C4C9-F44B-B262-DA20ADC3FC48}"/>
              </a:ext>
            </a:extLst>
          </p:cNvPr>
          <p:cNvSpPr/>
          <p:nvPr/>
        </p:nvSpPr>
        <p:spPr>
          <a:xfrm>
            <a:off x="8019675" y="1288473"/>
            <a:ext cx="1603344" cy="5569527"/>
          </a:xfrm>
          <a:prstGeom prst="rect">
            <a:avLst/>
          </a:prstGeom>
          <a:gradFill>
            <a:gsLst>
              <a:gs pos="99000">
                <a:schemeClr val="accent1">
                  <a:alpha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6BD18B4-2BC9-7344-9C2A-C6AE9CA9E464}"/>
              </a:ext>
            </a:extLst>
          </p:cNvPr>
          <p:cNvSpPr/>
          <p:nvPr/>
        </p:nvSpPr>
        <p:spPr>
          <a:xfrm>
            <a:off x="16243150" y="1288472"/>
            <a:ext cx="1603344" cy="5569527"/>
          </a:xfrm>
          <a:prstGeom prst="rect">
            <a:avLst/>
          </a:prstGeom>
          <a:gradFill>
            <a:gsLst>
              <a:gs pos="99000">
                <a:schemeClr val="accent1">
                  <a:alpha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CA2B932-95D0-264D-B894-94D789445BC6}"/>
              </a:ext>
            </a:extLst>
          </p:cNvPr>
          <p:cNvSpPr txBox="1"/>
          <p:nvPr/>
        </p:nvSpPr>
        <p:spPr>
          <a:xfrm>
            <a:off x="7931253" y="7512169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654701-1502-9448-81BF-0148F2C89564}"/>
              </a:ext>
            </a:extLst>
          </p:cNvPr>
          <p:cNvSpPr txBox="1"/>
          <p:nvPr/>
        </p:nvSpPr>
        <p:spPr>
          <a:xfrm>
            <a:off x="7931253" y="7973834"/>
            <a:ext cx="6466345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CC9DECC-9D14-874B-8E1B-1B1F8032B6F9}"/>
              </a:ext>
            </a:extLst>
          </p:cNvPr>
          <p:cNvSpPr txBox="1"/>
          <p:nvPr/>
        </p:nvSpPr>
        <p:spPr>
          <a:xfrm>
            <a:off x="16480898" y="7512169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8B4C02A-B710-A140-9F76-9C83DC556073}"/>
              </a:ext>
            </a:extLst>
          </p:cNvPr>
          <p:cNvSpPr txBox="1"/>
          <p:nvPr/>
        </p:nvSpPr>
        <p:spPr>
          <a:xfrm>
            <a:off x="16480898" y="7973834"/>
            <a:ext cx="6466345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EDB9AB9-F1E8-FC47-B577-BE5467CAF28D}"/>
              </a:ext>
            </a:extLst>
          </p:cNvPr>
          <p:cNvSpPr txBox="1"/>
          <p:nvPr/>
        </p:nvSpPr>
        <p:spPr>
          <a:xfrm rot="16200000">
            <a:off x="5666723" y="3596421"/>
            <a:ext cx="63766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72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JAMES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722DFCE-1B93-4445-9ACF-29725E8DE62A}"/>
              </a:ext>
            </a:extLst>
          </p:cNvPr>
          <p:cNvSpPr txBox="1"/>
          <p:nvPr/>
        </p:nvSpPr>
        <p:spPr>
          <a:xfrm rot="16200000">
            <a:off x="13822829" y="3492863"/>
            <a:ext cx="63766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72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DAVID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3DC635D-F035-7946-B881-4EB6F96D292E}"/>
              </a:ext>
            </a:extLst>
          </p:cNvPr>
          <p:cNvGrpSpPr/>
          <p:nvPr/>
        </p:nvGrpSpPr>
        <p:grpSpPr>
          <a:xfrm>
            <a:off x="7867889" y="9556960"/>
            <a:ext cx="6529709" cy="2296027"/>
            <a:chOff x="8581954" y="9556960"/>
            <a:chExt cx="7951311" cy="2296027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3C2F790E-1DCD-2240-94D0-38C8A06E8421}"/>
                </a:ext>
              </a:extLst>
            </p:cNvPr>
            <p:cNvGrpSpPr/>
            <p:nvPr/>
          </p:nvGrpSpPr>
          <p:grpSpPr>
            <a:xfrm>
              <a:off x="8581954" y="10143550"/>
              <a:ext cx="7951311" cy="480080"/>
              <a:chOff x="2774669" y="10142924"/>
              <a:chExt cx="5939025" cy="261258"/>
            </a:xfrm>
          </p:grpSpPr>
          <p:sp>
            <p:nvSpPr>
              <p:cNvPr id="31" name="Rounded Rectangle 30">
                <a:extLst>
                  <a:ext uri="{FF2B5EF4-FFF2-40B4-BE49-F238E27FC236}">
                    <a16:creationId xmlns:a16="http://schemas.microsoft.com/office/drawing/2014/main" id="{A046526D-6119-C448-A55A-A3286D68D605}"/>
                  </a:ext>
                </a:extLst>
              </p:cNvPr>
              <p:cNvSpPr/>
              <p:nvPr/>
            </p:nvSpPr>
            <p:spPr>
              <a:xfrm>
                <a:off x="2774670" y="10142924"/>
                <a:ext cx="5939024" cy="2612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8CFD62A3-4209-6349-8113-F3515E37D406}"/>
                  </a:ext>
                </a:extLst>
              </p:cNvPr>
              <p:cNvSpPr/>
              <p:nvPr/>
            </p:nvSpPr>
            <p:spPr>
              <a:xfrm>
                <a:off x="2774669" y="10142924"/>
                <a:ext cx="5612133" cy="261258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4F456C3-4276-B045-B2D5-FB151A55F5B3}"/>
                </a:ext>
              </a:extLst>
            </p:cNvPr>
            <p:cNvGrpSpPr/>
            <p:nvPr/>
          </p:nvGrpSpPr>
          <p:grpSpPr>
            <a:xfrm>
              <a:off x="8581954" y="11372907"/>
              <a:ext cx="7951309" cy="480080"/>
              <a:chOff x="2774668" y="10142924"/>
              <a:chExt cx="5939026" cy="261258"/>
            </a:xfrm>
          </p:grpSpPr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05178132-95FE-DC46-802E-393BD517F59E}"/>
                  </a:ext>
                </a:extLst>
              </p:cNvPr>
              <p:cNvSpPr/>
              <p:nvPr/>
            </p:nvSpPr>
            <p:spPr>
              <a:xfrm>
                <a:off x="2774670" y="10142924"/>
                <a:ext cx="5939024" cy="2612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BCA44D48-EE08-2641-83AC-121EADEACC19}"/>
                  </a:ext>
                </a:extLst>
              </p:cNvPr>
              <p:cNvSpPr/>
              <p:nvPr/>
            </p:nvSpPr>
            <p:spPr>
              <a:xfrm>
                <a:off x="2774668" y="10142924"/>
                <a:ext cx="5257034" cy="261258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29C3EB0-C115-8241-8AB9-2C90AD796416}"/>
                </a:ext>
              </a:extLst>
            </p:cNvPr>
            <p:cNvSpPr txBox="1"/>
            <p:nvPr/>
          </p:nvSpPr>
          <p:spPr>
            <a:xfrm>
              <a:off x="8645318" y="10757739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TITLE HERE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505FDD5-AA41-9E41-917D-A33DC52955A4}"/>
                </a:ext>
              </a:extLst>
            </p:cNvPr>
            <p:cNvSpPr txBox="1"/>
            <p:nvPr/>
          </p:nvSpPr>
          <p:spPr>
            <a:xfrm>
              <a:off x="11830479" y="9664868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98%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269A736-EE70-424E-8A03-4142CBF29378}"/>
                </a:ext>
              </a:extLst>
            </p:cNvPr>
            <p:cNvSpPr txBox="1"/>
            <p:nvPr/>
          </p:nvSpPr>
          <p:spPr>
            <a:xfrm>
              <a:off x="8645318" y="9556960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TITLE HERE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A628581-FDFF-314D-97F1-DA8165E2B8B3}"/>
                </a:ext>
              </a:extLst>
            </p:cNvPr>
            <p:cNvSpPr txBox="1"/>
            <p:nvPr/>
          </p:nvSpPr>
          <p:spPr>
            <a:xfrm>
              <a:off x="11903407" y="10853145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89%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4BA94D91-18D7-F344-A25C-626CCCB96389}"/>
              </a:ext>
            </a:extLst>
          </p:cNvPr>
          <p:cNvGrpSpPr/>
          <p:nvPr/>
        </p:nvGrpSpPr>
        <p:grpSpPr>
          <a:xfrm>
            <a:off x="16479508" y="9556960"/>
            <a:ext cx="6529709" cy="2296027"/>
            <a:chOff x="8581954" y="9556960"/>
            <a:chExt cx="7951311" cy="2296027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CCE99350-016A-804B-9661-B495E10638D8}"/>
                </a:ext>
              </a:extLst>
            </p:cNvPr>
            <p:cNvGrpSpPr/>
            <p:nvPr/>
          </p:nvGrpSpPr>
          <p:grpSpPr>
            <a:xfrm>
              <a:off x="8581954" y="10143550"/>
              <a:ext cx="7951311" cy="480080"/>
              <a:chOff x="2774669" y="10142924"/>
              <a:chExt cx="5939025" cy="261258"/>
            </a:xfrm>
          </p:grpSpPr>
          <p:sp>
            <p:nvSpPr>
              <p:cNvPr id="50" name="Rounded Rectangle 49">
                <a:extLst>
                  <a:ext uri="{FF2B5EF4-FFF2-40B4-BE49-F238E27FC236}">
                    <a16:creationId xmlns:a16="http://schemas.microsoft.com/office/drawing/2014/main" id="{A404C1D5-112F-B147-BBE8-228AEE768447}"/>
                  </a:ext>
                </a:extLst>
              </p:cNvPr>
              <p:cNvSpPr/>
              <p:nvPr/>
            </p:nvSpPr>
            <p:spPr>
              <a:xfrm>
                <a:off x="2774670" y="10142924"/>
                <a:ext cx="5939024" cy="2612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  <p:sp>
            <p:nvSpPr>
              <p:cNvPr id="51" name="Rounded Rectangle 50">
                <a:extLst>
                  <a:ext uri="{FF2B5EF4-FFF2-40B4-BE49-F238E27FC236}">
                    <a16:creationId xmlns:a16="http://schemas.microsoft.com/office/drawing/2014/main" id="{98E4FC52-B4E5-4046-8865-DD5CDE55A0FA}"/>
                  </a:ext>
                </a:extLst>
              </p:cNvPr>
              <p:cNvSpPr/>
              <p:nvPr/>
            </p:nvSpPr>
            <p:spPr>
              <a:xfrm>
                <a:off x="2774669" y="10142924"/>
                <a:ext cx="5612133" cy="261258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C7219140-5BBC-D745-9CCA-F5DD3523F269}"/>
                </a:ext>
              </a:extLst>
            </p:cNvPr>
            <p:cNvGrpSpPr/>
            <p:nvPr/>
          </p:nvGrpSpPr>
          <p:grpSpPr>
            <a:xfrm>
              <a:off x="8581954" y="11372907"/>
              <a:ext cx="7951309" cy="480080"/>
              <a:chOff x="2774668" y="10142924"/>
              <a:chExt cx="5939026" cy="261258"/>
            </a:xfrm>
          </p:grpSpPr>
          <p:sp>
            <p:nvSpPr>
              <p:cNvPr id="48" name="Rounded Rectangle 47">
                <a:extLst>
                  <a:ext uri="{FF2B5EF4-FFF2-40B4-BE49-F238E27FC236}">
                    <a16:creationId xmlns:a16="http://schemas.microsoft.com/office/drawing/2014/main" id="{0FE8758E-539E-E24B-BF85-AF1AD11AE453}"/>
                  </a:ext>
                </a:extLst>
              </p:cNvPr>
              <p:cNvSpPr/>
              <p:nvPr/>
            </p:nvSpPr>
            <p:spPr>
              <a:xfrm>
                <a:off x="2774670" y="10142924"/>
                <a:ext cx="5939024" cy="2612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  <p:sp>
            <p:nvSpPr>
              <p:cNvPr id="49" name="Rounded Rectangle 48">
                <a:extLst>
                  <a:ext uri="{FF2B5EF4-FFF2-40B4-BE49-F238E27FC236}">
                    <a16:creationId xmlns:a16="http://schemas.microsoft.com/office/drawing/2014/main" id="{765A05F4-4DAB-E940-BFD2-40F13B50054D}"/>
                  </a:ext>
                </a:extLst>
              </p:cNvPr>
              <p:cNvSpPr/>
              <p:nvPr/>
            </p:nvSpPr>
            <p:spPr>
              <a:xfrm>
                <a:off x="2774668" y="10142924"/>
                <a:ext cx="5257034" cy="261258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3FA13EA-7565-E544-91B5-9A06BF2DB24E}"/>
                </a:ext>
              </a:extLst>
            </p:cNvPr>
            <p:cNvSpPr txBox="1"/>
            <p:nvPr/>
          </p:nvSpPr>
          <p:spPr>
            <a:xfrm>
              <a:off x="8645318" y="10757739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TITLE HERE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C81010C-3B66-7C45-8FB0-B081799609CA}"/>
                </a:ext>
              </a:extLst>
            </p:cNvPr>
            <p:cNvSpPr txBox="1"/>
            <p:nvPr/>
          </p:nvSpPr>
          <p:spPr>
            <a:xfrm>
              <a:off x="11830479" y="9664868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98%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7FDD42B-CFCD-1B45-A32C-2C7ABDE703DF}"/>
                </a:ext>
              </a:extLst>
            </p:cNvPr>
            <p:cNvSpPr txBox="1"/>
            <p:nvPr/>
          </p:nvSpPr>
          <p:spPr>
            <a:xfrm>
              <a:off x="8645318" y="9556960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TITLE HERE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85A06AF-47E6-F443-9404-BBA51B0E5F2F}"/>
                </a:ext>
              </a:extLst>
            </p:cNvPr>
            <p:cNvSpPr txBox="1"/>
            <p:nvPr/>
          </p:nvSpPr>
          <p:spPr>
            <a:xfrm>
              <a:off x="11903407" y="10853145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89%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439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4D200CCA-7748-7941-91B4-F6EAC81E5177}"/>
              </a:ext>
            </a:extLst>
          </p:cNvPr>
          <p:cNvSpPr/>
          <p:nvPr/>
        </p:nvSpPr>
        <p:spPr>
          <a:xfrm>
            <a:off x="-1" y="0"/>
            <a:ext cx="24382413" cy="482600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A059C6-396B-F940-9866-7F61F0B809C4}"/>
              </a:ext>
            </a:extLst>
          </p:cNvPr>
          <p:cNvSpPr txBox="1"/>
          <p:nvPr/>
        </p:nvSpPr>
        <p:spPr>
          <a:xfrm>
            <a:off x="2622000" y="8490139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938784-E605-B44E-A57A-FA02E9E90E9A}"/>
              </a:ext>
            </a:extLst>
          </p:cNvPr>
          <p:cNvSpPr txBox="1"/>
          <p:nvPr/>
        </p:nvSpPr>
        <p:spPr>
          <a:xfrm>
            <a:off x="2622000" y="8951804"/>
            <a:ext cx="5207391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899A88-E8C7-F841-BDD2-DEE89DDE732F}"/>
              </a:ext>
            </a:extLst>
          </p:cNvPr>
          <p:cNvSpPr txBox="1"/>
          <p:nvPr/>
        </p:nvSpPr>
        <p:spPr>
          <a:xfrm>
            <a:off x="9587511" y="8490139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F46A1F-296E-5E42-9424-CFD467DDC1EC}"/>
              </a:ext>
            </a:extLst>
          </p:cNvPr>
          <p:cNvSpPr txBox="1"/>
          <p:nvPr/>
        </p:nvSpPr>
        <p:spPr>
          <a:xfrm>
            <a:off x="9587511" y="8951804"/>
            <a:ext cx="5207391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CC8325-E4F1-FD45-A3E8-10253B288DF1}"/>
              </a:ext>
            </a:extLst>
          </p:cNvPr>
          <p:cNvSpPr txBox="1"/>
          <p:nvPr/>
        </p:nvSpPr>
        <p:spPr>
          <a:xfrm>
            <a:off x="16553022" y="8490139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3B932C-E218-2347-8918-54653F389DDF}"/>
              </a:ext>
            </a:extLst>
          </p:cNvPr>
          <p:cNvSpPr txBox="1"/>
          <p:nvPr/>
        </p:nvSpPr>
        <p:spPr>
          <a:xfrm>
            <a:off x="16553022" y="8951804"/>
            <a:ext cx="5207391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7DE85639-0C50-504D-B8E5-081DAC51D5A7}"/>
              </a:ext>
            </a:extLst>
          </p:cNvPr>
          <p:cNvSpPr/>
          <p:nvPr/>
        </p:nvSpPr>
        <p:spPr>
          <a:xfrm>
            <a:off x="4249784" y="11490863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8F0C7859-B3DE-5D49-AAD8-B3C032755D29}"/>
              </a:ext>
            </a:extLst>
          </p:cNvPr>
          <p:cNvSpPr/>
          <p:nvPr/>
        </p:nvSpPr>
        <p:spPr>
          <a:xfrm>
            <a:off x="11215295" y="11490863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B835DB4-58DA-0440-BBD9-6F1BED2AB397}"/>
              </a:ext>
            </a:extLst>
          </p:cNvPr>
          <p:cNvSpPr/>
          <p:nvPr/>
        </p:nvSpPr>
        <p:spPr>
          <a:xfrm>
            <a:off x="18180806" y="11490863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20458FA8-77D6-A04A-8C5D-377A94F1123D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21100" r="21100"/>
          <a:stretch>
            <a:fillRect/>
          </a:stretch>
        </p:blipFill>
        <p:spPr/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CE81FC01-9AAC-B645-B8A5-A58333B88763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21093" r="21093"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355A6725-DD2E-CD47-9A0F-9C47DB7DA0DE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21100" r="211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2301210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81EB70AA-B6F8-BE42-B2A2-ED36ED14AEE6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/>
          <a:srcRect l="13686" r="13686"/>
          <a:stretch>
            <a:fillRect/>
          </a:stretch>
        </p:blipFill>
        <p:spPr/>
      </p:pic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6D8D6FB6-D422-2A4D-9EB0-B2722094EEA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/>
          <a:srcRect l="13686" r="13686"/>
          <a:stretch>
            <a:fillRect/>
          </a:stretch>
        </p:blipFill>
        <p:spPr/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919ECFC7-6416-A04F-8556-44E61BA0DA82}"/>
              </a:ext>
            </a:extLst>
          </p:cNvPr>
          <p:cNvSpPr txBox="1"/>
          <p:nvPr/>
        </p:nvSpPr>
        <p:spPr>
          <a:xfrm>
            <a:off x="1503378" y="3422193"/>
            <a:ext cx="6376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978E4C5-FB7D-5146-8A60-F16ECCBF0DBD}"/>
              </a:ext>
            </a:extLst>
          </p:cNvPr>
          <p:cNvSpPr txBox="1"/>
          <p:nvPr/>
        </p:nvSpPr>
        <p:spPr>
          <a:xfrm>
            <a:off x="1503378" y="4682351"/>
            <a:ext cx="6376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TEAM</a:t>
            </a:r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1790E49D-99FC-6C48-A6C1-9F706E2D9C65}"/>
              </a:ext>
            </a:extLst>
          </p:cNvPr>
          <p:cNvSpPr txBox="1">
            <a:spLocks/>
          </p:cNvSpPr>
          <p:nvPr/>
        </p:nvSpPr>
        <p:spPr>
          <a:xfrm>
            <a:off x="1503378" y="1896367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/>
              <a:t>9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DA91BFC-6EAA-B842-8370-8A0317FEE284}"/>
              </a:ext>
            </a:extLst>
          </p:cNvPr>
          <p:cNvSpPr/>
          <p:nvPr/>
        </p:nvSpPr>
        <p:spPr>
          <a:xfrm>
            <a:off x="16290736" y="7162800"/>
            <a:ext cx="6822470" cy="5283200"/>
          </a:xfrm>
          <a:prstGeom prst="rect">
            <a:avLst/>
          </a:prstGeom>
          <a:gradFill>
            <a:gsLst>
              <a:gs pos="99000">
                <a:schemeClr val="accent1">
                  <a:alpha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CA5FD9B-4C34-564F-B339-36B7E6701221}"/>
              </a:ext>
            </a:extLst>
          </p:cNvPr>
          <p:cNvSpPr/>
          <p:nvPr/>
        </p:nvSpPr>
        <p:spPr>
          <a:xfrm>
            <a:off x="8779971" y="7162800"/>
            <a:ext cx="6822470" cy="5283200"/>
          </a:xfrm>
          <a:prstGeom prst="rect">
            <a:avLst/>
          </a:prstGeom>
          <a:gradFill>
            <a:gsLst>
              <a:gs pos="99000">
                <a:schemeClr val="accent1">
                  <a:alpha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B6B30E4-B41B-6648-B14A-C838303823EE}"/>
              </a:ext>
            </a:extLst>
          </p:cNvPr>
          <p:cNvGrpSpPr/>
          <p:nvPr/>
        </p:nvGrpSpPr>
        <p:grpSpPr>
          <a:xfrm>
            <a:off x="9587511" y="8735838"/>
            <a:ext cx="5207391" cy="2137124"/>
            <a:chOff x="9587511" y="8490139"/>
            <a:chExt cx="5207391" cy="2137124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6A8080C-797C-2E4B-85F9-C16C2156C67B}"/>
                </a:ext>
              </a:extLst>
            </p:cNvPr>
            <p:cNvSpPr txBox="1"/>
            <p:nvPr/>
          </p:nvSpPr>
          <p:spPr>
            <a:xfrm>
              <a:off x="9587511" y="8490139"/>
              <a:ext cx="52073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2400" b="1" spc="300" dirty="0">
                  <a:solidFill>
                    <a:schemeClr val="bg1"/>
                  </a:solidFill>
                  <a:latin typeface="Montserrat" pitchFamily="2" charset="77"/>
                  <a:cs typeface="Poppins" pitchFamily="2" charset="77"/>
                </a:rPr>
                <a:t>WRITE SOMETHING HERE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4415CEA-7216-F140-B4BC-D5A672039678}"/>
                </a:ext>
              </a:extLst>
            </p:cNvPr>
            <p:cNvSpPr txBox="1"/>
            <p:nvPr/>
          </p:nvSpPr>
          <p:spPr>
            <a:xfrm>
              <a:off x="9587511" y="8951804"/>
              <a:ext cx="5207391" cy="1675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Pellentesque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scelerisque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malesuada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libero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ellentesque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endParaRPr lang="en-ID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A05A186-4046-4743-865C-158B5C477F10}"/>
              </a:ext>
            </a:extLst>
          </p:cNvPr>
          <p:cNvGrpSpPr/>
          <p:nvPr/>
        </p:nvGrpSpPr>
        <p:grpSpPr>
          <a:xfrm>
            <a:off x="17098275" y="8735838"/>
            <a:ext cx="5207391" cy="2137124"/>
            <a:chOff x="9587511" y="8490139"/>
            <a:chExt cx="5207391" cy="2137124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7676444-BB09-C245-90BD-ABBCCAAFE8ED}"/>
                </a:ext>
              </a:extLst>
            </p:cNvPr>
            <p:cNvSpPr txBox="1"/>
            <p:nvPr/>
          </p:nvSpPr>
          <p:spPr>
            <a:xfrm>
              <a:off x="9587511" y="8490139"/>
              <a:ext cx="52073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2400" b="1" spc="300" dirty="0">
                  <a:solidFill>
                    <a:schemeClr val="bg1"/>
                  </a:solidFill>
                  <a:latin typeface="Montserrat" pitchFamily="2" charset="77"/>
                  <a:cs typeface="Poppins" pitchFamily="2" charset="77"/>
                </a:rPr>
                <a:t>WRITE SOMETHING HERE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8D53995-CD9A-4B42-9E4A-FB1FE72E8C37}"/>
                </a:ext>
              </a:extLst>
            </p:cNvPr>
            <p:cNvSpPr txBox="1"/>
            <p:nvPr/>
          </p:nvSpPr>
          <p:spPr>
            <a:xfrm>
              <a:off x="9587511" y="8951804"/>
              <a:ext cx="5207391" cy="1675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Pellentesque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scelerisque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malesuada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libero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ellentesque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endParaRPr lang="en-ID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8D16293A-231A-BF42-956D-D26B9DF3EC81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l="13678" r="13678"/>
          <a:stretch>
            <a:fillRect/>
          </a:stretch>
        </p:blipFill>
        <p:spPr/>
      </p:pic>
      <p:pic>
        <p:nvPicPr>
          <p:cNvPr id="4" name="Picture Placeholder 3">
            <a:extLst>
              <a:ext uri="{FF2B5EF4-FFF2-40B4-BE49-F238E27FC236}">
                <a16:creationId xmlns:a16="http://schemas.microsoft.com/office/drawing/2014/main" id="{EC6F834D-E216-0B47-9B99-CF245010635B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3686" r="13686"/>
          <a:stretch>
            <a:fillRect/>
          </a:stretch>
        </p:blipFill>
        <p:spPr/>
      </p:pic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674289C6-A51A-BB42-AB41-2AAD322364A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/>
          <a:srcRect l="13686" r="1368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481095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436</TotalTime>
  <Words>1344</Words>
  <Application>Microsoft Macintosh PowerPoint</Application>
  <PresentationFormat>Custom</PresentationFormat>
  <Paragraphs>211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Arial</vt:lpstr>
      <vt:lpstr>Calibri</vt:lpstr>
      <vt:lpstr>Gill Sans</vt:lpstr>
      <vt:lpstr>Helvetica Light</vt:lpstr>
      <vt:lpstr>Marcellus</vt:lpstr>
      <vt:lpstr>Montserrat</vt:lpstr>
      <vt:lpstr>Open Sans</vt:lpstr>
      <vt:lpstr>Poppins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ritsboys</dc:creator>
  <cp:lastModifiedBy>ritsboys</cp:lastModifiedBy>
  <cp:revision>11</cp:revision>
  <dcterms:created xsi:type="dcterms:W3CDTF">2021-01-25T08:38:19Z</dcterms:created>
  <dcterms:modified xsi:type="dcterms:W3CDTF">2021-01-25T16:01:38Z</dcterms:modified>
</cp:coreProperties>
</file>